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sldIdLst>
    <p:sldId id="257" r:id="rId2"/>
    <p:sldId id="256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</p:sldIdLst>
  <p:sldSz cx="18288000" cy="10287000"/>
  <p:notesSz cx="6858000" cy="9144000"/>
  <p:embeddedFontLst>
    <p:embeddedFont>
      <p:font typeface="Roboto Condensed Bold" panose="020B0604020202020204" charset="0"/>
      <p:regular r:id="rId23"/>
    </p:embeddedFont>
    <p:embeddedFont>
      <p:font typeface="#9Slide05 Dear Saturday" panose="020B0604020202020204" charset="0"/>
      <p:regular r:id="rId24"/>
    </p:embeddedFont>
    <p:embeddedFont>
      <p:font typeface="Sniglet" panose="020B0604020202020204" charset="0"/>
      <p:regular r:id="rId25"/>
    </p:embeddedFont>
    <p:embeddedFont>
      <p:font typeface="Roboto Condensed" panose="020B0604020202020204" charset="0"/>
      <p:regular r:id="rId26"/>
      <p:bold r:id="rId27"/>
      <p:italic r:id="rId28"/>
      <p:boldItalic r:id="rId29"/>
    </p:embeddedFont>
    <p:embeddedFont>
      <p:font typeface="Calibri" panose="020F0502020204030204" pitchFamily="34" charset="0"/>
      <p:regular r:id="rId30"/>
      <p:bold r:id="rId31"/>
      <p:italic r:id="rId32"/>
      <p:boldItalic r:id="rId33"/>
    </p:embeddedFont>
    <p:embeddedFont>
      <p:font typeface="#9Slide07 SVNUT Triumph Press" panose="00000500000000000000" charset="0"/>
      <p:boldItalic r:id="rId34"/>
    </p:embeddedFont>
    <p:embeddedFont>
      <p:font typeface="Roboto Condensed Italics" panose="020B0604020202020204" charset="0"/>
      <p:regular r:id="rId35"/>
    </p:embeddedFont>
    <p:embeddedFont>
      <p:font typeface="#9Slide05 Aphrodite Pro" panose="020B0604020202020204" charset="0"/>
      <p:regular r:id="rId36"/>
    </p:embeddedFont>
    <p:embeddedFont>
      <p:font typeface="#9Slide07 IcielSoup of Justice" panose="020B0604020202020204" charset="0"/>
      <p:regular r:id="rId37"/>
    </p:embeddedFont>
    <p:embeddedFont>
      <p:font typeface="Fraunces Bold" panose="020B0604020202020204" charset="0"/>
      <p:regular r:id="rId38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FC2B6"/>
    <a:srgbClr val="FCF4E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22" autoAdjust="0"/>
  </p:normalViewPr>
  <p:slideViewPr>
    <p:cSldViewPr>
      <p:cViewPr varScale="1">
        <p:scale>
          <a:sx n="45" d="100"/>
          <a:sy n="45" d="100"/>
        </p:scale>
        <p:origin x="-816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4.fntdata"/><Relationship Id="rId39" Type="http://schemas.openxmlformats.org/officeDocument/2006/relationships/presProps" Target="presProps.xml"/><Relationship Id="rId21" Type="http://schemas.openxmlformats.org/officeDocument/2006/relationships/slide" Target="slides/slide20.xml"/><Relationship Id="rId34" Type="http://schemas.openxmlformats.org/officeDocument/2006/relationships/font" Target="fonts/font12.fntdata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7.fntdata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2.fntdata"/><Relationship Id="rId32" Type="http://schemas.openxmlformats.org/officeDocument/2006/relationships/font" Target="fonts/font10.fntdata"/><Relationship Id="rId37" Type="http://schemas.openxmlformats.org/officeDocument/2006/relationships/font" Target="fonts/font15.fntdata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1.fntdata"/><Relationship Id="rId28" Type="http://schemas.openxmlformats.org/officeDocument/2006/relationships/font" Target="fonts/font6.fntdata"/><Relationship Id="rId36" Type="http://schemas.openxmlformats.org/officeDocument/2006/relationships/font" Target="fonts/font14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9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5.fntdata"/><Relationship Id="rId30" Type="http://schemas.openxmlformats.org/officeDocument/2006/relationships/font" Target="fonts/font8.fntdata"/><Relationship Id="rId35" Type="http://schemas.openxmlformats.org/officeDocument/2006/relationships/font" Target="fonts/font13.fntdata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3.fntdata"/><Relationship Id="rId33" Type="http://schemas.openxmlformats.org/officeDocument/2006/relationships/font" Target="fonts/font11.fntdata"/><Relationship Id="rId38" Type="http://schemas.openxmlformats.org/officeDocument/2006/relationships/font" Target="fonts/font16.fntdata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5/11/2025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5/11/2025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5/11/2025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5/11/2025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2.svg"/><Relationship Id="rId7" Type="http://schemas.openxmlformats.org/officeDocument/2006/relationships/image" Target="../media/image6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2.svg"/><Relationship Id="rId7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2.svg"/><Relationship Id="rId7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2.svg"/><Relationship Id="rId7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3.png"/><Relationship Id="rId10" Type="http://schemas.openxmlformats.org/officeDocument/2006/relationships/image" Target="../media/image12.png"/><Relationship Id="rId4" Type="http://schemas.openxmlformats.org/officeDocument/2006/relationships/image" Target="../media/image2.png"/><Relationship Id="rId9" Type="http://schemas.openxmlformats.org/officeDocument/2006/relationships/image" Target="../media/image11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2.svg"/><Relationship Id="rId7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2.svg"/><Relationship Id="rId7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7" Type="http://schemas.openxmlformats.org/officeDocument/2006/relationships/image" Target="../media/image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7" Type="http://schemas.openxmlformats.org/officeDocument/2006/relationships/image" Target="../media/image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2.svg"/><Relationship Id="rId7" Type="http://schemas.openxmlformats.org/officeDocument/2006/relationships/image" Target="../media/image6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Relationship Id="rId9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7" Type="http://schemas.openxmlformats.org/officeDocument/2006/relationships/image" Target="../media/image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image" Target="../media/image2.svg"/><Relationship Id="rId7" Type="http://schemas.openxmlformats.org/officeDocument/2006/relationships/image" Target="../media/image17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5" Type="http://schemas.openxmlformats.org/officeDocument/2006/relationships/image" Target="../media/image3.png"/><Relationship Id="rId10" Type="http://schemas.openxmlformats.org/officeDocument/2006/relationships/image" Target="../media/image9.png"/><Relationship Id="rId4" Type="http://schemas.openxmlformats.org/officeDocument/2006/relationships/image" Target="../media/image2.png"/><Relationship Id="rId9" Type="http://schemas.openxmlformats.org/officeDocument/2006/relationships/image" Target="../media/image6.sv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3.png"/><Relationship Id="rId7" Type="http://schemas.openxmlformats.org/officeDocument/2006/relationships/image" Target="../media/image10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6.svg"/><Relationship Id="rId10" Type="http://schemas.openxmlformats.org/officeDocument/2006/relationships/image" Target="../media/image9.png"/><Relationship Id="rId4" Type="http://schemas.openxmlformats.org/officeDocument/2006/relationships/image" Target="../media/image4.png"/><Relationship Id="rId9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3.png"/><Relationship Id="rId7" Type="http://schemas.openxmlformats.org/officeDocument/2006/relationships/image" Target="../media/image10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6.svg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3.png"/><Relationship Id="rId7" Type="http://schemas.openxmlformats.org/officeDocument/2006/relationships/image" Target="../media/image10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6.svg"/><Relationship Id="rId10" Type="http://schemas.openxmlformats.org/officeDocument/2006/relationships/image" Target="../media/image9.png"/><Relationship Id="rId4" Type="http://schemas.openxmlformats.org/officeDocument/2006/relationships/image" Target="../media/image4.png"/><Relationship Id="rId9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3.png"/><Relationship Id="rId7" Type="http://schemas.openxmlformats.org/officeDocument/2006/relationships/image" Target="../media/image10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6.svg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3.png"/><Relationship Id="rId7" Type="http://schemas.openxmlformats.org/officeDocument/2006/relationships/image" Target="../media/image10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6.svg"/><Relationship Id="rId4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3.png"/><Relationship Id="rId7" Type="http://schemas.openxmlformats.org/officeDocument/2006/relationships/image" Target="../media/image10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6.svg"/><Relationship Id="rId4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2.svg"/><Relationship Id="rId7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FC2B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-10800000">
            <a:off x="7844350" y="-264431"/>
            <a:ext cx="10443650" cy="11081561"/>
          </a:xfrm>
          <a:custGeom>
            <a:avLst/>
            <a:gdLst/>
            <a:ahLst/>
            <a:cxnLst/>
            <a:rect l="l" t="t" r="r" b="b"/>
            <a:pathLst>
              <a:path w="10443650" h="11081561">
                <a:moveTo>
                  <a:pt x="0" y="0"/>
                </a:moveTo>
                <a:lnTo>
                  <a:pt x="10443650" y="0"/>
                </a:lnTo>
                <a:lnTo>
                  <a:pt x="10443650" y="11081561"/>
                </a:lnTo>
                <a:lnTo>
                  <a:pt x="0" y="1108156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tretch>
              <a:fillRect r="-90379" b="-3737"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3" name="Freeform 3"/>
          <p:cNvSpPr/>
          <p:nvPr/>
        </p:nvSpPr>
        <p:spPr>
          <a:xfrm rot="-10800000">
            <a:off x="-200148" y="-397281"/>
            <a:ext cx="10443650" cy="11081561"/>
          </a:xfrm>
          <a:custGeom>
            <a:avLst/>
            <a:gdLst/>
            <a:ahLst/>
            <a:cxnLst/>
            <a:rect l="l" t="t" r="r" b="b"/>
            <a:pathLst>
              <a:path w="10443650" h="11081561">
                <a:moveTo>
                  <a:pt x="0" y="0"/>
                </a:moveTo>
                <a:lnTo>
                  <a:pt x="10443650" y="0"/>
                </a:lnTo>
                <a:lnTo>
                  <a:pt x="10443650" y="11081562"/>
                </a:lnTo>
                <a:lnTo>
                  <a:pt x="0" y="11081562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tretch>
              <a:fillRect l="-90379" t="-3737"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4" name="TextBox 4"/>
          <p:cNvSpPr txBox="1"/>
          <p:nvPr/>
        </p:nvSpPr>
        <p:spPr>
          <a:xfrm rot="-5400000">
            <a:off x="455494" y="5934190"/>
            <a:ext cx="378666" cy="147180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097"/>
              </a:lnSpc>
            </a:pPr>
            <a:r>
              <a:rPr lang="en-US" sz="8641">
                <a:solidFill>
                  <a:srgbClr val="503D36"/>
                </a:solidFill>
                <a:latin typeface="Sniglet"/>
                <a:ea typeface="Sniglet"/>
                <a:cs typeface="Sniglet"/>
                <a:sym typeface="Sniglet"/>
              </a:rPr>
              <a:t>)</a:t>
            </a:r>
          </a:p>
        </p:txBody>
      </p:sp>
      <p:sp>
        <p:nvSpPr>
          <p:cNvPr id="5" name="TextBox 5"/>
          <p:cNvSpPr txBox="1"/>
          <p:nvPr/>
        </p:nvSpPr>
        <p:spPr>
          <a:xfrm rot="-5400000">
            <a:off x="455494" y="532558"/>
            <a:ext cx="378666" cy="147180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097"/>
              </a:lnSpc>
            </a:pPr>
            <a:r>
              <a:rPr lang="en-US" sz="8641">
                <a:solidFill>
                  <a:srgbClr val="503D36"/>
                </a:solidFill>
                <a:latin typeface="Sniglet"/>
                <a:ea typeface="Sniglet"/>
                <a:cs typeface="Sniglet"/>
                <a:sym typeface="Sniglet"/>
              </a:rPr>
              <a:t>)</a:t>
            </a:r>
          </a:p>
        </p:txBody>
      </p:sp>
      <p:sp>
        <p:nvSpPr>
          <p:cNvPr id="6" name="TextBox 6"/>
          <p:cNvSpPr txBox="1"/>
          <p:nvPr/>
        </p:nvSpPr>
        <p:spPr>
          <a:xfrm rot="-5400000">
            <a:off x="455494" y="1432830"/>
            <a:ext cx="378666" cy="147180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097"/>
              </a:lnSpc>
            </a:pPr>
            <a:r>
              <a:rPr lang="en-US" sz="8641">
                <a:solidFill>
                  <a:srgbClr val="503D36"/>
                </a:solidFill>
                <a:latin typeface="Sniglet"/>
                <a:ea typeface="Sniglet"/>
                <a:cs typeface="Sniglet"/>
                <a:sym typeface="Sniglet"/>
              </a:rPr>
              <a:t>)</a:t>
            </a:r>
          </a:p>
        </p:txBody>
      </p:sp>
      <p:sp>
        <p:nvSpPr>
          <p:cNvPr id="7" name="TextBox 7"/>
          <p:cNvSpPr txBox="1"/>
          <p:nvPr/>
        </p:nvSpPr>
        <p:spPr>
          <a:xfrm rot="-5400000">
            <a:off x="455494" y="2333102"/>
            <a:ext cx="378666" cy="147180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097"/>
              </a:lnSpc>
            </a:pPr>
            <a:r>
              <a:rPr lang="en-US" sz="8641">
                <a:solidFill>
                  <a:srgbClr val="503D36"/>
                </a:solidFill>
                <a:latin typeface="Sniglet"/>
                <a:ea typeface="Sniglet"/>
                <a:cs typeface="Sniglet"/>
                <a:sym typeface="Sniglet"/>
              </a:rPr>
              <a:t>)</a:t>
            </a:r>
          </a:p>
        </p:txBody>
      </p:sp>
      <p:sp>
        <p:nvSpPr>
          <p:cNvPr id="8" name="TextBox 8"/>
          <p:cNvSpPr txBox="1"/>
          <p:nvPr/>
        </p:nvSpPr>
        <p:spPr>
          <a:xfrm rot="-5400000">
            <a:off x="455494" y="3233374"/>
            <a:ext cx="378666" cy="147180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097"/>
              </a:lnSpc>
            </a:pPr>
            <a:r>
              <a:rPr lang="en-US" sz="8641">
                <a:solidFill>
                  <a:srgbClr val="503D36"/>
                </a:solidFill>
                <a:latin typeface="Sniglet"/>
                <a:ea typeface="Sniglet"/>
                <a:cs typeface="Sniglet"/>
                <a:sym typeface="Sniglet"/>
              </a:rPr>
              <a:t>)</a:t>
            </a:r>
          </a:p>
        </p:txBody>
      </p:sp>
      <p:sp>
        <p:nvSpPr>
          <p:cNvPr id="9" name="TextBox 9"/>
          <p:cNvSpPr txBox="1"/>
          <p:nvPr/>
        </p:nvSpPr>
        <p:spPr>
          <a:xfrm rot="-5400000">
            <a:off x="455494" y="4133646"/>
            <a:ext cx="378666" cy="147180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097"/>
              </a:lnSpc>
            </a:pPr>
            <a:r>
              <a:rPr lang="en-US" sz="8641">
                <a:solidFill>
                  <a:srgbClr val="503D36"/>
                </a:solidFill>
                <a:latin typeface="Sniglet"/>
                <a:ea typeface="Sniglet"/>
                <a:cs typeface="Sniglet"/>
                <a:sym typeface="Sniglet"/>
              </a:rPr>
              <a:t>)</a:t>
            </a:r>
          </a:p>
        </p:txBody>
      </p:sp>
      <p:sp>
        <p:nvSpPr>
          <p:cNvPr id="10" name="TextBox 10"/>
          <p:cNvSpPr txBox="1"/>
          <p:nvPr/>
        </p:nvSpPr>
        <p:spPr>
          <a:xfrm rot="-5400000">
            <a:off x="455494" y="5033918"/>
            <a:ext cx="378666" cy="147180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097"/>
              </a:lnSpc>
            </a:pPr>
            <a:r>
              <a:rPr lang="en-US" sz="8641">
                <a:solidFill>
                  <a:srgbClr val="503D36"/>
                </a:solidFill>
                <a:latin typeface="Sniglet"/>
                <a:ea typeface="Sniglet"/>
                <a:cs typeface="Sniglet"/>
                <a:sym typeface="Sniglet"/>
              </a:rPr>
              <a:t>)</a:t>
            </a:r>
          </a:p>
        </p:txBody>
      </p:sp>
      <p:sp>
        <p:nvSpPr>
          <p:cNvPr id="11" name="TextBox 11"/>
          <p:cNvSpPr txBox="1"/>
          <p:nvPr/>
        </p:nvSpPr>
        <p:spPr>
          <a:xfrm rot="-5400000">
            <a:off x="455494" y="6834462"/>
            <a:ext cx="378666" cy="147180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097"/>
              </a:lnSpc>
            </a:pPr>
            <a:r>
              <a:rPr lang="en-US" sz="8641">
                <a:solidFill>
                  <a:srgbClr val="503D36"/>
                </a:solidFill>
                <a:latin typeface="Sniglet"/>
                <a:ea typeface="Sniglet"/>
                <a:cs typeface="Sniglet"/>
                <a:sym typeface="Sniglet"/>
              </a:rPr>
              <a:t>)</a:t>
            </a:r>
          </a:p>
        </p:txBody>
      </p:sp>
      <p:sp>
        <p:nvSpPr>
          <p:cNvPr id="12" name="TextBox 12"/>
          <p:cNvSpPr txBox="1"/>
          <p:nvPr/>
        </p:nvSpPr>
        <p:spPr>
          <a:xfrm rot="-5400000">
            <a:off x="455494" y="7734734"/>
            <a:ext cx="378666" cy="147180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097"/>
              </a:lnSpc>
            </a:pPr>
            <a:r>
              <a:rPr lang="en-US" sz="8641">
                <a:solidFill>
                  <a:srgbClr val="503D36"/>
                </a:solidFill>
                <a:latin typeface="Sniglet"/>
                <a:ea typeface="Sniglet"/>
                <a:cs typeface="Sniglet"/>
                <a:sym typeface="Sniglet"/>
              </a:rPr>
              <a:t>)</a:t>
            </a:r>
          </a:p>
        </p:txBody>
      </p:sp>
      <p:grpSp>
        <p:nvGrpSpPr>
          <p:cNvPr id="13" name="Group 13"/>
          <p:cNvGrpSpPr/>
          <p:nvPr/>
        </p:nvGrpSpPr>
        <p:grpSpPr>
          <a:xfrm>
            <a:off x="15481187" y="2298016"/>
            <a:ext cx="2422291" cy="1266163"/>
            <a:chOff x="0" y="0"/>
            <a:chExt cx="620810" cy="324506"/>
          </a:xfrm>
        </p:grpSpPr>
        <p:sp>
          <p:nvSpPr>
            <p:cNvPr id="14" name="Freeform 14"/>
            <p:cNvSpPr/>
            <p:nvPr/>
          </p:nvSpPr>
          <p:spPr>
            <a:xfrm>
              <a:off x="0" y="0"/>
              <a:ext cx="620810" cy="324506"/>
            </a:xfrm>
            <a:custGeom>
              <a:avLst/>
              <a:gdLst/>
              <a:ahLst/>
              <a:cxnLst/>
              <a:rect l="l" t="t" r="r" b="b"/>
              <a:pathLst>
                <a:path w="620810" h="324506">
                  <a:moveTo>
                    <a:pt x="79903" y="0"/>
                  </a:moveTo>
                  <a:lnTo>
                    <a:pt x="540907" y="0"/>
                  </a:lnTo>
                  <a:cubicBezTo>
                    <a:pt x="585037" y="0"/>
                    <a:pt x="620810" y="35774"/>
                    <a:pt x="620810" y="79903"/>
                  </a:cubicBezTo>
                  <a:lnTo>
                    <a:pt x="620810" y="244603"/>
                  </a:lnTo>
                  <a:cubicBezTo>
                    <a:pt x="620810" y="288732"/>
                    <a:pt x="585037" y="324506"/>
                    <a:pt x="540907" y="324506"/>
                  </a:cubicBezTo>
                  <a:lnTo>
                    <a:pt x="79903" y="324506"/>
                  </a:lnTo>
                  <a:cubicBezTo>
                    <a:pt x="35774" y="324506"/>
                    <a:pt x="0" y="288732"/>
                    <a:pt x="0" y="244603"/>
                  </a:cubicBezTo>
                  <a:lnTo>
                    <a:pt x="0" y="79903"/>
                  </a:lnTo>
                  <a:cubicBezTo>
                    <a:pt x="0" y="35774"/>
                    <a:pt x="35774" y="0"/>
                    <a:pt x="79903" y="0"/>
                  </a:cubicBezTo>
                  <a:close/>
                </a:path>
              </a:pathLst>
            </a:custGeom>
            <a:solidFill>
              <a:srgbClr val="E78462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15" name="TextBox 15"/>
            <p:cNvSpPr txBox="1"/>
            <p:nvPr/>
          </p:nvSpPr>
          <p:spPr>
            <a:xfrm>
              <a:off x="0" y="-47625"/>
              <a:ext cx="620810" cy="372131"/>
            </a:xfrm>
            <a:prstGeom prst="rect">
              <a:avLst/>
            </a:prstGeom>
          </p:spPr>
          <p:txBody>
            <a:bodyPr lIns="55240" tIns="55240" rIns="55240" bIns="5524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16" name="Group 16"/>
          <p:cNvGrpSpPr/>
          <p:nvPr/>
        </p:nvGrpSpPr>
        <p:grpSpPr>
          <a:xfrm>
            <a:off x="16465368" y="2391428"/>
            <a:ext cx="1345895" cy="1079340"/>
            <a:chOff x="0" y="0"/>
            <a:chExt cx="344940" cy="276625"/>
          </a:xfrm>
        </p:grpSpPr>
        <p:sp>
          <p:nvSpPr>
            <p:cNvPr id="17" name="Freeform 17"/>
            <p:cNvSpPr/>
            <p:nvPr/>
          </p:nvSpPr>
          <p:spPr>
            <a:xfrm>
              <a:off x="0" y="0"/>
              <a:ext cx="344940" cy="276625"/>
            </a:xfrm>
            <a:custGeom>
              <a:avLst/>
              <a:gdLst/>
              <a:ahLst/>
              <a:cxnLst/>
              <a:rect l="l" t="t" r="r" b="b"/>
              <a:pathLst>
                <a:path w="344940" h="276625">
                  <a:moveTo>
                    <a:pt x="115045" y="0"/>
                  </a:moveTo>
                  <a:lnTo>
                    <a:pt x="229895" y="0"/>
                  </a:lnTo>
                  <a:cubicBezTo>
                    <a:pt x="260407" y="0"/>
                    <a:pt x="289669" y="12121"/>
                    <a:pt x="311244" y="33696"/>
                  </a:cubicBezTo>
                  <a:cubicBezTo>
                    <a:pt x="332820" y="55271"/>
                    <a:pt x="344940" y="84533"/>
                    <a:pt x="344940" y="115045"/>
                  </a:cubicBezTo>
                  <a:lnTo>
                    <a:pt x="344940" y="161580"/>
                  </a:lnTo>
                  <a:cubicBezTo>
                    <a:pt x="344940" y="192091"/>
                    <a:pt x="332820" y="221354"/>
                    <a:pt x="311244" y="242929"/>
                  </a:cubicBezTo>
                  <a:cubicBezTo>
                    <a:pt x="289669" y="264504"/>
                    <a:pt x="260407" y="276625"/>
                    <a:pt x="229895" y="276625"/>
                  </a:cubicBezTo>
                  <a:lnTo>
                    <a:pt x="115045" y="276625"/>
                  </a:lnTo>
                  <a:cubicBezTo>
                    <a:pt x="84533" y="276625"/>
                    <a:pt x="55271" y="264504"/>
                    <a:pt x="33696" y="242929"/>
                  </a:cubicBezTo>
                  <a:cubicBezTo>
                    <a:pt x="12121" y="221354"/>
                    <a:pt x="0" y="192091"/>
                    <a:pt x="0" y="161580"/>
                  </a:cubicBezTo>
                  <a:lnTo>
                    <a:pt x="0" y="115045"/>
                  </a:lnTo>
                  <a:cubicBezTo>
                    <a:pt x="0" y="84533"/>
                    <a:pt x="12121" y="55271"/>
                    <a:pt x="33696" y="33696"/>
                  </a:cubicBezTo>
                  <a:cubicBezTo>
                    <a:pt x="55271" y="12121"/>
                    <a:pt x="84533" y="0"/>
                    <a:pt x="115045" y="0"/>
                  </a:cubicBezTo>
                  <a:close/>
                </a:path>
              </a:pathLst>
            </a:custGeom>
            <a:solidFill>
              <a:srgbClr val="E78462"/>
            </a:solidFill>
            <a:ln w="28575" cap="sq">
              <a:solidFill>
                <a:srgbClr val="FCF4E8"/>
              </a:solidFill>
              <a:prstDash val="lgDash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" name="TextBox 18"/>
            <p:cNvSpPr txBox="1"/>
            <p:nvPr/>
          </p:nvSpPr>
          <p:spPr>
            <a:xfrm>
              <a:off x="0" y="-47625"/>
              <a:ext cx="344940" cy="324250"/>
            </a:xfrm>
            <a:prstGeom prst="rect">
              <a:avLst/>
            </a:prstGeom>
          </p:spPr>
          <p:txBody>
            <a:bodyPr lIns="55240" tIns="55240" rIns="55240" bIns="5524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19" name="Group 19"/>
          <p:cNvGrpSpPr/>
          <p:nvPr/>
        </p:nvGrpSpPr>
        <p:grpSpPr>
          <a:xfrm>
            <a:off x="15481187" y="3664943"/>
            <a:ext cx="2422291" cy="1266163"/>
            <a:chOff x="0" y="0"/>
            <a:chExt cx="620810" cy="324506"/>
          </a:xfrm>
        </p:grpSpPr>
        <p:sp>
          <p:nvSpPr>
            <p:cNvPr id="20" name="Freeform 20"/>
            <p:cNvSpPr/>
            <p:nvPr/>
          </p:nvSpPr>
          <p:spPr>
            <a:xfrm>
              <a:off x="0" y="0"/>
              <a:ext cx="620810" cy="324506"/>
            </a:xfrm>
            <a:custGeom>
              <a:avLst/>
              <a:gdLst/>
              <a:ahLst/>
              <a:cxnLst/>
              <a:rect l="l" t="t" r="r" b="b"/>
              <a:pathLst>
                <a:path w="620810" h="324506">
                  <a:moveTo>
                    <a:pt x="79903" y="0"/>
                  </a:moveTo>
                  <a:lnTo>
                    <a:pt x="540907" y="0"/>
                  </a:lnTo>
                  <a:cubicBezTo>
                    <a:pt x="585037" y="0"/>
                    <a:pt x="620810" y="35774"/>
                    <a:pt x="620810" y="79903"/>
                  </a:cubicBezTo>
                  <a:lnTo>
                    <a:pt x="620810" y="244603"/>
                  </a:lnTo>
                  <a:cubicBezTo>
                    <a:pt x="620810" y="288732"/>
                    <a:pt x="585037" y="324506"/>
                    <a:pt x="540907" y="324506"/>
                  </a:cubicBezTo>
                  <a:lnTo>
                    <a:pt x="79903" y="324506"/>
                  </a:lnTo>
                  <a:cubicBezTo>
                    <a:pt x="35774" y="324506"/>
                    <a:pt x="0" y="288732"/>
                    <a:pt x="0" y="244603"/>
                  </a:cubicBezTo>
                  <a:lnTo>
                    <a:pt x="0" y="79903"/>
                  </a:lnTo>
                  <a:cubicBezTo>
                    <a:pt x="0" y="35774"/>
                    <a:pt x="35774" y="0"/>
                    <a:pt x="79903" y="0"/>
                  </a:cubicBezTo>
                  <a:close/>
                </a:path>
              </a:pathLst>
            </a:custGeom>
            <a:solidFill>
              <a:srgbClr val="FFCF91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21" name="TextBox 21"/>
            <p:cNvSpPr txBox="1"/>
            <p:nvPr/>
          </p:nvSpPr>
          <p:spPr>
            <a:xfrm>
              <a:off x="0" y="-47625"/>
              <a:ext cx="620810" cy="372131"/>
            </a:xfrm>
            <a:prstGeom prst="rect">
              <a:avLst/>
            </a:prstGeom>
          </p:spPr>
          <p:txBody>
            <a:bodyPr lIns="55240" tIns="55240" rIns="55240" bIns="5524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22" name="Group 22"/>
          <p:cNvGrpSpPr/>
          <p:nvPr/>
        </p:nvGrpSpPr>
        <p:grpSpPr>
          <a:xfrm>
            <a:off x="16465368" y="3758355"/>
            <a:ext cx="1345895" cy="1079340"/>
            <a:chOff x="0" y="0"/>
            <a:chExt cx="344940" cy="276625"/>
          </a:xfrm>
        </p:grpSpPr>
        <p:sp>
          <p:nvSpPr>
            <p:cNvPr id="23" name="Freeform 23"/>
            <p:cNvSpPr/>
            <p:nvPr/>
          </p:nvSpPr>
          <p:spPr>
            <a:xfrm>
              <a:off x="0" y="0"/>
              <a:ext cx="344940" cy="276625"/>
            </a:xfrm>
            <a:custGeom>
              <a:avLst/>
              <a:gdLst/>
              <a:ahLst/>
              <a:cxnLst/>
              <a:rect l="l" t="t" r="r" b="b"/>
              <a:pathLst>
                <a:path w="344940" h="276625">
                  <a:moveTo>
                    <a:pt x="115045" y="0"/>
                  </a:moveTo>
                  <a:lnTo>
                    <a:pt x="229895" y="0"/>
                  </a:lnTo>
                  <a:cubicBezTo>
                    <a:pt x="260407" y="0"/>
                    <a:pt x="289669" y="12121"/>
                    <a:pt x="311244" y="33696"/>
                  </a:cubicBezTo>
                  <a:cubicBezTo>
                    <a:pt x="332820" y="55271"/>
                    <a:pt x="344940" y="84533"/>
                    <a:pt x="344940" y="115045"/>
                  </a:cubicBezTo>
                  <a:lnTo>
                    <a:pt x="344940" y="161580"/>
                  </a:lnTo>
                  <a:cubicBezTo>
                    <a:pt x="344940" y="192091"/>
                    <a:pt x="332820" y="221354"/>
                    <a:pt x="311244" y="242929"/>
                  </a:cubicBezTo>
                  <a:cubicBezTo>
                    <a:pt x="289669" y="264504"/>
                    <a:pt x="260407" y="276625"/>
                    <a:pt x="229895" y="276625"/>
                  </a:cubicBezTo>
                  <a:lnTo>
                    <a:pt x="115045" y="276625"/>
                  </a:lnTo>
                  <a:cubicBezTo>
                    <a:pt x="84533" y="276625"/>
                    <a:pt x="55271" y="264504"/>
                    <a:pt x="33696" y="242929"/>
                  </a:cubicBezTo>
                  <a:cubicBezTo>
                    <a:pt x="12121" y="221354"/>
                    <a:pt x="0" y="192091"/>
                    <a:pt x="0" y="161580"/>
                  </a:cubicBezTo>
                  <a:lnTo>
                    <a:pt x="0" y="115045"/>
                  </a:lnTo>
                  <a:cubicBezTo>
                    <a:pt x="0" y="84533"/>
                    <a:pt x="12121" y="55271"/>
                    <a:pt x="33696" y="33696"/>
                  </a:cubicBezTo>
                  <a:cubicBezTo>
                    <a:pt x="55271" y="12121"/>
                    <a:pt x="84533" y="0"/>
                    <a:pt x="115045" y="0"/>
                  </a:cubicBezTo>
                  <a:close/>
                </a:path>
              </a:pathLst>
            </a:custGeom>
            <a:solidFill>
              <a:srgbClr val="FFCF91"/>
            </a:solidFill>
            <a:ln w="28575" cap="sq">
              <a:solidFill>
                <a:srgbClr val="FCF4E8"/>
              </a:solidFill>
              <a:prstDash val="lgDash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" name="TextBox 24"/>
            <p:cNvSpPr txBox="1"/>
            <p:nvPr/>
          </p:nvSpPr>
          <p:spPr>
            <a:xfrm>
              <a:off x="0" y="-47625"/>
              <a:ext cx="344940" cy="324250"/>
            </a:xfrm>
            <a:prstGeom prst="rect">
              <a:avLst/>
            </a:prstGeom>
          </p:spPr>
          <p:txBody>
            <a:bodyPr lIns="55240" tIns="55240" rIns="55240" bIns="5524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25" name="Group 25"/>
          <p:cNvGrpSpPr/>
          <p:nvPr/>
        </p:nvGrpSpPr>
        <p:grpSpPr>
          <a:xfrm>
            <a:off x="15481187" y="5031870"/>
            <a:ext cx="2422291" cy="1266163"/>
            <a:chOff x="0" y="0"/>
            <a:chExt cx="620810" cy="324506"/>
          </a:xfrm>
        </p:grpSpPr>
        <p:sp>
          <p:nvSpPr>
            <p:cNvPr id="26" name="Freeform 26"/>
            <p:cNvSpPr/>
            <p:nvPr/>
          </p:nvSpPr>
          <p:spPr>
            <a:xfrm>
              <a:off x="0" y="0"/>
              <a:ext cx="620810" cy="324506"/>
            </a:xfrm>
            <a:custGeom>
              <a:avLst/>
              <a:gdLst/>
              <a:ahLst/>
              <a:cxnLst/>
              <a:rect l="l" t="t" r="r" b="b"/>
              <a:pathLst>
                <a:path w="620810" h="324506">
                  <a:moveTo>
                    <a:pt x="79903" y="0"/>
                  </a:moveTo>
                  <a:lnTo>
                    <a:pt x="540907" y="0"/>
                  </a:lnTo>
                  <a:cubicBezTo>
                    <a:pt x="585037" y="0"/>
                    <a:pt x="620810" y="35774"/>
                    <a:pt x="620810" y="79903"/>
                  </a:cubicBezTo>
                  <a:lnTo>
                    <a:pt x="620810" y="244603"/>
                  </a:lnTo>
                  <a:cubicBezTo>
                    <a:pt x="620810" y="288732"/>
                    <a:pt x="585037" y="324506"/>
                    <a:pt x="540907" y="324506"/>
                  </a:cubicBezTo>
                  <a:lnTo>
                    <a:pt x="79903" y="324506"/>
                  </a:lnTo>
                  <a:cubicBezTo>
                    <a:pt x="35774" y="324506"/>
                    <a:pt x="0" y="288732"/>
                    <a:pt x="0" y="244603"/>
                  </a:cubicBezTo>
                  <a:lnTo>
                    <a:pt x="0" y="79903"/>
                  </a:lnTo>
                  <a:cubicBezTo>
                    <a:pt x="0" y="35774"/>
                    <a:pt x="35774" y="0"/>
                    <a:pt x="79903" y="0"/>
                  </a:cubicBezTo>
                  <a:close/>
                </a:path>
              </a:pathLst>
            </a:custGeom>
            <a:solidFill>
              <a:srgbClr val="E76262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27" name="TextBox 27"/>
            <p:cNvSpPr txBox="1"/>
            <p:nvPr/>
          </p:nvSpPr>
          <p:spPr>
            <a:xfrm>
              <a:off x="0" y="-47625"/>
              <a:ext cx="620810" cy="372131"/>
            </a:xfrm>
            <a:prstGeom prst="rect">
              <a:avLst/>
            </a:prstGeom>
          </p:spPr>
          <p:txBody>
            <a:bodyPr lIns="55240" tIns="55240" rIns="55240" bIns="5524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28" name="Group 28"/>
          <p:cNvGrpSpPr/>
          <p:nvPr/>
        </p:nvGrpSpPr>
        <p:grpSpPr>
          <a:xfrm>
            <a:off x="16465368" y="5125282"/>
            <a:ext cx="1345895" cy="1079340"/>
            <a:chOff x="0" y="0"/>
            <a:chExt cx="344940" cy="276625"/>
          </a:xfrm>
        </p:grpSpPr>
        <p:sp>
          <p:nvSpPr>
            <p:cNvPr id="29" name="Freeform 29"/>
            <p:cNvSpPr/>
            <p:nvPr/>
          </p:nvSpPr>
          <p:spPr>
            <a:xfrm>
              <a:off x="0" y="0"/>
              <a:ext cx="344940" cy="276625"/>
            </a:xfrm>
            <a:custGeom>
              <a:avLst/>
              <a:gdLst/>
              <a:ahLst/>
              <a:cxnLst/>
              <a:rect l="l" t="t" r="r" b="b"/>
              <a:pathLst>
                <a:path w="344940" h="276625">
                  <a:moveTo>
                    <a:pt x="115045" y="0"/>
                  </a:moveTo>
                  <a:lnTo>
                    <a:pt x="229895" y="0"/>
                  </a:lnTo>
                  <a:cubicBezTo>
                    <a:pt x="260407" y="0"/>
                    <a:pt x="289669" y="12121"/>
                    <a:pt x="311244" y="33696"/>
                  </a:cubicBezTo>
                  <a:cubicBezTo>
                    <a:pt x="332820" y="55271"/>
                    <a:pt x="344940" y="84533"/>
                    <a:pt x="344940" y="115045"/>
                  </a:cubicBezTo>
                  <a:lnTo>
                    <a:pt x="344940" y="161580"/>
                  </a:lnTo>
                  <a:cubicBezTo>
                    <a:pt x="344940" y="192091"/>
                    <a:pt x="332820" y="221354"/>
                    <a:pt x="311244" y="242929"/>
                  </a:cubicBezTo>
                  <a:cubicBezTo>
                    <a:pt x="289669" y="264504"/>
                    <a:pt x="260407" y="276625"/>
                    <a:pt x="229895" y="276625"/>
                  </a:cubicBezTo>
                  <a:lnTo>
                    <a:pt x="115045" y="276625"/>
                  </a:lnTo>
                  <a:cubicBezTo>
                    <a:pt x="84533" y="276625"/>
                    <a:pt x="55271" y="264504"/>
                    <a:pt x="33696" y="242929"/>
                  </a:cubicBezTo>
                  <a:cubicBezTo>
                    <a:pt x="12121" y="221354"/>
                    <a:pt x="0" y="192091"/>
                    <a:pt x="0" y="161580"/>
                  </a:cubicBezTo>
                  <a:lnTo>
                    <a:pt x="0" y="115045"/>
                  </a:lnTo>
                  <a:cubicBezTo>
                    <a:pt x="0" y="84533"/>
                    <a:pt x="12121" y="55271"/>
                    <a:pt x="33696" y="33696"/>
                  </a:cubicBezTo>
                  <a:cubicBezTo>
                    <a:pt x="55271" y="12121"/>
                    <a:pt x="84533" y="0"/>
                    <a:pt x="115045" y="0"/>
                  </a:cubicBezTo>
                  <a:close/>
                </a:path>
              </a:pathLst>
            </a:custGeom>
            <a:solidFill>
              <a:srgbClr val="E76262"/>
            </a:solidFill>
            <a:ln w="28575" cap="sq">
              <a:solidFill>
                <a:srgbClr val="FCF4E8"/>
              </a:solidFill>
              <a:prstDash val="lgDash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" name="TextBox 30"/>
            <p:cNvSpPr txBox="1"/>
            <p:nvPr/>
          </p:nvSpPr>
          <p:spPr>
            <a:xfrm>
              <a:off x="0" y="-47625"/>
              <a:ext cx="344940" cy="324250"/>
            </a:xfrm>
            <a:prstGeom prst="rect">
              <a:avLst/>
            </a:prstGeom>
          </p:spPr>
          <p:txBody>
            <a:bodyPr lIns="55240" tIns="55240" rIns="55240" bIns="5524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31" name="Group 31"/>
          <p:cNvGrpSpPr/>
          <p:nvPr/>
        </p:nvGrpSpPr>
        <p:grpSpPr>
          <a:xfrm>
            <a:off x="15481187" y="6398798"/>
            <a:ext cx="2422291" cy="1266163"/>
            <a:chOff x="0" y="0"/>
            <a:chExt cx="620810" cy="324506"/>
          </a:xfrm>
        </p:grpSpPr>
        <p:sp>
          <p:nvSpPr>
            <p:cNvPr id="32" name="Freeform 32"/>
            <p:cNvSpPr/>
            <p:nvPr/>
          </p:nvSpPr>
          <p:spPr>
            <a:xfrm>
              <a:off x="0" y="0"/>
              <a:ext cx="620810" cy="324506"/>
            </a:xfrm>
            <a:custGeom>
              <a:avLst/>
              <a:gdLst/>
              <a:ahLst/>
              <a:cxnLst/>
              <a:rect l="l" t="t" r="r" b="b"/>
              <a:pathLst>
                <a:path w="620810" h="324506">
                  <a:moveTo>
                    <a:pt x="79903" y="0"/>
                  </a:moveTo>
                  <a:lnTo>
                    <a:pt x="540907" y="0"/>
                  </a:lnTo>
                  <a:cubicBezTo>
                    <a:pt x="585037" y="0"/>
                    <a:pt x="620810" y="35774"/>
                    <a:pt x="620810" y="79903"/>
                  </a:cubicBezTo>
                  <a:lnTo>
                    <a:pt x="620810" y="244603"/>
                  </a:lnTo>
                  <a:cubicBezTo>
                    <a:pt x="620810" y="288732"/>
                    <a:pt x="585037" y="324506"/>
                    <a:pt x="540907" y="324506"/>
                  </a:cubicBezTo>
                  <a:lnTo>
                    <a:pt x="79903" y="324506"/>
                  </a:lnTo>
                  <a:cubicBezTo>
                    <a:pt x="35774" y="324506"/>
                    <a:pt x="0" y="288732"/>
                    <a:pt x="0" y="244603"/>
                  </a:cubicBezTo>
                  <a:lnTo>
                    <a:pt x="0" y="79903"/>
                  </a:lnTo>
                  <a:cubicBezTo>
                    <a:pt x="0" y="35774"/>
                    <a:pt x="35774" y="0"/>
                    <a:pt x="79903" y="0"/>
                  </a:cubicBezTo>
                  <a:close/>
                </a:path>
              </a:pathLst>
            </a:custGeom>
            <a:solidFill>
              <a:srgbClr val="E78462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33" name="TextBox 33"/>
            <p:cNvSpPr txBox="1"/>
            <p:nvPr/>
          </p:nvSpPr>
          <p:spPr>
            <a:xfrm>
              <a:off x="0" y="-47625"/>
              <a:ext cx="620810" cy="372131"/>
            </a:xfrm>
            <a:prstGeom prst="rect">
              <a:avLst/>
            </a:prstGeom>
          </p:spPr>
          <p:txBody>
            <a:bodyPr lIns="55240" tIns="55240" rIns="55240" bIns="5524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34" name="Group 34"/>
          <p:cNvGrpSpPr/>
          <p:nvPr/>
        </p:nvGrpSpPr>
        <p:grpSpPr>
          <a:xfrm>
            <a:off x="16465368" y="6492210"/>
            <a:ext cx="1345895" cy="1079340"/>
            <a:chOff x="0" y="0"/>
            <a:chExt cx="344940" cy="276625"/>
          </a:xfrm>
        </p:grpSpPr>
        <p:sp>
          <p:nvSpPr>
            <p:cNvPr id="35" name="Freeform 35"/>
            <p:cNvSpPr/>
            <p:nvPr/>
          </p:nvSpPr>
          <p:spPr>
            <a:xfrm>
              <a:off x="0" y="0"/>
              <a:ext cx="344940" cy="276625"/>
            </a:xfrm>
            <a:custGeom>
              <a:avLst/>
              <a:gdLst/>
              <a:ahLst/>
              <a:cxnLst/>
              <a:rect l="l" t="t" r="r" b="b"/>
              <a:pathLst>
                <a:path w="344940" h="276625">
                  <a:moveTo>
                    <a:pt x="115045" y="0"/>
                  </a:moveTo>
                  <a:lnTo>
                    <a:pt x="229895" y="0"/>
                  </a:lnTo>
                  <a:cubicBezTo>
                    <a:pt x="260407" y="0"/>
                    <a:pt x="289669" y="12121"/>
                    <a:pt x="311244" y="33696"/>
                  </a:cubicBezTo>
                  <a:cubicBezTo>
                    <a:pt x="332820" y="55271"/>
                    <a:pt x="344940" y="84533"/>
                    <a:pt x="344940" y="115045"/>
                  </a:cubicBezTo>
                  <a:lnTo>
                    <a:pt x="344940" y="161580"/>
                  </a:lnTo>
                  <a:cubicBezTo>
                    <a:pt x="344940" y="192091"/>
                    <a:pt x="332820" y="221354"/>
                    <a:pt x="311244" y="242929"/>
                  </a:cubicBezTo>
                  <a:cubicBezTo>
                    <a:pt x="289669" y="264504"/>
                    <a:pt x="260407" y="276625"/>
                    <a:pt x="229895" y="276625"/>
                  </a:cubicBezTo>
                  <a:lnTo>
                    <a:pt x="115045" y="276625"/>
                  </a:lnTo>
                  <a:cubicBezTo>
                    <a:pt x="84533" y="276625"/>
                    <a:pt x="55271" y="264504"/>
                    <a:pt x="33696" y="242929"/>
                  </a:cubicBezTo>
                  <a:cubicBezTo>
                    <a:pt x="12121" y="221354"/>
                    <a:pt x="0" y="192091"/>
                    <a:pt x="0" y="161580"/>
                  </a:cubicBezTo>
                  <a:lnTo>
                    <a:pt x="0" y="115045"/>
                  </a:lnTo>
                  <a:cubicBezTo>
                    <a:pt x="0" y="84533"/>
                    <a:pt x="12121" y="55271"/>
                    <a:pt x="33696" y="33696"/>
                  </a:cubicBezTo>
                  <a:cubicBezTo>
                    <a:pt x="55271" y="12121"/>
                    <a:pt x="84533" y="0"/>
                    <a:pt x="115045" y="0"/>
                  </a:cubicBezTo>
                  <a:close/>
                </a:path>
              </a:pathLst>
            </a:custGeom>
            <a:solidFill>
              <a:srgbClr val="E78462"/>
            </a:solidFill>
            <a:ln w="28575" cap="sq">
              <a:solidFill>
                <a:srgbClr val="FCF4E8"/>
              </a:solidFill>
              <a:prstDash val="lgDash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6" name="TextBox 36"/>
            <p:cNvSpPr txBox="1"/>
            <p:nvPr/>
          </p:nvSpPr>
          <p:spPr>
            <a:xfrm>
              <a:off x="0" y="-47625"/>
              <a:ext cx="344940" cy="324250"/>
            </a:xfrm>
            <a:prstGeom prst="rect">
              <a:avLst/>
            </a:prstGeom>
          </p:spPr>
          <p:txBody>
            <a:bodyPr lIns="55240" tIns="55240" rIns="55240" bIns="5524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37" name="Group 37"/>
          <p:cNvGrpSpPr/>
          <p:nvPr/>
        </p:nvGrpSpPr>
        <p:grpSpPr>
          <a:xfrm>
            <a:off x="15481187" y="7765725"/>
            <a:ext cx="2422291" cy="1266163"/>
            <a:chOff x="0" y="0"/>
            <a:chExt cx="620810" cy="324506"/>
          </a:xfrm>
        </p:grpSpPr>
        <p:sp>
          <p:nvSpPr>
            <p:cNvPr id="38" name="Freeform 38"/>
            <p:cNvSpPr/>
            <p:nvPr/>
          </p:nvSpPr>
          <p:spPr>
            <a:xfrm>
              <a:off x="0" y="0"/>
              <a:ext cx="620810" cy="324506"/>
            </a:xfrm>
            <a:custGeom>
              <a:avLst/>
              <a:gdLst/>
              <a:ahLst/>
              <a:cxnLst/>
              <a:rect l="l" t="t" r="r" b="b"/>
              <a:pathLst>
                <a:path w="620810" h="324506">
                  <a:moveTo>
                    <a:pt x="79903" y="0"/>
                  </a:moveTo>
                  <a:lnTo>
                    <a:pt x="540907" y="0"/>
                  </a:lnTo>
                  <a:cubicBezTo>
                    <a:pt x="585037" y="0"/>
                    <a:pt x="620810" y="35774"/>
                    <a:pt x="620810" y="79903"/>
                  </a:cubicBezTo>
                  <a:lnTo>
                    <a:pt x="620810" y="244603"/>
                  </a:lnTo>
                  <a:cubicBezTo>
                    <a:pt x="620810" y="288732"/>
                    <a:pt x="585037" y="324506"/>
                    <a:pt x="540907" y="324506"/>
                  </a:cubicBezTo>
                  <a:lnTo>
                    <a:pt x="79903" y="324506"/>
                  </a:lnTo>
                  <a:cubicBezTo>
                    <a:pt x="35774" y="324506"/>
                    <a:pt x="0" y="288732"/>
                    <a:pt x="0" y="244603"/>
                  </a:cubicBezTo>
                  <a:lnTo>
                    <a:pt x="0" y="79903"/>
                  </a:lnTo>
                  <a:cubicBezTo>
                    <a:pt x="0" y="35774"/>
                    <a:pt x="35774" y="0"/>
                    <a:pt x="79903" y="0"/>
                  </a:cubicBezTo>
                  <a:close/>
                </a:path>
              </a:pathLst>
            </a:custGeom>
            <a:solidFill>
              <a:srgbClr val="FFCF91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39" name="TextBox 39"/>
            <p:cNvSpPr txBox="1"/>
            <p:nvPr/>
          </p:nvSpPr>
          <p:spPr>
            <a:xfrm>
              <a:off x="0" y="-47625"/>
              <a:ext cx="620810" cy="372131"/>
            </a:xfrm>
            <a:prstGeom prst="rect">
              <a:avLst/>
            </a:prstGeom>
          </p:spPr>
          <p:txBody>
            <a:bodyPr lIns="55240" tIns="55240" rIns="55240" bIns="5524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40" name="Group 40"/>
          <p:cNvGrpSpPr/>
          <p:nvPr/>
        </p:nvGrpSpPr>
        <p:grpSpPr>
          <a:xfrm>
            <a:off x="16465368" y="7859137"/>
            <a:ext cx="1345895" cy="1079340"/>
            <a:chOff x="0" y="0"/>
            <a:chExt cx="344940" cy="276625"/>
          </a:xfrm>
        </p:grpSpPr>
        <p:sp>
          <p:nvSpPr>
            <p:cNvPr id="41" name="Freeform 41"/>
            <p:cNvSpPr/>
            <p:nvPr/>
          </p:nvSpPr>
          <p:spPr>
            <a:xfrm>
              <a:off x="0" y="0"/>
              <a:ext cx="344940" cy="276625"/>
            </a:xfrm>
            <a:custGeom>
              <a:avLst/>
              <a:gdLst/>
              <a:ahLst/>
              <a:cxnLst/>
              <a:rect l="l" t="t" r="r" b="b"/>
              <a:pathLst>
                <a:path w="344940" h="276625">
                  <a:moveTo>
                    <a:pt x="115045" y="0"/>
                  </a:moveTo>
                  <a:lnTo>
                    <a:pt x="229895" y="0"/>
                  </a:lnTo>
                  <a:cubicBezTo>
                    <a:pt x="260407" y="0"/>
                    <a:pt x="289669" y="12121"/>
                    <a:pt x="311244" y="33696"/>
                  </a:cubicBezTo>
                  <a:cubicBezTo>
                    <a:pt x="332820" y="55271"/>
                    <a:pt x="344940" y="84533"/>
                    <a:pt x="344940" y="115045"/>
                  </a:cubicBezTo>
                  <a:lnTo>
                    <a:pt x="344940" y="161580"/>
                  </a:lnTo>
                  <a:cubicBezTo>
                    <a:pt x="344940" y="192091"/>
                    <a:pt x="332820" y="221354"/>
                    <a:pt x="311244" y="242929"/>
                  </a:cubicBezTo>
                  <a:cubicBezTo>
                    <a:pt x="289669" y="264504"/>
                    <a:pt x="260407" y="276625"/>
                    <a:pt x="229895" y="276625"/>
                  </a:cubicBezTo>
                  <a:lnTo>
                    <a:pt x="115045" y="276625"/>
                  </a:lnTo>
                  <a:cubicBezTo>
                    <a:pt x="84533" y="276625"/>
                    <a:pt x="55271" y="264504"/>
                    <a:pt x="33696" y="242929"/>
                  </a:cubicBezTo>
                  <a:cubicBezTo>
                    <a:pt x="12121" y="221354"/>
                    <a:pt x="0" y="192091"/>
                    <a:pt x="0" y="161580"/>
                  </a:cubicBezTo>
                  <a:lnTo>
                    <a:pt x="0" y="115045"/>
                  </a:lnTo>
                  <a:cubicBezTo>
                    <a:pt x="0" y="84533"/>
                    <a:pt x="12121" y="55271"/>
                    <a:pt x="33696" y="33696"/>
                  </a:cubicBezTo>
                  <a:cubicBezTo>
                    <a:pt x="55271" y="12121"/>
                    <a:pt x="84533" y="0"/>
                    <a:pt x="115045" y="0"/>
                  </a:cubicBezTo>
                  <a:close/>
                </a:path>
              </a:pathLst>
            </a:custGeom>
            <a:solidFill>
              <a:srgbClr val="FFCF91"/>
            </a:solidFill>
            <a:ln w="28575" cap="sq">
              <a:solidFill>
                <a:srgbClr val="FCF4E8"/>
              </a:solidFill>
              <a:prstDash val="lgDash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2" name="TextBox 42"/>
            <p:cNvSpPr txBox="1"/>
            <p:nvPr/>
          </p:nvSpPr>
          <p:spPr>
            <a:xfrm>
              <a:off x="0" y="-47625"/>
              <a:ext cx="344940" cy="324250"/>
            </a:xfrm>
            <a:prstGeom prst="rect">
              <a:avLst/>
            </a:prstGeom>
          </p:spPr>
          <p:txBody>
            <a:bodyPr lIns="55240" tIns="55240" rIns="55240" bIns="5524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43" name="Freeform 43"/>
          <p:cNvSpPr/>
          <p:nvPr/>
        </p:nvSpPr>
        <p:spPr>
          <a:xfrm rot="5400000">
            <a:off x="13300485" y="4311485"/>
            <a:ext cx="8100800" cy="1340007"/>
          </a:xfrm>
          <a:custGeom>
            <a:avLst/>
            <a:gdLst/>
            <a:ahLst/>
            <a:cxnLst/>
            <a:rect l="l" t="t" r="r" b="b"/>
            <a:pathLst>
              <a:path w="8100800" h="1340007">
                <a:moveTo>
                  <a:pt x="0" y="0"/>
                </a:moveTo>
                <a:lnTo>
                  <a:pt x="8100800" y="0"/>
                </a:lnTo>
                <a:lnTo>
                  <a:pt x="8100800" y="1340007"/>
                </a:lnTo>
                <a:lnTo>
                  <a:pt x="0" y="1340007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44" name="Freeform 44"/>
          <p:cNvSpPr/>
          <p:nvPr/>
        </p:nvSpPr>
        <p:spPr>
          <a:xfrm>
            <a:off x="460986" y="9448426"/>
            <a:ext cx="16591034" cy="798443"/>
          </a:xfrm>
          <a:custGeom>
            <a:avLst/>
            <a:gdLst/>
            <a:ahLst/>
            <a:cxnLst/>
            <a:rect l="l" t="t" r="r" b="b"/>
            <a:pathLst>
              <a:path w="16591034" h="798443">
                <a:moveTo>
                  <a:pt x="0" y="0"/>
                </a:moveTo>
                <a:lnTo>
                  <a:pt x="16591034" y="0"/>
                </a:lnTo>
                <a:lnTo>
                  <a:pt x="16591034" y="798444"/>
                </a:lnTo>
                <a:lnTo>
                  <a:pt x="0" y="798444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grpSp>
        <p:nvGrpSpPr>
          <p:cNvPr id="45" name="Group 45"/>
          <p:cNvGrpSpPr/>
          <p:nvPr/>
        </p:nvGrpSpPr>
        <p:grpSpPr>
          <a:xfrm>
            <a:off x="460986" y="305829"/>
            <a:ext cx="16591034" cy="9351318"/>
            <a:chOff x="0" y="0"/>
            <a:chExt cx="4112279" cy="2317832"/>
          </a:xfrm>
        </p:grpSpPr>
        <p:sp>
          <p:nvSpPr>
            <p:cNvPr id="46" name="Freeform 46"/>
            <p:cNvSpPr/>
            <p:nvPr/>
          </p:nvSpPr>
          <p:spPr>
            <a:xfrm>
              <a:off x="0" y="0"/>
              <a:ext cx="4112280" cy="2317832"/>
            </a:xfrm>
            <a:custGeom>
              <a:avLst/>
              <a:gdLst/>
              <a:ahLst/>
              <a:cxnLst/>
              <a:rect l="l" t="t" r="r" b="b"/>
              <a:pathLst>
                <a:path w="4112280" h="2317832">
                  <a:moveTo>
                    <a:pt x="9333" y="0"/>
                  </a:moveTo>
                  <a:lnTo>
                    <a:pt x="4102947" y="0"/>
                  </a:lnTo>
                  <a:cubicBezTo>
                    <a:pt x="4105422" y="0"/>
                    <a:pt x="4107796" y="983"/>
                    <a:pt x="4109546" y="2733"/>
                  </a:cubicBezTo>
                  <a:cubicBezTo>
                    <a:pt x="4111296" y="4484"/>
                    <a:pt x="4112280" y="6857"/>
                    <a:pt x="4112280" y="9333"/>
                  </a:cubicBezTo>
                  <a:lnTo>
                    <a:pt x="4112280" y="2308500"/>
                  </a:lnTo>
                  <a:cubicBezTo>
                    <a:pt x="4112280" y="2310975"/>
                    <a:pt x="4111296" y="2313349"/>
                    <a:pt x="4109546" y="2315099"/>
                  </a:cubicBezTo>
                  <a:cubicBezTo>
                    <a:pt x="4107796" y="2316849"/>
                    <a:pt x="4105422" y="2317832"/>
                    <a:pt x="4102947" y="2317832"/>
                  </a:cubicBezTo>
                  <a:lnTo>
                    <a:pt x="9333" y="2317832"/>
                  </a:lnTo>
                  <a:cubicBezTo>
                    <a:pt x="6857" y="2317832"/>
                    <a:pt x="4484" y="2316849"/>
                    <a:pt x="2733" y="2315099"/>
                  </a:cubicBezTo>
                  <a:cubicBezTo>
                    <a:pt x="983" y="2313349"/>
                    <a:pt x="0" y="2310975"/>
                    <a:pt x="0" y="2308500"/>
                  </a:cubicBezTo>
                  <a:lnTo>
                    <a:pt x="0" y="9333"/>
                  </a:lnTo>
                  <a:cubicBezTo>
                    <a:pt x="0" y="6857"/>
                    <a:pt x="983" y="4484"/>
                    <a:pt x="2733" y="2733"/>
                  </a:cubicBezTo>
                  <a:cubicBezTo>
                    <a:pt x="4484" y="983"/>
                    <a:pt x="6857" y="0"/>
                    <a:pt x="9333" y="0"/>
                  </a:cubicBezTo>
                  <a:close/>
                </a:path>
              </a:pathLst>
            </a:custGeom>
            <a:solidFill>
              <a:srgbClr val="FCF4E8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47" name="TextBox 47"/>
            <p:cNvSpPr txBox="1"/>
            <p:nvPr/>
          </p:nvSpPr>
          <p:spPr>
            <a:xfrm>
              <a:off x="0" y="-28575"/>
              <a:ext cx="4112279" cy="2346407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60"/>
                </a:lnSpc>
              </a:pPr>
              <a:endParaRPr/>
            </a:p>
          </p:txBody>
        </p:sp>
      </p:grpSp>
      <p:grpSp>
        <p:nvGrpSpPr>
          <p:cNvPr id="48" name="Group 48"/>
          <p:cNvGrpSpPr/>
          <p:nvPr/>
        </p:nvGrpSpPr>
        <p:grpSpPr>
          <a:xfrm>
            <a:off x="1004595" y="1240386"/>
            <a:ext cx="279582" cy="279582"/>
            <a:chOff x="0" y="0"/>
            <a:chExt cx="812800" cy="812800"/>
          </a:xfrm>
        </p:grpSpPr>
        <p:sp>
          <p:nvSpPr>
            <p:cNvPr id="49" name="Freeform 49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9FC2B6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50" name="TextBox 50"/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60442" tIns="60442" rIns="60442" bIns="60442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51" name="Group 51"/>
          <p:cNvGrpSpPr/>
          <p:nvPr/>
        </p:nvGrpSpPr>
        <p:grpSpPr>
          <a:xfrm>
            <a:off x="1004595" y="2141057"/>
            <a:ext cx="279582" cy="279582"/>
            <a:chOff x="0" y="0"/>
            <a:chExt cx="812800" cy="812800"/>
          </a:xfrm>
        </p:grpSpPr>
        <p:sp>
          <p:nvSpPr>
            <p:cNvPr id="52" name="Freeform 52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9FC2B6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53" name="TextBox 53"/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60442" tIns="60442" rIns="60442" bIns="60442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54" name="Group 54"/>
          <p:cNvGrpSpPr/>
          <p:nvPr/>
        </p:nvGrpSpPr>
        <p:grpSpPr>
          <a:xfrm>
            <a:off x="1004595" y="3041728"/>
            <a:ext cx="279582" cy="279582"/>
            <a:chOff x="0" y="0"/>
            <a:chExt cx="812800" cy="812800"/>
          </a:xfrm>
        </p:grpSpPr>
        <p:sp>
          <p:nvSpPr>
            <p:cNvPr id="55" name="Freeform 55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9FC2B6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56" name="TextBox 56"/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60442" tIns="60442" rIns="60442" bIns="60442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57" name="Group 57"/>
          <p:cNvGrpSpPr/>
          <p:nvPr/>
        </p:nvGrpSpPr>
        <p:grpSpPr>
          <a:xfrm>
            <a:off x="1004595" y="3942399"/>
            <a:ext cx="279582" cy="279582"/>
            <a:chOff x="0" y="0"/>
            <a:chExt cx="812800" cy="812800"/>
          </a:xfrm>
        </p:grpSpPr>
        <p:sp>
          <p:nvSpPr>
            <p:cNvPr id="58" name="Freeform 58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9FC2B6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59" name="TextBox 59"/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60442" tIns="60442" rIns="60442" bIns="60442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60" name="Group 60"/>
          <p:cNvGrpSpPr/>
          <p:nvPr/>
        </p:nvGrpSpPr>
        <p:grpSpPr>
          <a:xfrm>
            <a:off x="1004595" y="4843070"/>
            <a:ext cx="279582" cy="279582"/>
            <a:chOff x="0" y="0"/>
            <a:chExt cx="812800" cy="812800"/>
          </a:xfrm>
        </p:grpSpPr>
        <p:sp>
          <p:nvSpPr>
            <p:cNvPr id="61" name="Freeform 61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9FC2B6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62" name="TextBox 62"/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60442" tIns="60442" rIns="60442" bIns="60442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63" name="Group 63"/>
          <p:cNvGrpSpPr/>
          <p:nvPr/>
        </p:nvGrpSpPr>
        <p:grpSpPr>
          <a:xfrm>
            <a:off x="1004595" y="5743741"/>
            <a:ext cx="279582" cy="279582"/>
            <a:chOff x="0" y="0"/>
            <a:chExt cx="812800" cy="812800"/>
          </a:xfrm>
        </p:grpSpPr>
        <p:sp>
          <p:nvSpPr>
            <p:cNvPr id="64" name="Freeform 64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9FC2B6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65" name="TextBox 65"/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60442" tIns="60442" rIns="60442" bIns="60442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66" name="Group 66"/>
          <p:cNvGrpSpPr/>
          <p:nvPr/>
        </p:nvGrpSpPr>
        <p:grpSpPr>
          <a:xfrm>
            <a:off x="1004595" y="6644412"/>
            <a:ext cx="279582" cy="279582"/>
            <a:chOff x="0" y="0"/>
            <a:chExt cx="812800" cy="812800"/>
          </a:xfrm>
        </p:grpSpPr>
        <p:sp>
          <p:nvSpPr>
            <p:cNvPr id="67" name="Freeform 67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9FC2B6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68" name="TextBox 68"/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60442" tIns="60442" rIns="60442" bIns="60442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69" name="Group 69"/>
          <p:cNvGrpSpPr/>
          <p:nvPr/>
        </p:nvGrpSpPr>
        <p:grpSpPr>
          <a:xfrm>
            <a:off x="1004595" y="7545083"/>
            <a:ext cx="279582" cy="279582"/>
            <a:chOff x="0" y="0"/>
            <a:chExt cx="812800" cy="812800"/>
          </a:xfrm>
        </p:grpSpPr>
        <p:sp>
          <p:nvSpPr>
            <p:cNvPr id="70" name="Freeform 70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9FC2B6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71" name="TextBox 71"/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60442" tIns="60442" rIns="60442" bIns="60442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72" name="Group 72"/>
          <p:cNvGrpSpPr/>
          <p:nvPr/>
        </p:nvGrpSpPr>
        <p:grpSpPr>
          <a:xfrm>
            <a:off x="1004595" y="8445754"/>
            <a:ext cx="279582" cy="279582"/>
            <a:chOff x="0" y="0"/>
            <a:chExt cx="812800" cy="812800"/>
          </a:xfrm>
        </p:grpSpPr>
        <p:sp>
          <p:nvSpPr>
            <p:cNvPr id="73" name="Freeform 73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9FC2B6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74" name="TextBox 74"/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60442" tIns="60442" rIns="60442" bIns="60442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75" name="Group 75"/>
          <p:cNvGrpSpPr/>
          <p:nvPr/>
        </p:nvGrpSpPr>
        <p:grpSpPr>
          <a:xfrm>
            <a:off x="788682" y="609155"/>
            <a:ext cx="15892199" cy="8744667"/>
            <a:chOff x="0" y="0"/>
            <a:chExt cx="3939065" cy="2167467"/>
          </a:xfrm>
        </p:grpSpPr>
        <p:sp>
          <p:nvSpPr>
            <p:cNvPr id="76" name="Freeform 76"/>
            <p:cNvSpPr/>
            <p:nvPr/>
          </p:nvSpPr>
          <p:spPr>
            <a:xfrm>
              <a:off x="0" y="0"/>
              <a:ext cx="3939065" cy="2167467"/>
            </a:xfrm>
            <a:custGeom>
              <a:avLst/>
              <a:gdLst/>
              <a:ahLst/>
              <a:cxnLst/>
              <a:rect l="l" t="t" r="r" b="b"/>
              <a:pathLst>
                <a:path w="3939065" h="2167467">
                  <a:moveTo>
                    <a:pt x="9743" y="0"/>
                  </a:moveTo>
                  <a:lnTo>
                    <a:pt x="3929322" y="0"/>
                  </a:lnTo>
                  <a:cubicBezTo>
                    <a:pt x="3934703" y="0"/>
                    <a:pt x="3939065" y="4362"/>
                    <a:pt x="3939065" y="9743"/>
                  </a:cubicBezTo>
                  <a:lnTo>
                    <a:pt x="3939065" y="2157724"/>
                  </a:lnTo>
                  <a:cubicBezTo>
                    <a:pt x="3939065" y="2163105"/>
                    <a:pt x="3934703" y="2167467"/>
                    <a:pt x="3929322" y="2167467"/>
                  </a:cubicBezTo>
                  <a:lnTo>
                    <a:pt x="9743" y="2167467"/>
                  </a:lnTo>
                  <a:cubicBezTo>
                    <a:pt x="4362" y="2167467"/>
                    <a:pt x="0" y="2163105"/>
                    <a:pt x="0" y="2157724"/>
                  </a:cubicBezTo>
                  <a:lnTo>
                    <a:pt x="0" y="9743"/>
                  </a:lnTo>
                  <a:cubicBezTo>
                    <a:pt x="0" y="4362"/>
                    <a:pt x="4362" y="0"/>
                    <a:pt x="9743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47625" cap="sq">
              <a:solidFill>
                <a:srgbClr val="9FC2B6"/>
              </a:solidFill>
              <a:prstDash val="lgDash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7" name="TextBox 77"/>
            <p:cNvSpPr txBox="1"/>
            <p:nvPr/>
          </p:nvSpPr>
          <p:spPr>
            <a:xfrm>
              <a:off x="0" y="-28575"/>
              <a:ext cx="3939065" cy="2196042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60"/>
                </a:lnSpc>
              </a:pPr>
              <a:endParaRPr/>
            </a:p>
          </p:txBody>
        </p:sp>
      </p:grpSp>
      <p:sp>
        <p:nvSpPr>
          <p:cNvPr id="78" name="TextBox 78"/>
          <p:cNvSpPr txBox="1"/>
          <p:nvPr/>
        </p:nvSpPr>
        <p:spPr>
          <a:xfrm rot="5400000">
            <a:off x="546570" y="765420"/>
            <a:ext cx="378666" cy="147180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097"/>
              </a:lnSpc>
            </a:pPr>
            <a:r>
              <a:rPr lang="en-US" sz="8641">
                <a:solidFill>
                  <a:srgbClr val="503D36"/>
                </a:solidFill>
                <a:latin typeface="Sniglet"/>
                <a:ea typeface="Sniglet"/>
                <a:cs typeface="Sniglet"/>
                <a:sym typeface="Sniglet"/>
              </a:rPr>
              <a:t>)</a:t>
            </a:r>
          </a:p>
        </p:txBody>
      </p:sp>
      <p:sp>
        <p:nvSpPr>
          <p:cNvPr id="79" name="TextBox 79"/>
          <p:cNvSpPr txBox="1"/>
          <p:nvPr/>
        </p:nvSpPr>
        <p:spPr>
          <a:xfrm rot="5400000">
            <a:off x="546570" y="1665692"/>
            <a:ext cx="378666" cy="147180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097"/>
              </a:lnSpc>
            </a:pPr>
            <a:r>
              <a:rPr lang="en-US" sz="8641">
                <a:solidFill>
                  <a:srgbClr val="503D36"/>
                </a:solidFill>
                <a:latin typeface="Sniglet"/>
                <a:ea typeface="Sniglet"/>
                <a:cs typeface="Sniglet"/>
                <a:sym typeface="Sniglet"/>
              </a:rPr>
              <a:t>)</a:t>
            </a:r>
          </a:p>
        </p:txBody>
      </p:sp>
      <p:sp>
        <p:nvSpPr>
          <p:cNvPr id="80" name="TextBox 80"/>
          <p:cNvSpPr txBox="1"/>
          <p:nvPr/>
        </p:nvSpPr>
        <p:spPr>
          <a:xfrm rot="5400000">
            <a:off x="546570" y="2565962"/>
            <a:ext cx="378666" cy="147180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097"/>
              </a:lnSpc>
            </a:pPr>
            <a:r>
              <a:rPr lang="en-US" sz="8641">
                <a:solidFill>
                  <a:srgbClr val="503D36"/>
                </a:solidFill>
                <a:latin typeface="Sniglet"/>
                <a:ea typeface="Sniglet"/>
                <a:cs typeface="Sniglet"/>
                <a:sym typeface="Sniglet"/>
              </a:rPr>
              <a:t>)</a:t>
            </a:r>
          </a:p>
        </p:txBody>
      </p:sp>
      <p:sp>
        <p:nvSpPr>
          <p:cNvPr id="81" name="TextBox 81"/>
          <p:cNvSpPr txBox="1"/>
          <p:nvPr/>
        </p:nvSpPr>
        <p:spPr>
          <a:xfrm rot="5400000">
            <a:off x="546570" y="3466235"/>
            <a:ext cx="378666" cy="147180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097"/>
              </a:lnSpc>
            </a:pPr>
            <a:r>
              <a:rPr lang="en-US" sz="8641">
                <a:solidFill>
                  <a:srgbClr val="503D36"/>
                </a:solidFill>
                <a:latin typeface="Sniglet"/>
                <a:ea typeface="Sniglet"/>
                <a:cs typeface="Sniglet"/>
                <a:sym typeface="Sniglet"/>
              </a:rPr>
              <a:t>)</a:t>
            </a:r>
          </a:p>
        </p:txBody>
      </p:sp>
      <p:sp>
        <p:nvSpPr>
          <p:cNvPr id="82" name="TextBox 82"/>
          <p:cNvSpPr txBox="1"/>
          <p:nvPr/>
        </p:nvSpPr>
        <p:spPr>
          <a:xfrm rot="5400000">
            <a:off x="546570" y="4366506"/>
            <a:ext cx="378666" cy="147180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097"/>
              </a:lnSpc>
            </a:pPr>
            <a:r>
              <a:rPr lang="en-US" sz="8641">
                <a:solidFill>
                  <a:srgbClr val="503D36"/>
                </a:solidFill>
                <a:latin typeface="Sniglet"/>
                <a:ea typeface="Sniglet"/>
                <a:cs typeface="Sniglet"/>
                <a:sym typeface="Sniglet"/>
              </a:rPr>
              <a:t>)</a:t>
            </a:r>
          </a:p>
        </p:txBody>
      </p:sp>
      <p:sp>
        <p:nvSpPr>
          <p:cNvPr id="83" name="TextBox 83"/>
          <p:cNvSpPr txBox="1"/>
          <p:nvPr/>
        </p:nvSpPr>
        <p:spPr>
          <a:xfrm rot="5400000">
            <a:off x="546570" y="5266778"/>
            <a:ext cx="378666" cy="147180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097"/>
              </a:lnSpc>
            </a:pPr>
            <a:r>
              <a:rPr lang="en-US" sz="8641">
                <a:solidFill>
                  <a:srgbClr val="503D36"/>
                </a:solidFill>
                <a:latin typeface="Sniglet"/>
                <a:ea typeface="Sniglet"/>
                <a:cs typeface="Sniglet"/>
                <a:sym typeface="Sniglet"/>
              </a:rPr>
              <a:t>)</a:t>
            </a:r>
          </a:p>
        </p:txBody>
      </p:sp>
      <p:sp>
        <p:nvSpPr>
          <p:cNvPr id="84" name="TextBox 84"/>
          <p:cNvSpPr txBox="1"/>
          <p:nvPr/>
        </p:nvSpPr>
        <p:spPr>
          <a:xfrm rot="5400000">
            <a:off x="546570" y="6167050"/>
            <a:ext cx="378666" cy="147180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097"/>
              </a:lnSpc>
            </a:pPr>
            <a:r>
              <a:rPr lang="en-US" sz="8641">
                <a:solidFill>
                  <a:srgbClr val="503D36"/>
                </a:solidFill>
                <a:latin typeface="Sniglet"/>
                <a:ea typeface="Sniglet"/>
                <a:cs typeface="Sniglet"/>
                <a:sym typeface="Sniglet"/>
              </a:rPr>
              <a:t>)</a:t>
            </a:r>
          </a:p>
        </p:txBody>
      </p:sp>
      <p:sp>
        <p:nvSpPr>
          <p:cNvPr id="85" name="TextBox 85"/>
          <p:cNvSpPr txBox="1"/>
          <p:nvPr/>
        </p:nvSpPr>
        <p:spPr>
          <a:xfrm rot="5400000">
            <a:off x="546570" y="7067322"/>
            <a:ext cx="378666" cy="147180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097"/>
              </a:lnSpc>
            </a:pPr>
            <a:r>
              <a:rPr lang="en-US" sz="8641">
                <a:solidFill>
                  <a:srgbClr val="503D36"/>
                </a:solidFill>
                <a:latin typeface="Sniglet"/>
                <a:ea typeface="Sniglet"/>
                <a:cs typeface="Sniglet"/>
                <a:sym typeface="Sniglet"/>
              </a:rPr>
              <a:t>)</a:t>
            </a:r>
          </a:p>
        </p:txBody>
      </p:sp>
      <p:sp>
        <p:nvSpPr>
          <p:cNvPr id="86" name="TextBox 86"/>
          <p:cNvSpPr txBox="1"/>
          <p:nvPr/>
        </p:nvSpPr>
        <p:spPr>
          <a:xfrm rot="5400000">
            <a:off x="546570" y="7967594"/>
            <a:ext cx="378666" cy="147180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097"/>
              </a:lnSpc>
            </a:pPr>
            <a:r>
              <a:rPr lang="en-US" sz="8641">
                <a:solidFill>
                  <a:srgbClr val="503D36"/>
                </a:solidFill>
                <a:latin typeface="Sniglet"/>
                <a:ea typeface="Sniglet"/>
                <a:cs typeface="Sniglet"/>
                <a:sym typeface="Sniglet"/>
              </a:rPr>
              <a:t>)</a:t>
            </a:r>
          </a:p>
        </p:txBody>
      </p:sp>
      <p:grpSp>
        <p:nvGrpSpPr>
          <p:cNvPr id="87" name="Group 87"/>
          <p:cNvGrpSpPr/>
          <p:nvPr/>
        </p:nvGrpSpPr>
        <p:grpSpPr>
          <a:xfrm>
            <a:off x="15537272" y="870736"/>
            <a:ext cx="2483616" cy="1349549"/>
            <a:chOff x="0" y="0"/>
            <a:chExt cx="676366" cy="367524"/>
          </a:xfrm>
        </p:grpSpPr>
        <p:sp>
          <p:nvSpPr>
            <p:cNvPr id="88" name="Freeform 88"/>
            <p:cNvSpPr/>
            <p:nvPr/>
          </p:nvSpPr>
          <p:spPr>
            <a:xfrm>
              <a:off x="0" y="0"/>
              <a:ext cx="676366" cy="367524"/>
            </a:xfrm>
            <a:custGeom>
              <a:avLst/>
              <a:gdLst/>
              <a:ahLst/>
              <a:cxnLst/>
              <a:rect l="l" t="t" r="r" b="b"/>
              <a:pathLst>
                <a:path w="676366" h="367524">
                  <a:moveTo>
                    <a:pt x="77930" y="0"/>
                  </a:moveTo>
                  <a:lnTo>
                    <a:pt x="598436" y="0"/>
                  </a:lnTo>
                  <a:cubicBezTo>
                    <a:pt x="641475" y="0"/>
                    <a:pt x="676366" y="34890"/>
                    <a:pt x="676366" y="77930"/>
                  </a:cubicBezTo>
                  <a:lnTo>
                    <a:pt x="676366" y="289594"/>
                  </a:lnTo>
                  <a:cubicBezTo>
                    <a:pt x="676366" y="310262"/>
                    <a:pt x="668155" y="330084"/>
                    <a:pt x="653541" y="344699"/>
                  </a:cubicBezTo>
                  <a:cubicBezTo>
                    <a:pt x="638926" y="359314"/>
                    <a:pt x="619104" y="367524"/>
                    <a:pt x="598436" y="367524"/>
                  </a:cubicBezTo>
                  <a:lnTo>
                    <a:pt x="77930" y="367524"/>
                  </a:lnTo>
                  <a:cubicBezTo>
                    <a:pt x="34890" y="367524"/>
                    <a:pt x="0" y="332634"/>
                    <a:pt x="0" y="289594"/>
                  </a:cubicBezTo>
                  <a:lnTo>
                    <a:pt x="0" y="77930"/>
                  </a:lnTo>
                  <a:cubicBezTo>
                    <a:pt x="0" y="34890"/>
                    <a:pt x="34890" y="0"/>
                    <a:pt x="77930" y="0"/>
                  </a:cubicBezTo>
                  <a:close/>
                </a:path>
              </a:pathLst>
            </a:custGeom>
            <a:solidFill>
              <a:srgbClr val="E76262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89" name="TextBox 89"/>
            <p:cNvSpPr txBox="1"/>
            <p:nvPr/>
          </p:nvSpPr>
          <p:spPr>
            <a:xfrm>
              <a:off x="0" y="-28575"/>
              <a:ext cx="676366" cy="396099"/>
            </a:xfrm>
            <a:prstGeom prst="rect">
              <a:avLst/>
            </a:prstGeom>
          </p:spPr>
          <p:txBody>
            <a:bodyPr lIns="51986" tIns="51986" rIns="51986" bIns="51986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90" name="Group 90"/>
          <p:cNvGrpSpPr/>
          <p:nvPr/>
        </p:nvGrpSpPr>
        <p:grpSpPr>
          <a:xfrm>
            <a:off x="15652863" y="970300"/>
            <a:ext cx="2269466" cy="1150422"/>
            <a:chOff x="0" y="0"/>
            <a:chExt cx="618046" cy="313296"/>
          </a:xfrm>
        </p:grpSpPr>
        <p:sp>
          <p:nvSpPr>
            <p:cNvPr id="91" name="Freeform 91"/>
            <p:cNvSpPr/>
            <p:nvPr/>
          </p:nvSpPr>
          <p:spPr>
            <a:xfrm>
              <a:off x="0" y="0"/>
              <a:ext cx="618046" cy="313296"/>
            </a:xfrm>
            <a:custGeom>
              <a:avLst/>
              <a:gdLst/>
              <a:ahLst/>
              <a:cxnLst/>
              <a:rect l="l" t="t" r="r" b="b"/>
              <a:pathLst>
                <a:path w="618046" h="313296">
                  <a:moveTo>
                    <a:pt x="68227" y="0"/>
                  </a:moveTo>
                  <a:lnTo>
                    <a:pt x="549819" y="0"/>
                  </a:lnTo>
                  <a:cubicBezTo>
                    <a:pt x="567914" y="0"/>
                    <a:pt x="585268" y="7188"/>
                    <a:pt x="598063" y="19983"/>
                  </a:cubicBezTo>
                  <a:cubicBezTo>
                    <a:pt x="610858" y="32778"/>
                    <a:pt x="618046" y="50132"/>
                    <a:pt x="618046" y="68227"/>
                  </a:cubicBezTo>
                  <a:lnTo>
                    <a:pt x="618046" y="245069"/>
                  </a:lnTo>
                  <a:cubicBezTo>
                    <a:pt x="618046" y="282749"/>
                    <a:pt x="587500" y="313296"/>
                    <a:pt x="549819" y="313296"/>
                  </a:cubicBezTo>
                  <a:lnTo>
                    <a:pt x="68227" y="313296"/>
                  </a:lnTo>
                  <a:cubicBezTo>
                    <a:pt x="30546" y="313296"/>
                    <a:pt x="0" y="282749"/>
                    <a:pt x="0" y="245069"/>
                  </a:cubicBezTo>
                  <a:lnTo>
                    <a:pt x="0" y="68227"/>
                  </a:lnTo>
                  <a:cubicBezTo>
                    <a:pt x="0" y="30546"/>
                    <a:pt x="30546" y="0"/>
                    <a:pt x="68227" y="0"/>
                  </a:cubicBezTo>
                  <a:close/>
                </a:path>
              </a:pathLst>
            </a:custGeom>
            <a:solidFill>
              <a:srgbClr val="E76262"/>
            </a:solidFill>
            <a:ln w="28575" cap="sq">
              <a:solidFill>
                <a:srgbClr val="FCF4E8"/>
              </a:solidFill>
              <a:prstDash val="lgDash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2" name="TextBox 92"/>
            <p:cNvSpPr txBox="1"/>
            <p:nvPr/>
          </p:nvSpPr>
          <p:spPr>
            <a:xfrm>
              <a:off x="0" y="-76200"/>
              <a:ext cx="618046" cy="389496"/>
            </a:xfrm>
            <a:prstGeom prst="rect">
              <a:avLst/>
            </a:prstGeom>
          </p:spPr>
          <p:txBody>
            <a:bodyPr lIns="51986" tIns="51986" rIns="51986" bIns="51986" rtlCol="0" anchor="ctr"/>
            <a:lstStyle/>
            <a:p>
              <a:pPr algn="ctr">
                <a:lnSpc>
                  <a:spcPts val="4759"/>
                </a:lnSpc>
              </a:pPr>
              <a:r>
                <a:rPr lang="en-US" sz="3399">
                  <a:solidFill>
                    <a:srgbClr val="FFFFFF"/>
                  </a:solidFill>
                  <a:latin typeface="#9Slide07 SVNUT Triumph Press"/>
                  <a:ea typeface="#9Slide07 SVNUT Triumph Press"/>
                  <a:cs typeface="#9Slide07 SVNUT Triumph Press"/>
                  <a:sym typeface="#9Slide07 SVNUT Triumph Press"/>
                </a:rPr>
                <a:t>Khởi động</a:t>
              </a:r>
            </a:p>
          </p:txBody>
        </p:sp>
      </p:grpSp>
      <p:sp>
        <p:nvSpPr>
          <p:cNvPr id="93" name="Freeform 93"/>
          <p:cNvSpPr/>
          <p:nvPr/>
        </p:nvSpPr>
        <p:spPr>
          <a:xfrm>
            <a:off x="13915304" y="3449550"/>
            <a:ext cx="1911848" cy="417595"/>
          </a:xfrm>
          <a:custGeom>
            <a:avLst/>
            <a:gdLst/>
            <a:ahLst/>
            <a:cxnLst/>
            <a:rect l="l" t="t" r="r" b="b"/>
            <a:pathLst>
              <a:path w="1911848" h="417595">
                <a:moveTo>
                  <a:pt x="0" y="0"/>
                </a:moveTo>
                <a:lnTo>
                  <a:pt x="1911848" y="0"/>
                </a:lnTo>
                <a:lnTo>
                  <a:pt x="1911848" y="417595"/>
                </a:lnTo>
                <a:lnTo>
                  <a:pt x="0" y="417595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xmlns="" r:embed="rId7"/>
                </a:ext>
              </a:extLst>
            </a:blip>
            <a:stretch>
              <a:fillRect t="-112263"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94" name="Freeform 94"/>
          <p:cNvSpPr/>
          <p:nvPr/>
        </p:nvSpPr>
        <p:spPr>
          <a:xfrm rot="1255237">
            <a:off x="2136994" y="7645083"/>
            <a:ext cx="1180043" cy="812600"/>
          </a:xfrm>
          <a:custGeom>
            <a:avLst/>
            <a:gdLst/>
            <a:ahLst/>
            <a:cxnLst/>
            <a:rect l="l" t="t" r="r" b="b"/>
            <a:pathLst>
              <a:path w="1180043" h="812600">
                <a:moveTo>
                  <a:pt x="0" y="0"/>
                </a:moveTo>
                <a:lnTo>
                  <a:pt x="1180043" y="0"/>
                </a:lnTo>
                <a:lnTo>
                  <a:pt x="1180043" y="812600"/>
                </a:lnTo>
                <a:lnTo>
                  <a:pt x="0" y="812600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 t="-62571" r="-193516" b="-197067"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95" name="Freeform 95"/>
          <p:cNvSpPr/>
          <p:nvPr/>
        </p:nvSpPr>
        <p:spPr>
          <a:xfrm rot="-298565" flipH="1">
            <a:off x="3143090" y="8072793"/>
            <a:ext cx="728793" cy="501861"/>
          </a:xfrm>
          <a:custGeom>
            <a:avLst/>
            <a:gdLst/>
            <a:ahLst/>
            <a:cxnLst/>
            <a:rect l="l" t="t" r="r" b="b"/>
            <a:pathLst>
              <a:path w="728793" h="501861">
                <a:moveTo>
                  <a:pt x="728793" y="0"/>
                </a:moveTo>
                <a:lnTo>
                  <a:pt x="0" y="0"/>
                </a:lnTo>
                <a:lnTo>
                  <a:pt x="0" y="501861"/>
                </a:lnTo>
                <a:lnTo>
                  <a:pt x="728793" y="501861"/>
                </a:lnTo>
                <a:lnTo>
                  <a:pt x="728793" y="0"/>
                </a:lnTo>
                <a:close/>
              </a:path>
            </a:pathLst>
          </a:custGeom>
          <a:blipFill>
            <a:blip r:embed="rId8"/>
            <a:stretch>
              <a:fillRect t="-62571" r="-193516" b="-197067"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96" name="Freeform 96"/>
          <p:cNvSpPr/>
          <p:nvPr/>
        </p:nvSpPr>
        <p:spPr>
          <a:xfrm>
            <a:off x="5517620" y="8615664"/>
            <a:ext cx="1911848" cy="417595"/>
          </a:xfrm>
          <a:custGeom>
            <a:avLst/>
            <a:gdLst/>
            <a:ahLst/>
            <a:cxnLst/>
            <a:rect l="l" t="t" r="r" b="b"/>
            <a:pathLst>
              <a:path w="1911848" h="417595">
                <a:moveTo>
                  <a:pt x="0" y="0"/>
                </a:moveTo>
                <a:lnTo>
                  <a:pt x="1911848" y="0"/>
                </a:lnTo>
                <a:lnTo>
                  <a:pt x="1911848" y="417595"/>
                </a:lnTo>
                <a:lnTo>
                  <a:pt x="0" y="417595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xmlns="" r:embed="rId7"/>
                </a:ext>
              </a:extLst>
            </a:blip>
            <a:stretch>
              <a:fillRect t="-112263"/>
            </a:stretch>
          </a:blipFill>
        </p:spPr>
        <p:txBody>
          <a:bodyPr/>
          <a:lstStyle/>
          <a:p>
            <a:endParaRPr lang="en-US"/>
          </a:p>
        </p:txBody>
      </p:sp>
      <p:grpSp>
        <p:nvGrpSpPr>
          <p:cNvPr id="97" name="Group 97"/>
          <p:cNvGrpSpPr/>
          <p:nvPr/>
        </p:nvGrpSpPr>
        <p:grpSpPr>
          <a:xfrm>
            <a:off x="1963134" y="2688699"/>
            <a:ext cx="13864019" cy="3405544"/>
            <a:chOff x="0" y="0"/>
            <a:chExt cx="3285851" cy="807133"/>
          </a:xfrm>
        </p:grpSpPr>
        <p:sp>
          <p:nvSpPr>
            <p:cNvPr id="98" name="Freeform 98"/>
            <p:cNvSpPr/>
            <p:nvPr/>
          </p:nvSpPr>
          <p:spPr>
            <a:xfrm>
              <a:off x="0" y="0"/>
              <a:ext cx="3285851" cy="807133"/>
            </a:xfrm>
            <a:custGeom>
              <a:avLst/>
              <a:gdLst/>
              <a:ahLst/>
              <a:cxnLst/>
              <a:rect l="l" t="t" r="r" b="b"/>
              <a:pathLst>
                <a:path w="3285851" h="807133">
                  <a:moveTo>
                    <a:pt x="55842" y="0"/>
                  </a:moveTo>
                  <a:lnTo>
                    <a:pt x="3230010" y="0"/>
                  </a:lnTo>
                  <a:cubicBezTo>
                    <a:pt x="3244820" y="0"/>
                    <a:pt x="3259023" y="5883"/>
                    <a:pt x="3269496" y="16356"/>
                  </a:cubicBezTo>
                  <a:cubicBezTo>
                    <a:pt x="3279968" y="26828"/>
                    <a:pt x="3285851" y="41032"/>
                    <a:pt x="3285851" y="55842"/>
                  </a:cubicBezTo>
                  <a:lnTo>
                    <a:pt x="3285851" y="751292"/>
                  </a:lnTo>
                  <a:cubicBezTo>
                    <a:pt x="3285851" y="766102"/>
                    <a:pt x="3279968" y="780305"/>
                    <a:pt x="3269496" y="790778"/>
                  </a:cubicBezTo>
                  <a:cubicBezTo>
                    <a:pt x="3259023" y="801250"/>
                    <a:pt x="3244820" y="807133"/>
                    <a:pt x="3230010" y="807133"/>
                  </a:cubicBezTo>
                  <a:lnTo>
                    <a:pt x="55842" y="807133"/>
                  </a:lnTo>
                  <a:cubicBezTo>
                    <a:pt x="41032" y="807133"/>
                    <a:pt x="26828" y="801250"/>
                    <a:pt x="16356" y="790778"/>
                  </a:cubicBezTo>
                  <a:cubicBezTo>
                    <a:pt x="5883" y="780305"/>
                    <a:pt x="0" y="766102"/>
                    <a:pt x="0" y="751292"/>
                  </a:cubicBezTo>
                  <a:lnTo>
                    <a:pt x="0" y="55842"/>
                  </a:lnTo>
                  <a:cubicBezTo>
                    <a:pt x="0" y="41032"/>
                    <a:pt x="5883" y="26828"/>
                    <a:pt x="16356" y="16356"/>
                  </a:cubicBezTo>
                  <a:cubicBezTo>
                    <a:pt x="26828" y="5883"/>
                    <a:pt x="41032" y="0"/>
                    <a:pt x="55842" y="0"/>
                  </a:cubicBezTo>
                  <a:close/>
                </a:path>
              </a:pathLst>
            </a:custGeom>
            <a:solidFill>
              <a:srgbClr val="FFCF91"/>
            </a:solidFill>
            <a:ln w="47625" cap="rnd">
              <a:solidFill>
                <a:srgbClr val="E76262"/>
              </a:solidFill>
              <a:prstDash val="lgDash"/>
              <a:rou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9" name="TextBox 99"/>
            <p:cNvSpPr txBox="1"/>
            <p:nvPr/>
          </p:nvSpPr>
          <p:spPr>
            <a:xfrm>
              <a:off x="0" y="-28575"/>
              <a:ext cx="3285851" cy="835708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100" name="TextBox 100"/>
          <p:cNvSpPr txBox="1"/>
          <p:nvPr/>
        </p:nvSpPr>
        <p:spPr>
          <a:xfrm>
            <a:off x="2376777" y="3643565"/>
            <a:ext cx="13162610" cy="15811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6299"/>
              </a:lnSpc>
            </a:pPr>
            <a:r>
              <a:rPr lang="en-US" sz="4500">
                <a:solidFill>
                  <a:srgbClr val="503D36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Em cảm thấy môn Văn như thế nào? Theo em tại sao nhiều HS không có hứng thú với môn học này?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FC2B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-10800000">
            <a:off x="7844350" y="-264431"/>
            <a:ext cx="10443650" cy="11081561"/>
          </a:xfrm>
          <a:custGeom>
            <a:avLst/>
            <a:gdLst/>
            <a:ahLst/>
            <a:cxnLst/>
            <a:rect l="l" t="t" r="r" b="b"/>
            <a:pathLst>
              <a:path w="10443650" h="11081561">
                <a:moveTo>
                  <a:pt x="0" y="0"/>
                </a:moveTo>
                <a:lnTo>
                  <a:pt x="10443650" y="0"/>
                </a:lnTo>
                <a:lnTo>
                  <a:pt x="10443650" y="11081561"/>
                </a:lnTo>
                <a:lnTo>
                  <a:pt x="0" y="1108156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tretch>
              <a:fillRect r="-90379" b="-3737"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3" name="Freeform 3"/>
          <p:cNvSpPr/>
          <p:nvPr/>
        </p:nvSpPr>
        <p:spPr>
          <a:xfrm rot="-10800000">
            <a:off x="-200148" y="-397281"/>
            <a:ext cx="10443650" cy="11081561"/>
          </a:xfrm>
          <a:custGeom>
            <a:avLst/>
            <a:gdLst/>
            <a:ahLst/>
            <a:cxnLst/>
            <a:rect l="l" t="t" r="r" b="b"/>
            <a:pathLst>
              <a:path w="10443650" h="11081561">
                <a:moveTo>
                  <a:pt x="0" y="0"/>
                </a:moveTo>
                <a:lnTo>
                  <a:pt x="10443650" y="0"/>
                </a:lnTo>
                <a:lnTo>
                  <a:pt x="10443650" y="11081562"/>
                </a:lnTo>
                <a:lnTo>
                  <a:pt x="0" y="11081562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tretch>
              <a:fillRect l="-90379" t="-3737"/>
            </a:stretch>
          </a:blipFill>
        </p:spPr>
        <p:txBody>
          <a:bodyPr/>
          <a:lstStyle/>
          <a:p>
            <a:endParaRPr lang="en-US"/>
          </a:p>
        </p:txBody>
      </p:sp>
      <p:grpSp>
        <p:nvGrpSpPr>
          <p:cNvPr id="4" name="Group 4"/>
          <p:cNvGrpSpPr/>
          <p:nvPr/>
        </p:nvGrpSpPr>
        <p:grpSpPr>
          <a:xfrm>
            <a:off x="1004595" y="1280517"/>
            <a:ext cx="279582" cy="279582"/>
            <a:chOff x="0" y="0"/>
            <a:chExt cx="812800" cy="812800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9FC2B6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6" name="TextBox 6"/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60442" tIns="60442" rIns="60442" bIns="60442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7" name="Group 7"/>
          <p:cNvGrpSpPr/>
          <p:nvPr/>
        </p:nvGrpSpPr>
        <p:grpSpPr>
          <a:xfrm>
            <a:off x="1004595" y="2181188"/>
            <a:ext cx="279582" cy="279582"/>
            <a:chOff x="0" y="0"/>
            <a:chExt cx="812800" cy="812800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9FC2B6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9" name="TextBox 9"/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60442" tIns="60442" rIns="60442" bIns="60442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10" name="Group 10"/>
          <p:cNvGrpSpPr/>
          <p:nvPr/>
        </p:nvGrpSpPr>
        <p:grpSpPr>
          <a:xfrm>
            <a:off x="1004595" y="3081859"/>
            <a:ext cx="279582" cy="279582"/>
            <a:chOff x="0" y="0"/>
            <a:chExt cx="812800" cy="812800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9FC2B6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12" name="TextBox 12"/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60442" tIns="60442" rIns="60442" bIns="60442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13" name="Group 13"/>
          <p:cNvGrpSpPr/>
          <p:nvPr/>
        </p:nvGrpSpPr>
        <p:grpSpPr>
          <a:xfrm>
            <a:off x="1004595" y="3982530"/>
            <a:ext cx="279582" cy="279582"/>
            <a:chOff x="0" y="0"/>
            <a:chExt cx="812800" cy="812800"/>
          </a:xfrm>
        </p:grpSpPr>
        <p:sp>
          <p:nvSpPr>
            <p:cNvPr id="14" name="Freeform 14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9FC2B6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15" name="TextBox 15"/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60442" tIns="60442" rIns="60442" bIns="60442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16" name="Group 16"/>
          <p:cNvGrpSpPr/>
          <p:nvPr/>
        </p:nvGrpSpPr>
        <p:grpSpPr>
          <a:xfrm>
            <a:off x="1004595" y="4883201"/>
            <a:ext cx="279582" cy="279582"/>
            <a:chOff x="0" y="0"/>
            <a:chExt cx="812800" cy="812800"/>
          </a:xfrm>
        </p:grpSpPr>
        <p:sp>
          <p:nvSpPr>
            <p:cNvPr id="17" name="Freeform 17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9FC2B6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18" name="TextBox 18"/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60442" tIns="60442" rIns="60442" bIns="60442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19" name="Group 19"/>
          <p:cNvGrpSpPr/>
          <p:nvPr/>
        </p:nvGrpSpPr>
        <p:grpSpPr>
          <a:xfrm>
            <a:off x="1004595" y="5783872"/>
            <a:ext cx="279582" cy="279582"/>
            <a:chOff x="0" y="0"/>
            <a:chExt cx="812800" cy="812800"/>
          </a:xfrm>
        </p:grpSpPr>
        <p:sp>
          <p:nvSpPr>
            <p:cNvPr id="20" name="Freeform 20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9FC2B6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21" name="TextBox 21"/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60442" tIns="60442" rIns="60442" bIns="60442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22" name="Group 22"/>
          <p:cNvGrpSpPr/>
          <p:nvPr/>
        </p:nvGrpSpPr>
        <p:grpSpPr>
          <a:xfrm>
            <a:off x="1004595" y="6684543"/>
            <a:ext cx="279582" cy="279582"/>
            <a:chOff x="0" y="0"/>
            <a:chExt cx="812800" cy="812800"/>
          </a:xfrm>
        </p:grpSpPr>
        <p:sp>
          <p:nvSpPr>
            <p:cNvPr id="23" name="Freeform 23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9FC2B6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24" name="TextBox 24"/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60442" tIns="60442" rIns="60442" bIns="60442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25" name="Group 25"/>
          <p:cNvGrpSpPr/>
          <p:nvPr/>
        </p:nvGrpSpPr>
        <p:grpSpPr>
          <a:xfrm>
            <a:off x="1004595" y="7585214"/>
            <a:ext cx="279582" cy="279582"/>
            <a:chOff x="0" y="0"/>
            <a:chExt cx="812800" cy="812800"/>
          </a:xfrm>
        </p:grpSpPr>
        <p:sp>
          <p:nvSpPr>
            <p:cNvPr id="26" name="Freeform 26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9FC2B6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27" name="TextBox 27"/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60442" tIns="60442" rIns="60442" bIns="60442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28" name="Group 28"/>
          <p:cNvGrpSpPr/>
          <p:nvPr/>
        </p:nvGrpSpPr>
        <p:grpSpPr>
          <a:xfrm>
            <a:off x="1004595" y="8485885"/>
            <a:ext cx="279582" cy="279582"/>
            <a:chOff x="0" y="0"/>
            <a:chExt cx="812800" cy="812800"/>
          </a:xfrm>
        </p:grpSpPr>
        <p:sp>
          <p:nvSpPr>
            <p:cNvPr id="29" name="Freeform 29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9FC2B6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30" name="TextBox 30"/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60442" tIns="60442" rIns="60442" bIns="60442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aphicFrame>
        <p:nvGraphicFramePr>
          <p:cNvPr id="31" name="Table 31"/>
          <p:cNvGraphicFramePr>
            <a:graphicFrameLocks noGrp="1"/>
          </p:cNvGraphicFramePr>
          <p:nvPr/>
        </p:nvGraphicFramePr>
        <p:xfrm>
          <a:off x="701341" y="419333"/>
          <a:ext cx="16885318" cy="8953499"/>
        </p:xfrm>
        <a:graphic>
          <a:graphicData uri="http://schemas.openxmlformats.org/drawingml/2006/table">
            <a:tbl>
              <a:tblPr/>
              <a:tblGrid>
                <a:gridCol w="269763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5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5486142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513769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965105">
                <a:tc gridSpan="2">
                  <a:txBody>
                    <a:bodyPr/>
                    <a:lstStyle/>
                    <a:p>
                      <a:pPr algn="ctr">
                        <a:lnSpc>
                          <a:spcPts val="4200"/>
                        </a:lnSpc>
                        <a:defRPr/>
                      </a:pPr>
                      <a:r>
                        <a:rPr lang="en-US" sz="3500" b="1" spc="-77">
                          <a:solidFill>
                            <a:srgbClr val="423F3F"/>
                          </a:solidFill>
                          <a:latin typeface="Roboto Condensed Bold"/>
                          <a:ea typeface="Roboto Condensed Bold"/>
                          <a:cs typeface="Roboto Condensed Bold"/>
                          <a:sym typeface="Roboto Condensed Bold"/>
                        </a:rPr>
                        <a:t>Các bước</a:t>
                      </a:r>
                      <a:endParaRPr lang="en-US" sz="1100"/>
                    </a:p>
                  </a:txBody>
                  <a:tcPr marL="123825" marR="123825" marT="123825" marB="123825" anchor="ctr">
                    <a:lnL w="38100" cap="flat" cmpd="sng" algn="ctr">
                      <a:solidFill>
                        <a:srgbClr val="8CBA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8CBA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8CBA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8CBA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DB2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ts val="4200"/>
                        </a:lnSpc>
                        <a:defRPr/>
                      </a:pPr>
                      <a:r>
                        <a:rPr lang="en-US" sz="3500" b="1" spc="-77">
                          <a:solidFill>
                            <a:srgbClr val="423F3F"/>
                          </a:solidFill>
                          <a:latin typeface="Roboto Condensed Bold"/>
                          <a:ea typeface="Roboto Condensed Bold"/>
                          <a:cs typeface="Roboto Condensed Bold"/>
                          <a:sym typeface="Roboto Condensed Bold"/>
                        </a:rPr>
                        <a:t>Các bước</a:t>
                      </a:r>
                      <a:endParaRPr lang="en-US" sz="1100"/>
                    </a:p>
                  </a:txBody>
                  <a:tcPr marL="123825" marR="123825" marT="123825" marB="123825" anchor="ctr">
                    <a:lnL w="38100" cap="flat" cmpd="sng" algn="ctr">
                      <a:solidFill>
                        <a:srgbClr val="8CBA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8CBA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8CBA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8CBA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DB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4200"/>
                        </a:lnSpc>
                        <a:defRPr/>
                      </a:pPr>
                      <a:r>
                        <a:rPr lang="en-US" sz="3500" b="1" spc="-77">
                          <a:solidFill>
                            <a:srgbClr val="423F3F"/>
                          </a:solidFill>
                          <a:latin typeface="Roboto Condensed Bold"/>
                          <a:ea typeface="Roboto Condensed Bold"/>
                          <a:cs typeface="Roboto Condensed Bold"/>
                          <a:sym typeface="Roboto Condensed Bold"/>
                        </a:rPr>
                        <a:t>Yêu cầu</a:t>
                      </a:r>
                      <a:endParaRPr lang="en-US" sz="1100"/>
                    </a:p>
                  </a:txBody>
                  <a:tcPr marL="123825" marR="123825" marT="123825" marB="123825" anchor="ctr">
                    <a:lnL w="19050" cap="flat" cmpd="sng" algn="ctr">
                      <a:solidFill>
                        <a:srgbClr val="8CBA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8CBA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8CBA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8CBA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DB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4200"/>
                        </a:lnSpc>
                        <a:defRPr/>
                      </a:pPr>
                      <a:r>
                        <a:rPr lang="en-US" sz="3500" b="1" spc="-77">
                          <a:solidFill>
                            <a:srgbClr val="423F3F"/>
                          </a:solidFill>
                          <a:latin typeface="Roboto Condensed Bold"/>
                          <a:ea typeface="Roboto Condensed Bold"/>
                          <a:cs typeface="Roboto Condensed Bold"/>
                          <a:sym typeface="Roboto Condensed Bold"/>
                        </a:rPr>
                        <a:t>Lưu ý</a:t>
                      </a:r>
                      <a:endParaRPr lang="en-US" sz="1100"/>
                    </a:p>
                  </a:txBody>
                  <a:tcPr marL="123825" marR="123825" marT="123825" marB="123825" anchor="ctr">
                    <a:lnL w="19050" cap="flat" cmpd="sng" algn="ctr">
                      <a:solidFill>
                        <a:srgbClr val="8CBA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8CBA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8CBA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8CBA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DB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55550">
                <a:tc rowSpan="5">
                  <a:txBody>
                    <a:bodyPr/>
                    <a:lstStyle/>
                    <a:p>
                      <a:pPr algn="ctr">
                        <a:lnSpc>
                          <a:spcPts val="4200"/>
                        </a:lnSpc>
                        <a:defRPr/>
                      </a:pPr>
                      <a:r>
                        <a:rPr lang="en-US" sz="3500" b="1" spc="-77">
                          <a:solidFill>
                            <a:srgbClr val="423F3F"/>
                          </a:solidFill>
                          <a:latin typeface="Roboto Condensed Bold"/>
                          <a:ea typeface="Roboto Condensed Bold"/>
                          <a:cs typeface="Roboto Condensed Bold"/>
                          <a:sym typeface="Roboto Condensed Bold"/>
                        </a:rPr>
                        <a:t>Chuẩn bị trước khi thảo luận</a:t>
                      </a:r>
                      <a:endParaRPr lang="en-US" sz="1100"/>
                    </a:p>
                  </a:txBody>
                  <a:tcPr marL="123825" marR="123825" marT="123825" marB="123825" anchor="ctr">
                    <a:lnL w="38100" cap="flat" cmpd="sng" algn="ctr">
                      <a:solidFill>
                        <a:srgbClr val="8CBA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8CBA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8CBA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8CBA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DB2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4200"/>
                        </a:lnSpc>
                        <a:defRPr/>
                      </a:pPr>
                      <a:r>
                        <a:rPr lang="en-US" sz="3500" spc="-77">
                          <a:solidFill>
                            <a:srgbClr val="423F3F"/>
                          </a:solidFill>
                          <a:latin typeface="Roboto Condensed"/>
                          <a:ea typeface="Roboto Condensed"/>
                          <a:cs typeface="Roboto Condensed"/>
                          <a:sym typeface="Roboto Condensed"/>
                        </a:rPr>
                        <a:t>Xác định đề tài</a:t>
                      </a:r>
                      <a:endParaRPr lang="en-US" sz="1100"/>
                    </a:p>
                  </a:txBody>
                  <a:tcPr marL="123825" marR="123825" marT="123825" marB="123825" anchor="ctr">
                    <a:lnL w="19050" cap="flat" cmpd="sng" algn="ctr">
                      <a:solidFill>
                        <a:srgbClr val="8CBA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8CBA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8CBA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8CBA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EEE3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4200"/>
                        </a:lnSpc>
                        <a:defRPr/>
                      </a:pPr>
                      <a:endParaRPr lang="en-US" sz="1100"/>
                    </a:p>
                  </a:txBody>
                  <a:tcPr marL="123825" marR="123825" marT="123825" marB="123825" anchor="ctr">
                    <a:lnL w="19050" cap="flat" cmpd="sng" algn="ctr">
                      <a:solidFill>
                        <a:srgbClr val="8CBA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8CBA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8CBA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8CBA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EEE3"/>
                    </a:solidFill>
                  </a:tcPr>
                </a:tc>
                <a:tc rowSpan="4">
                  <a:txBody>
                    <a:bodyPr/>
                    <a:lstStyle/>
                    <a:p>
                      <a:pPr algn="just">
                        <a:lnSpc>
                          <a:spcPts val="4200"/>
                        </a:lnSpc>
                        <a:defRPr/>
                      </a:pPr>
                      <a:r>
                        <a:rPr lang="en-US" sz="3500" spc="-77">
                          <a:solidFill>
                            <a:srgbClr val="423F3F"/>
                          </a:solidFill>
                          <a:latin typeface="Roboto Condensed"/>
                          <a:ea typeface="Roboto Condensed"/>
                          <a:cs typeface="Roboto Condensed"/>
                          <a:sym typeface="Roboto Condensed"/>
                        </a:rPr>
                        <a:t>Trả lời những câu hỏi gợi ý để định hướng được nội dung bài thảo luận, tăng hiệu quả giao tiếp</a:t>
                      </a:r>
                      <a:endParaRPr lang="en-US" sz="1100"/>
                    </a:p>
                  </a:txBody>
                  <a:tcPr marL="123825" marR="123825" marT="123825" marB="123825" anchor="ctr">
                    <a:lnL w="19050" cap="flat" cmpd="sng" algn="ctr">
                      <a:solidFill>
                        <a:srgbClr val="8CBA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8CBA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8CBA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8CBA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EEE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490657">
                <a:tc vMerge="1">
                  <a:txBody>
                    <a:bodyPr/>
                    <a:lstStyle/>
                    <a:p>
                      <a:pPr algn="ctr">
                        <a:lnSpc>
                          <a:spcPts val="4200"/>
                        </a:lnSpc>
                        <a:defRPr/>
                      </a:pPr>
                      <a:r>
                        <a:rPr lang="en-US" sz="3500" b="1" spc="-77">
                          <a:solidFill>
                            <a:srgbClr val="423F3F"/>
                          </a:solidFill>
                          <a:latin typeface="Roboto Condensed Bold"/>
                          <a:ea typeface="Roboto Condensed Bold"/>
                          <a:cs typeface="Roboto Condensed Bold"/>
                          <a:sym typeface="Roboto Condensed Bold"/>
                        </a:rPr>
                        <a:t>Chuẩn bị trước khi thảo luận</a:t>
                      </a:r>
                      <a:endParaRPr lang="en-US" sz="1100"/>
                    </a:p>
                  </a:txBody>
                  <a:tcPr marL="123825" marR="123825" marT="123825" marB="123825" anchor="ctr">
                    <a:lnL w="38100" cap="flat" cmpd="sng" algn="ctr">
                      <a:solidFill>
                        <a:srgbClr val="8CBA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8CBA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8CBA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8CBA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DB2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4200"/>
                        </a:lnSpc>
                        <a:defRPr/>
                      </a:pPr>
                      <a:r>
                        <a:rPr lang="en-US" sz="3500" spc="-77" dirty="0" err="1">
                          <a:solidFill>
                            <a:srgbClr val="423F3F"/>
                          </a:solidFill>
                          <a:latin typeface="Roboto Condensed"/>
                          <a:ea typeface="Roboto Condensed"/>
                          <a:cs typeface="Roboto Condensed"/>
                          <a:sym typeface="Roboto Condensed"/>
                        </a:rPr>
                        <a:t>Xác</a:t>
                      </a:r>
                      <a:r>
                        <a:rPr lang="en-US" sz="3500" spc="-77" dirty="0">
                          <a:solidFill>
                            <a:srgbClr val="423F3F"/>
                          </a:solidFill>
                          <a:latin typeface="Roboto Condensed"/>
                          <a:ea typeface="Roboto Condensed"/>
                          <a:cs typeface="Roboto Condensed"/>
                          <a:sym typeface="Roboto Condensed"/>
                        </a:rPr>
                        <a:t> </a:t>
                      </a:r>
                      <a:r>
                        <a:rPr lang="en-US" sz="3500" spc="-77" dirty="0" err="1">
                          <a:solidFill>
                            <a:srgbClr val="423F3F"/>
                          </a:solidFill>
                          <a:latin typeface="Roboto Condensed"/>
                          <a:ea typeface="Roboto Condensed"/>
                          <a:cs typeface="Roboto Condensed"/>
                          <a:sym typeface="Roboto Condensed"/>
                        </a:rPr>
                        <a:t>định</a:t>
                      </a:r>
                      <a:r>
                        <a:rPr lang="en-US" sz="3500" spc="-77" dirty="0">
                          <a:solidFill>
                            <a:srgbClr val="423F3F"/>
                          </a:solidFill>
                          <a:latin typeface="Roboto Condensed"/>
                          <a:ea typeface="Roboto Condensed"/>
                          <a:cs typeface="Roboto Condensed"/>
                          <a:sym typeface="Roboto Condensed"/>
                        </a:rPr>
                        <a:t> </a:t>
                      </a:r>
                      <a:r>
                        <a:rPr lang="en-US" sz="3500" spc="-77" dirty="0" err="1">
                          <a:solidFill>
                            <a:srgbClr val="423F3F"/>
                          </a:solidFill>
                          <a:latin typeface="Roboto Condensed"/>
                          <a:ea typeface="Roboto Condensed"/>
                          <a:cs typeface="Roboto Condensed"/>
                          <a:sym typeface="Roboto Condensed"/>
                        </a:rPr>
                        <a:t>không</a:t>
                      </a:r>
                      <a:r>
                        <a:rPr lang="en-US" sz="3500" spc="-77" dirty="0">
                          <a:solidFill>
                            <a:srgbClr val="423F3F"/>
                          </a:solidFill>
                          <a:latin typeface="Roboto Condensed"/>
                          <a:ea typeface="Roboto Condensed"/>
                          <a:cs typeface="Roboto Condensed"/>
                          <a:sym typeface="Roboto Condensed"/>
                        </a:rPr>
                        <a:t> </a:t>
                      </a:r>
                      <a:r>
                        <a:rPr lang="en-US" sz="3500" spc="-77" dirty="0" err="1">
                          <a:solidFill>
                            <a:srgbClr val="423F3F"/>
                          </a:solidFill>
                          <a:latin typeface="Roboto Condensed"/>
                          <a:ea typeface="Roboto Condensed"/>
                          <a:cs typeface="Roboto Condensed"/>
                          <a:sym typeface="Roboto Condensed"/>
                        </a:rPr>
                        <a:t>gian</a:t>
                      </a:r>
                      <a:r>
                        <a:rPr lang="en-US" sz="3500" spc="-77" dirty="0">
                          <a:solidFill>
                            <a:srgbClr val="423F3F"/>
                          </a:solidFill>
                          <a:latin typeface="Roboto Condensed"/>
                          <a:ea typeface="Roboto Condensed"/>
                          <a:cs typeface="Roboto Condensed"/>
                          <a:sym typeface="Roboto Condensed"/>
                        </a:rPr>
                        <a:t>, </a:t>
                      </a:r>
                      <a:r>
                        <a:rPr lang="en-US" sz="3500" spc="-77" dirty="0" err="1">
                          <a:solidFill>
                            <a:srgbClr val="423F3F"/>
                          </a:solidFill>
                          <a:latin typeface="Roboto Condensed"/>
                          <a:ea typeface="Roboto Condensed"/>
                          <a:cs typeface="Roboto Condensed"/>
                          <a:sym typeface="Roboto Condensed"/>
                        </a:rPr>
                        <a:t>thời</a:t>
                      </a:r>
                      <a:r>
                        <a:rPr lang="en-US" sz="3500" spc="-77" dirty="0">
                          <a:solidFill>
                            <a:srgbClr val="423F3F"/>
                          </a:solidFill>
                          <a:latin typeface="Roboto Condensed"/>
                          <a:ea typeface="Roboto Condensed"/>
                          <a:cs typeface="Roboto Condensed"/>
                          <a:sym typeface="Roboto Condensed"/>
                        </a:rPr>
                        <a:t> </a:t>
                      </a:r>
                      <a:r>
                        <a:rPr lang="en-US" sz="3500" spc="-77" dirty="0" err="1">
                          <a:solidFill>
                            <a:srgbClr val="423F3F"/>
                          </a:solidFill>
                          <a:latin typeface="Roboto Condensed"/>
                          <a:ea typeface="Roboto Condensed"/>
                          <a:cs typeface="Roboto Condensed"/>
                          <a:sym typeface="Roboto Condensed"/>
                        </a:rPr>
                        <a:t>gian</a:t>
                      </a:r>
                      <a:endParaRPr lang="en-US" sz="1100" dirty="0"/>
                    </a:p>
                  </a:txBody>
                  <a:tcPr marL="123825" marR="123825" marT="123825" marB="123825" anchor="ctr">
                    <a:lnL w="19050" cap="flat" cmpd="sng" algn="ctr">
                      <a:solidFill>
                        <a:srgbClr val="8CBA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8CBA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8CBA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8CBA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EEE3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4200"/>
                        </a:lnSpc>
                        <a:defRPr/>
                      </a:pPr>
                      <a:r>
                        <a:rPr lang="en-US" sz="3500" spc="-77">
                          <a:solidFill>
                            <a:srgbClr val="423F3F"/>
                          </a:solidFill>
                          <a:latin typeface="Roboto Condensed"/>
                          <a:ea typeface="Roboto Condensed"/>
                          <a:cs typeface="Roboto Condensed"/>
                          <a:sym typeface="Roboto Condensed"/>
                        </a:rPr>
                        <a:t>Thảo luận ở đâu? Thời gian thảo luận bao lâu?</a:t>
                      </a:r>
                      <a:endParaRPr lang="en-US" sz="1100"/>
                    </a:p>
                  </a:txBody>
                  <a:tcPr marL="123825" marR="123825" marT="123825" marB="123825" anchor="ctr">
                    <a:lnL w="19050" cap="flat" cmpd="sng" algn="ctr">
                      <a:solidFill>
                        <a:srgbClr val="8CBA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8CBA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8CBA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8CBA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EEE3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just">
                        <a:lnSpc>
                          <a:spcPts val="4200"/>
                        </a:lnSpc>
                        <a:defRPr/>
                      </a:pPr>
                      <a:r>
                        <a:rPr lang="en-US" sz="3500" spc="-77">
                          <a:solidFill>
                            <a:srgbClr val="423F3F"/>
                          </a:solidFill>
                          <a:latin typeface="Roboto Condensed"/>
                          <a:ea typeface="Roboto Condensed"/>
                          <a:cs typeface="Roboto Condensed"/>
                          <a:sym typeface="Roboto Condensed"/>
                        </a:rPr>
                        <a:t>Trả lời những câu hỏi gợi ý để định hướng được nội dung bài thảo luận, tăng hiệu quả giao tiếp</a:t>
                      </a:r>
                      <a:endParaRPr lang="en-US" sz="1100"/>
                    </a:p>
                  </a:txBody>
                  <a:tcPr marL="123825" marR="123825" marT="123825" marB="123825" anchor="ctr">
                    <a:lnL w="19050" cap="flat" cmpd="sng" algn="ctr">
                      <a:solidFill>
                        <a:srgbClr val="8CBA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8CBA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8CBA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8CBA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EEE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490657">
                <a:tc vMerge="1">
                  <a:txBody>
                    <a:bodyPr/>
                    <a:lstStyle/>
                    <a:p>
                      <a:pPr algn="ctr">
                        <a:lnSpc>
                          <a:spcPts val="4200"/>
                        </a:lnSpc>
                        <a:defRPr/>
                      </a:pPr>
                      <a:r>
                        <a:rPr lang="en-US" sz="3500" b="1" spc="-77">
                          <a:solidFill>
                            <a:srgbClr val="423F3F"/>
                          </a:solidFill>
                          <a:latin typeface="Roboto Condensed Bold"/>
                          <a:ea typeface="Roboto Condensed Bold"/>
                          <a:cs typeface="Roboto Condensed Bold"/>
                          <a:sym typeface="Roboto Condensed Bold"/>
                        </a:rPr>
                        <a:t>Chuẩn bị trước khi thảo luận</a:t>
                      </a:r>
                      <a:endParaRPr lang="en-US" sz="1100"/>
                    </a:p>
                  </a:txBody>
                  <a:tcPr marL="123825" marR="123825" marT="123825" marB="123825" anchor="ctr">
                    <a:lnL w="38100" cap="flat" cmpd="sng" algn="ctr">
                      <a:solidFill>
                        <a:srgbClr val="8CBA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8CBA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8CBA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8CBA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DB2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4200"/>
                        </a:lnSpc>
                        <a:defRPr/>
                      </a:pPr>
                      <a:r>
                        <a:rPr lang="en-US" sz="3500" spc="-77">
                          <a:solidFill>
                            <a:srgbClr val="423F3F"/>
                          </a:solidFill>
                          <a:latin typeface="Roboto Condensed"/>
                          <a:ea typeface="Roboto Condensed"/>
                          <a:cs typeface="Roboto Condensed"/>
                          <a:sym typeface="Roboto Condensed"/>
                        </a:rPr>
                        <a:t>Xác định người nghe</a:t>
                      </a:r>
                      <a:endParaRPr lang="en-US" sz="1100"/>
                    </a:p>
                  </a:txBody>
                  <a:tcPr marL="123825" marR="123825" marT="123825" marB="123825" anchor="ctr">
                    <a:lnL w="19050" cap="flat" cmpd="sng" algn="ctr">
                      <a:solidFill>
                        <a:srgbClr val="8CBA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8CBA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8CBA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8CBA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EEE3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4200"/>
                        </a:lnSpc>
                        <a:defRPr/>
                      </a:pPr>
                      <a:r>
                        <a:rPr lang="en-US" sz="3500" spc="-77">
                          <a:solidFill>
                            <a:srgbClr val="423F3F"/>
                          </a:solidFill>
                          <a:latin typeface="Roboto Condensed"/>
                          <a:ea typeface="Roboto Condensed"/>
                          <a:cs typeface="Roboto Condensed"/>
                          <a:sym typeface="Roboto Condensed"/>
                        </a:rPr>
                        <a:t>Thảo luận cho ai nghe?</a:t>
                      </a:r>
                      <a:endParaRPr lang="en-US" sz="1100"/>
                    </a:p>
                  </a:txBody>
                  <a:tcPr marL="123825" marR="123825" marT="123825" marB="123825" anchor="ctr">
                    <a:lnL w="19050" cap="flat" cmpd="sng" algn="ctr">
                      <a:solidFill>
                        <a:srgbClr val="8CBA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8CBA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8CBA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8CBA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EEE3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just">
                        <a:lnSpc>
                          <a:spcPts val="4200"/>
                        </a:lnSpc>
                        <a:defRPr/>
                      </a:pPr>
                      <a:r>
                        <a:rPr lang="en-US" sz="3500" spc="-77">
                          <a:solidFill>
                            <a:srgbClr val="423F3F"/>
                          </a:solidFill>
                          <a:latin typeface="Roboto Condensed"/>
                          <a:ea typeface="Roboto Condensed"/>
                          <a:cs typeface="Roboto Condensed"/>
                          <a:sym typeface="Roboto Condensed"/>
                        </a:rPr>
                        <a:t>Trả lời những câu hỏi gợi ý để định hướng được nội dung bài thảo luận, tăng hiệu quả giao tiếp</a:t>
                      </a:r>
                      <a:endParaRPr lang="en-US" sz="1100"/>
                    </a:p>
                  </a:txBody>
                  <a:tcPr marL="123825" marR="123825" marT="123825" marB="123825" anchor="ctr">
                    <a:lnL w="19050" cap="flat" cmpd="sng" algn="ctr">
                      <a:solidFill>
                        <a:srgbClr val="8CBA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8CBA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8CBA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8CBA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EEE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490657">
                <a:tc vMerge="1">
                  <a:txBody>
                    <a:bodyPr/>
                    <a:lstStyle/>
                    <a:p>
                      <a:pPr algn="ctr">
                        <a:lnSpc>
                          <a:spcPts val="4200"/>
                        </a:lnSpc>
                        <a:defRPr/>
                      </a:pPr>
                      <a:r>
                        <a:rPr lang="en-US" sz="3500" b="1" spc="-77">
                          <a:solidFill>
                            <a:srgbClr val="423F3F"/>
                          </a:solidFill>
                          <a:latin typeface="Roboto Condensed Bold"/>
                          <a:ea typeface="Roboto Condensed Bold"/>
                          <a:cs typeface="Roboto Condensed Bold"/>
                          <a:sym typeface="Roboto Condensed Bold"/>
                        </a:rPr>
                        <a:t>Chuẩn bị trước khi thảo luận</a:t>
                      </a:r>
                      <a:endParaRPr lang="en-US" sz="1100"/>
                    </a:p>
                  </a:txBody>
                  <a:tcPr marL="123825" marR="123825" marT="123825" marB="123825" anchor="ctr">
                    <a:lnL w="38100" cap="flat" cmpd="sng" algn="ctr">
                      <a:solidFill>
                        <a:srgbClr val="8CBA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8CBA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8CBA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8CBA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DB2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4200"/>
                        </a:lnSpc>
                        <a:defRPr/>
                      </a:pPr>
                      <a:r>
                        <a:rPr lang="en-US" sz="3500" spc="-77">
                          <a:solidFill>
                            <a:srgbClr val="423F3F"/>
                          </a:solidFill>
                          <a:latin typeface="Roboto Condensed"/>
                          <a:ea typeface="Roboto Condensed"/>
                          <a:cs typeface="Roboto Condensed"/>
                          <a:sym typeface="Roboto Condensed"/>
                        </a:rPr>
                        <a:t>Xác định mục đích thảo luận</a:t>
                      </a:r>
                      <a:endParaRPr lang="en-US" sz="1100"/>
                    </a:p>
                  </a:txBody>
                  <a:tcPr marL="123825" marR="123825" marT="123825" marB="123825" anchor="ctr">
                    <a:lnL w="19050" cap="flat" cmpd="sng" algn="ctr">
                      <a:solidFill>
                        <a:srgbClr val="8CBA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8CBA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8CBA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8CBA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EEE3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4200"/>
                        </a:lnSpc>
                        <a:defRPr/>
                      </a:pPr>
                      <a:r>
                        <a:rPr lang="en-US" sz="3500" spc="-77">
                          <a:solidFill>
                            <a:srgbClr val="423F3F"/>
                          </a:solidFill>
                          <a:latin typeface="Roboto Condensed"/>
                          <a:ea typeface="Roboto Condensed"/>
                          <a:cs typeface="Roboto Condensed"/>
                          <a:sym typeface="Roboto Condensed"/>
                        </a:rPr>
                        <a:t>Thảo luận để làm gì?</a:t>
                      </a:r>
                      <a:endParaRPr lang="en-US" sz="1100"/>
                    </a:p>
                  </a:txBody>
                  <a:tcPr marL="123825" marR="123825" marT="123825" marB="123825" anchor="ctr">
                    <a:lnL w="19050" cap="flat" cmpd="sng" algn="ctr">
                      <a:solidFill>
                        <a:srgbClr val="8CBA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8CBA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8CBA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8CBA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EEE3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just">
                        <a:lnSpc>
                          <a:spcPts val="4200"/>
                        </a:lnSpc>
                        <a:defRPr/>
                      </a:pPr>
                      <a:r>
                        <a:rPr lang="en-US" sz="3500" spc="-77">
                          <a:solidFill>
                            <a:srgbClr val="423F3F"/>
                          </a:solidFill>
                          <a:latin typeface="Roboto Condensed"/>
                          <a:ea typeface="Roboto Condensed"/>
                          <a:cs typeface="Roboto Condensed"/>
                          <a:sym typeface="Roboto Condensed"/>
                        </a:rPr>
                        <a:t>Trả lời những câu hỏi gợi ý để định hướng được nội dung bài thảo luận, tăng hiệu quả giao tiếp</a:t>
                      </a:r>
                      <a:endParaRPr lang="en-US" sz="1100"/>
                    </a:p>
                  </a:txBody>
                  <a:tcPr marL="123825" marR="123825" marT="123825" marB="123825" anchor="ctr">
                    <a:lnL w="19050" cap="flat" cmpd="sng" algn="ctr">
                      <a:solidFill>
                        <a:srgbClr val="8CBA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8CBA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8CBA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8CBA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EEE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560873">
                <a:tc vMerge="1">
                  <a:txBody>
                    <a:bodyPr/>
                    <a:lstStyle/>
                    <a:p>
                      <a:pPr algn="ctr">
                        <a:lnSpc>
                          <a:spcPts val="4200"/>
                        </a:lnSpc>
                        <a:defRPr/>
                      </a:pPr>
                      <a:r>
                        <a:rPr lang="en-US" sz="3500" b="1" spc="-77">
                          <a:solidFill>
                            <a:srgbClr val="423F3F"/>
                          </a:solidFill>
                          <a:latin typeface="Roboto Condensed Bold"/>
                          <a:ea typeface="Roboto Condensed Bold"/>
                          <a:cs typeface="Roboto Condensed Bold"/>
                          <a:sym typeface="Roboto Condensed Bold"/>
                        </a:rPr>
                        <a:t>Chuẩn bị trước khi thảo luận</a:t>
                      </a:r>
                      <a:endParaRPr lang="en-US" sz="1100"/>
                    </a:p>
                  </a:txBody>
                  <a:tcPr marL="123825" marR="123825" marT="123825" marB="123825" anchor="ctr">
                    <a:lnL w="38100" cap="flat" cmpd="sng" algn="ctr">
                      <a:solidFill>
                        <a:srgbClr val="8CBA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8CBA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8CBA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8CBA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DB2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4200"/>
                        </a:lnSpc>
                        <a:defRPr/>
                      </a:pPr>
                      <a:r>
                        <a:rPr lang="en-US" sz="3500" spc="-77">
                          <a:solidFill>
                            <a:srgbClr val="423F3F"/>
                          </a:solidFill>
                          <a:latin typeface="Roboto Condensed"/>
                          <a:ea typeface="Roboto Condensed"/>
                          <a:cs typeface="Roboto Condensed"/>
                          <a:sym typeface="Roboto Condensed"/>
                        </a:rPr>
                        <a:t>Tìm ý, lập dàn ý</a:t>
                      </a:r>
                      <a:endParaRPr lang="en-US" sz="1100"/>
                    </a:p>
                  </a:txBody>
                  <a:tcPr marL="123825" marR="123825" marT="123825" marB="123825" anchor="ctr">
                    <a:lnL w="19050" cap="flat" cmpd="sng" algn="ctr">
                      <a:solidFill>
                        <a:srgbClr val="8CBA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8CBA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8CBA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8CBA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EEE3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4200"/>
                        </a:lnSpc>
                        <a:defRPr/>
                      </a:pPr>
                      <a:r>
                        <a:rPr lang="en-US" sz="3500" spc="-77">
                          <a:solidFill>
                            <a:srgbClr val="423F3F"/>
                          </a:solidFill>
                          <a:latin typeface="Roboto Condensed"/>
                          <a:ea typeface="Roboto Condensed"/>
                          <a:cs typeface="Roboto Condensed"/>
                          <a:sym typeface="Roboto Condensed"/>
                        </a:rPr>
                        <a:t>Phác thảo các ý kiến bàn về việc giữ gìn và phát huy những vẻ đẹp của làng quê Việt Nam trong xã hội hiện đại. </a:t>
                      </a:r>
                      <a:endParaRPr lang="en-US" sz="1100"/>
                    </a:p>
                  </a:txBody>
                  <a:tcPr marL="123825" marR="123825" marT="123825" marB="123825" anchor="ctr">
                    <a:lnL w="19050" cap="flat" cmpd="sng" algn="ctr">
                      <a:solidFill>
                        <a:srgbClr val="8CBA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8CBA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8CBA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8CBA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EEE3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4200"/>
                        </a:lnSpc>
                        <a:defRPr/>
                      </a:pPr>
                      <a:r>
                        <a:rPr lang="en-US" sz="3500" spc="-77" dirty="0" err="1">
                          <a:solidFill>
                            <a:srgbClr val="423F3F"/>
                          </a:solidFill>
                          <a:latin typeface="Roboto Condensed"/>
                          <a:ea typeface="Roboto Condensed"/>
                          <a:cs typeface="Roboto Condensed"/>
                          <a:sym typeface="Roboto Condensed"/>
                        </a:rPr>
                        <a:t>Có</a:t>
                      </a:r>
                      <a:r>
                        <a:rPr lang="en-US" sz="3500" spc="-77" dirty="0">
                          <a:solidFill>
                            <a:srgbClr val="423F3F"/>
                          </a:solidFill>
                          <a:latin typeface="Roboto Condensed"/>
                          <a:ea typeface="Roboto Condensed"/>
                          <a:cs typeface="Roboto Condensed"/>
                          <a:sym typeface="Roboto Condensed"/>
                        </a:rPr>
                        <a:t> </a:t>
                      </a:r>
                      <a:r>
                        <a:rPr lang="en-US" sz="3500" spc="-77" dirty="0" err="1">
                          <a:solidFill>
                            <a:srgbClr val="423F3F"/>
                          </a:solidFill>
                          <a:latin typeface="Roboto Condensed"/>
                          <a:ea typeface="Roboto Condensed"/>
                          <a:cs typeface="Roboto Condensed"/>
                          <a:sym typeface="Roboto Condensed"/>
                        </a:rPr>
                        <a:t>thể</a:t>
                      </a:r>
                      <a:r>
                        <a:rPr lang="en-US" sz="3500" spc="-77" dirty="0">
                          <a:solidFill>
                            <a:srgbClr val="423F3F"/>
                          </a:solidFill>
                          <a:latin typeface="Roboto Condensed"/>
                          <a:ea typeface="Roboto Condensed"/>
                          <a:cs typeface="Roboto Condensed"/>
                          <a:sym typeface="Roboto Condensed"/>
                        </a:rPr>
                        <a:t> </a:t>
                      </a:r>
                      <a:r>
                        <a:rPr lang="en-US" sz="3500" spc="-77" dirty="0" err="1">
                          <a:solidFill>
                            <a:srgbClr val="423F3F"/>
                          </a:solidFill>
                          <a:latin typeface="Roboto Condensed"/>
                          <a:ea typeface="Roboto Condensed"/>
                          <a:cs typeface="Roboto Condensed"/>
                          <a:sym typeface="Roboto Condensed"/>
                        </a:rPr>
                        <a:t>sử</a:t>
                      </a:r>
                      <a:r>
                        <a:rPr lang="en-US" sz="3500" spc="-77" dirty="0">
                          <a:solidFill>
                            <a:srgbClr val="423F3F"/>
                          </a:solidFill>
                          <a:latin typeface="Roboto Condensed"/>
                          <a:ea typeface="Roboto Condensed"/>
                          <a:cs typeface="Roboto Condensed"/>
                          <a:sym typeface="Roboto Condensed"/>
                        </a:rPr>
                        <a:t> </a:t>
                      </a:r>
                      <a:r>
                        <a:rPr lang="en-US" sz="3500" spc="-77" dirty="0" err="1">
                          <a:solidFill>
                            <a:srgbClr val="423F3F"/>
                          </a:solidFill>
                          <a:latin typeface="Roboto Condensed"/>
                          <a:ea typeface="Roboto Condensed"/>
                          <a:cs typeface="Roboto Condensed"/>
                          <a:sym typeface="Roboto Condensed"/>
                        </a:rPr>
                        <a:t>dụng</a:t>
                      </a:r>
                      <a:r>
                        <a:rPr lang="en-US" sz="3500" spc="-77" dirty="0">
                          <a:solidFill>
                            <a:srgbClr val="423F3F"/>
                          </a:solidFill>
                          <a:latin typeface="Roboto Condensed"/>
                          <a:ea typeface="Roboto Condensed"/>
                          <a:cs typeface="Roboto Condensed"/>
                          <a:sym typeface="Roboto Condensed"/>
                        </a:rPr>
                        <a:t> </a:t>
                      </a:r>
                      <a:r>
                        <a:rPr lang="en-US" sz="3500" spc="-77" dirty="0" err="1">
                          <a:solidFill>
                            <a:srgbClr val="423F3F"/>
                          </a:solidFill>
                          <a:latin typeface="Roboto Condensed"/>
                          <a:ea typeface="Roboto Condensed"/>
                          <a:cs typeface="Roboto Condensed"/>
                          <a:sym typeface="Roboto Condensed"/>
                        </a:rPr>
                        <a:t>thêm</a:t>
                      </a:r>
                      <a:r>
                        <a:rPr lang="en-US" sz="3500" spc="-77" dirty="0">
                          <a:solidFill>
                            <a:srgbClr val="423F3F"/>
                          </a:solidFill>
                          <a:latin typeface="Roboto Condensed"/>
                          <a:ea typeface="Roboto Condensed"/>
                          <a:cs typeface="Roboto Condensed"/>
                          <a:sym typeface="Roboto Condensed"/>
                        </a:rPr>
                        <a:t> </a:t>
                      </a:r>
                      <a:r>
                        <a:rPr lang="en-US" sz="3500" spc="-77" dirty="0" err="1">
                          <a:solidFill>
                            <a:srgbClr val="423F3F"/>
                          </a:solidFill>
                          <a:latin typeface="Roboto Condensed"/>
                          <a:ea typeface="Roboto Condensed"/>
                          <a:cs typeface="Roboto Condensed"/>
                          <a:sym typeface="Roboto Condensed"/>
                        </a:rPr>
                        <a:t>hình</a:t>
                      </a:r>
                      <a:r>
                        <a:rPr lang="en-US" sz="3500" spc="-77" dirty="0">
                          <a:solidFill>
                            <a:srgbClr val="423F3F"/>
                          </a:solidFill>
                          <a:latin typeface="Roboto Condensed"/>
                          <a:ea typeface="Roboto Condensed"/>
                          <a:cs typeface="Roboto Condensed"/>
                          <a:sym typeface="Roboto Condensed"/>
                        </a:rPr>
                        <a:t> </a:t>
                      </a:r>
                      <a:r>
                        <a:rPr lang="en-US" sz="3500" spc="-77" dirty="0" err="1">
                          <a:solidFill>
                            <a:srgbClr val="423F3F"/>
                          </a:solidFill>
                          <a:latin typeface="Roboto Condensed"/>
                          <a:ea typeface="Roboto Condensed"/>
                          <a:cs typeface="Roboto Condensed"/>
                          <a:sym typeface="Roboto Condensed"/>
                        </a:rPr>
                        <a:t>ảnh</a:t>
                      </a:r>
                      <a:r>
                        <a:rPr lang="en-US" sz="3500" spc="-77" dirty="0">
                          <a:solidFill>
                            <a:srgbClr val="423F3F"/>
                          </a:solidFill>
                          <a:latin typeface="Roboto Condensed"/>
                          <a:ea typeface="Roboto Condensed"/>
                          <a:cs typeface="Roboto Condensed"/>
                          <a:sym typeface="Roboto Condensed"/>
                        </a:rPr>
                        <a:t> </a:t>
                      </a:r>
                      <a:r>
                        <a:rPr lang="en-US" sz="3500" spc="-77" dirty="0" err="1">
                          <a:solidFill>
                            <a:srgbClr val="423F3F"/>
                          </a:solidFill>
                          <a:latin typeface="Roboto Condensed"/>
                          <a:ea typeface="Roboto Condensed"/>
                          <a:cs typeface="Roboto Condensed"/>
                          <a:sym typeface="Roboto Condensed"/>
                        </a:rPr>
                        <a:t>minh</a:t>
                      </a:r>
                      <a:r>
                        <a:rPr lang="en-US" sz="3500" spc="-77" dirty="0">
                          <a:solidFill>
                            <a:srgbClr val="423F3F"/>
                          </a:solidFill>
                          <a:latin typeface="Roboto Condensed"/>
                          <a:ea typeface="Roboto Condensed"/>
                          <a:cs typeface="Roboto Condensed"/>
                          <a:sym typeface="Roboto Condensed"/>
                        </a:rPr>
                        <a:t> </a:t>
                      </a:r>
                      <a:r>
                        <a:rPr lang="en-US" sz="3500" spc="-77" dirty="0" err="1">
                          <a:solidFill>
                            <a:srgbClr val="423F3F"/>
                          </a:solidFill>
                          <a:latin typeface="Roboto Condensed"/>
                          <a:ea typeface="Roboto Condensed"/>
                          <a:cs typeface="Roboto Condensed"/>
                          <a:sym typeface="Roboto Condensed"/>
                        </a:rPr>
                        <a:t>họa</a:t>
                      </a:r>
                      <a:r>
                        <a:rPr lang="en-US" sz="3500" spc="-77" dirty="0">
                          <a:solidFill>
                            <a:srgbClr val="423F3F"/>
                          </a:solidFill>
                          <a:latin typeface="Roboto Condensed"/>
                          <a:ea typeface="Roboto Condensed"/>
                          <a:cs typeface="Roboto Condensed"/>
                          <a:sym typeface="Roboto Condensed"/>
                        </a:rPr>
                        <a:t> / </a:t>
                      </a:r>
                      <a:r>
                        <a:rPr lang="en-US" sz="3500" spc="-77" dirty="0" err="1">
                          <a:solidFill>
                            <a:srgbClr val="423F3F"/>
                          </a:solidFill>
                          <a:latin typeface="Roboto Condensed"/>
                          <a:ea typeface="Roboto Condensed"/>
                          <a:cs typeface="Roboto Condensed"/>
                          <a:sym typeface="Roboto Condensed"/>
                        </a:rPr>
                        <a:t>trang</a:t>
                      </a:r>
                      <a:r>
                        <a:rPr lang="en-US" sz="3500" spc="-77" dirty="0">
                          <a:solidFill>
                            <a:srgbClr val="423F3F"/>
                          </a:solidFill>
                          <a:latin typeface="Roboto Condensed"/>
                          <a:ea typeface="Roboto Condensed"/>
                          <a:cs typeface="Roboto Condensed"/>
                          <a:sym typeface="Roboto Condensed"/>
                        </a:rPr>
                        <a:t> </a:t>
                      </a:r>
                      <a:r>
                        <a:rPr lang="en-US" sz="3500" spc="-77" dirty="0" err="1">
                          <a:solidFill>
                            <a:srgbClr val="423F3F"/>
                          </a:solidFill>
                          <a:latin typeface="Roboto Condensed"/>
                          <a:ea typeface="Roboto Condensed"/>
                          <a:cs typeface="Roboto Condensed"/>
                          <a:sym typeface="Roboto Condensed"/>
                        </a:rPr>
                        <a:t>phục</a:t>
                      </a:r>
                      <a:r>
                        <a:rPr lang="en-US" sz="3500" spc="-77" dirty="0">
                          <a:solidFill>
                            <a:srgbClr val="423F3F"/>
                          </a:solidFill>
                          <a:latin typeface="Roboto Condensed"/>
                          <a:ea typeface="Roboto Condensed"/>
                          <a:cs typeface="Roboto Condensed"/>
                          <a:sym typeface="Roboto Condensed"/>
                        </a:rPr>
                        <a:t>… </a:t>
                      </a:r>
                      <a:r>
                        <a:rPr lang="en-US" sz="3500" spc="-77" dirty="0" err="1">
                          <a:solidFill>
                            <a:srgbClr val="423F3F"/>
                          </a:solidFill>
                          <a:latin typeface="Roboto Condensed"/>
                          <a:ea typeface="Roboto Condensed"/>
                          <a:cs typeface="Roboto Condensed"/>
                          <a:sym typeface="Roboto Condensed"/>
                        </a:rPr>
                        <a:t>phối</a:t>
                      </a:r>
                      <a:r>
                        <a:rPr lang="en-US" sz="3500" spc="-77" dirty="0">
                          <a:solidFill>
                            <a:srgbClr val="423F3F"/>
                          </a:solidFill>
                          <a:latin typeface="Roboto Condensed"/>
                          <a:ea typeface="Roboto Condensed"/>
                          <a:cs typeface="Roboto Condensed"/>
                          <a:sym typeface="Roboto Condensed"/>
                        </a:rPr>
                        <a:t> </a:t>
                      </a:r>
                      <a:r>
                        <a:rPr lang="en-US" sz="3500" spc="-77" dirty="0" err="1">
                          <a:solidFill>
                            <a:srgbClr val="423F3F"/>
                          </a:solidFill>
                          <a:latin typeface="Roboto Condensed"/>
                          <a:ea typeface="Roboto Condensed"/>
                          <a:cs typeface="Roboto Condensed"/>
                          <a:sym typeface="Roboto Condensed"/>
                        </a:rPr>
                        <a:t>hợp</a:t>
                      </a:r>
                      <a:r>
                        <a:rPr lang="en-US" sz="3500" spc="-77" dirty="0">
                          <a:solidFill>
                            <a:srgbClr val="423F3F"/>
                          </a:solidFill>
                          <a:latin typeface="Roboto Condensed"/>
                          <a:ea typeface="Roboto Condensed"/>
                          <a:cs typeface="Roboto Condensed"/>
                          <a:sym typeface="Roboto Condensed"/>
                        </a:rPr>
                        <a:t> </a:t>
                      </a:r>
                      <a:r>
                        <a:rPr lang="en-US" sz="3500" spc="-77" dirty="0" err="1">
                          <a:solidFill>
                            <a:srgbClr val="423F3F"/>
                          </a:solidFill>
                          <a:latin typeface="Roboto Condensed"/>
                          <a:ea typeface="Roboto Condensed"/>
                          <a:cs typeface="Roboto Condensed"/>
                          <a:sym typeface="Roboto Condensed"/>
                        </a:rPr>
                        <a:t>để</a:t>
                      </a:r>
                      <a:r>
                        <a:rPr lang="en-US" sz="3500" spc="-77" dirty="0">
                          <a:solidFill>
                            <a:srgbClr val="423F3F"/>
                          </a:solidFill>
                          <a:latin typeface="Roboto Condensed"/>
                          <a:ea typeface="Roboto Condensed"/>
                          <a:cs typeface="Roboto Condensed"/>
                          <a:sym typeface="Roboto Condensed"/>
                        </a:rPr>
                        <a:t> </a:t>
                      </a:r>
                      <a:r>
                        <a:rPr lang="en-US" sz="3500" spc="-77" dirty="0" err="1">
                          <a:solidFill>
                            <a:srgbClr val="423F3F"/>
                          </a:solidFill>
                          <a:latin typeface="Roboto Condensed"/>
                          <a:ea typeface="Roboto Condensed"/>
                          <a:cs typeface="Roboto Condensed"/>
                          <a:sym typeface="Roboto Condensed"/>
                        </a:rPr>
                        <a:t>bài</a:t>
                      </a:r>
                      <a:r>
                        <a:rPr lang="en-US" sz="3500" spc="-77" dirty="0">
                          <a:solidFill>
                            <a:srgbClr val="423F3F"/>
                          </a:solidFill>
                          <a:latin typeface="Roboto Condensed"/>
                          <a:ea typeface="Roboto Condensed"/>
                          <a:cs typeface="Roboto Condensed"/>
                          <a:sym typeface="Roboto Condensed"/>
                        </a:rPr>
                        <a:t> </a:t>
                      </a:r>
                      <a:r>
                        <a:rPr lang="en-US" sz="3500" spc="-77" dirty="0" err="1">
                          <a:solidFill>
                            <a:srgbClr val="423F3F"/>
                          </a:solidFill>
                          <a:latin typeface="Roboto Condensed"/>
                          <a:ea typeface="Roboto Condensed"/>
                          <a:cs typeface="Roboto Condensed"/>
                          <a:sym typeface="Roboto Condensed"/>
                        </a:rPr>
                        <a:t>trình</a:t>
                      </a:r>
                      <a:r>
                        <a:rPr lang="en-US" sz="3500" spc="-77" dirty="0">
                          <a:solidFill>
                            <a:srgbClr val="423F3F"/>
                          </a:solidFill>
                          <a:latin typeface="Roboto Condensed"/>
                          <a:ea typeface="Roboto Condensed"/>
                          <a:cs typeface="Roboto Condensed"/>
                          <a:sym typeface="Roboto Condensed"/>
                        </a:rPr>
                        <a:t> </a:t>
                      </a:r>
                      <a:r>
                        <a:rPr lang="en-US" sz="3500" spc="-77" dirty="0" err="1">
                          <a:solidFill>
                            <a:srgbClr val="423F3F"/>
                          </a:solidFill>
                          <a:latin typeface="Roboto Condensed"/>
                          <a:ea typeface="Roboto Condensed"/>
                          <a:cs typeface="Roboto Condensed"/>
                          <a:sym typeface="Roboto Condensed"/>
                        </a:rPr>
                        <a:t>bày</a:t>
                      </a:r>
                      <a:r>
                        <a:rPr lang="en-US" sz="3500" spc="-77" dirty="0">
                          <a:solidFill>
                            <a:srgbClr val="423F3F"/>
                          </a:solidFill>
                          <a:latin typeface="Roboto Condensed"/>
                          <a:ea typeface="Roboto Condensed"/>
                          <a:cs typeface="Roboto Condensed"/>
                          <a:sym typeface="Roboto Condensed"/>
                        </a:rPr>
                        <a:t> </a:t>
                      </a:r>
                      <a:r>
                        <a:rPr lang="en-US" sz="3500" spc="-77" dirty="0" err="1">
                          <a:solidFill>
                            <a:srgbClr val="423F3F"/>
                          </a:solidFill>
                          <a:latin typeface="Roboto Condensed"/>
                          <a:ea typeface="Roboto Condensed"/>
                          <a:cs typeface="Roboto Condensed"/>
                          <a:sym typeface="Roboto Condensed"/>
                        </a:rPr>
                        <a:t>hấp</a:t>
                      </a:r>
                      <a:r>
                        <a:rPr lang="en-US" sz="3500" spc="-77" dirty="0">
                          <a:solidFill>
                            <a:srgbClr val="423F3F"/>
                          </a:solidFill>
                          <a:latin typeface="Roboto Condensed"/>
                          <a:ea typeface="Roboto Condensed"/>
                          <a:cs typeface="Roboto Condensed"/>
                          <a:sym typeface="Roboto Condensed"/>
                        </a:rPr>
                        <a:t> </a:t>
                      </a:r>
                      <a:r>
                        <a:rPr lang="en-US" sz="3500" spc="-77" dirty="0" err="1">
                          <a:solidFill>
                            <a:srgbClr val="423F3F"/>
                          </a:solidFill>
                          <a:latin typeface="Roboto Condensed"/>
                          <a:ea typeface="Roboto Condensed"/>
                          <a:cs typeface="Roboto Condensed"/>
                          <a:sym typeface="Roboto Condensed"/>
                        </a:rPr>
                        <a:t>dẫn</a:t>
                      </a:r>
                      <a:r>
                        <a:rPr lang="en-US" sz="3500" spc="-77" dirty="0">
                          <a:solidFill>
                            <a:srgbClr val="423F3F"/>
                          </a:solidFill>
                          <a:latin typeface="Roboto Condensed"/>
                          <a:ea typeface="Roboto Condensed"/>
                          <a:cs typeface="Roboto Condensed"/>
                          <a:sym typeface="Roboto Condensed"/>
                        </a:rPr>
                        <a:t>, </a:t>
                      </a:r>
                      <a:r>
                        <a:rPr lang="en-US" sz="3500" spc="-77" dirty="0" err="1">
                          <a:solidFill>
                            <a:srgbClr val="423F3F"/>
                          </a:solidFill>
                          <a:latin typeface="Roboto Condensed"/>
                          <a:ea typeface="Roboto Condensed"/>
                          <a:cs typeface="Roboto Condensed"/>
                          <a:sym typeface="Roboto Condensed"/>
                        </a:rPr>
                        <a:t>sinh</a:t>
                      </a:r>
                      <a:r>
                        <a:rPr lang="en-US" sz="3500" spc="-77" dirty="0">
                          <a:solidFill>
                            <a:srgbClr val="423F3F"/>
                          </a:solidFill>
                          <a:latin typeface="Roboto Condensed"/>
                          <a:ea typeface="Roboto Condensed"/>
                          <a:cs typeface="Roboto Condensed"/>
                          <a:sym typeface="Roboto Condensed"/>
                        </a:rPr>
                        <a:t> </a:t>
                      </a:r>
                      <a:r>
                        <a:rPr lang="en-US" sz="3500" spc="-77" dirty="0" err="1">
                          <a:solidFill>
                            <a:srgbClr val="423F3F"/>
                          </a:solidFill>
                          <a:latin typeface="Roboto Condensed"/>
                          <a:ea typeface="Roboto Condensed"/>
                          <a:cs typeface="Roboto Condensed"/>
                          <a:sym typeface="Roboto Condensed"/>
                        </a:rPr>
                        <a:t>động</a:t>
                      </a:r>
                      <a:r>
                        <a:rPr lang="en-US" sz="3500" spc="-77" dirty="0">
                          <a:solidFill>
                            <a:srgbClr val="423F3F"/>
                          </a:solidFill>
                          <a:latin typeface="Roboto Condensed"/>
                          <a:ea typeface="Roboto Condensed"/>
                          <a:cs typeface="Roboto Condensed"/>
                          <a:sym typeface="Roboto Condensed"/>
                        </a:rPr>
                        <a:t> </a:t>
                      </a:r>
                      <a:r>
                        <a:rPr lang="en-US" sz="3500" spc="-77" dirty="0" err="1">
                          <a:solidFill>
                            <a:srgbClr val="423F3F"/>
                          </a:solidFill>
                          <a:latin typeface="Roboto Condensed"/>
                          <a:ea typeface="Roboto Condensed"/>
                          <a:cs typeface="Roboto Condensed"/>
                          <a:sym typeface="Roboto Condensed"/>
                        </a:rPr>
                        <a:t>hơn</a:t>
                      </a:r>
                      <a:endParaRPr lang="en-US" sz="1100" dirty="0"/>
                    </a:p>
                  </a:txBody>
                  <a:tcPr marL="123825" marR="123825" marT="123825" marB="123825" anchor="ctr">
                    <a:lnL w="19050" cap="flat" cmpd="sng" algn="ctr">
                      <a:solidFill>
                        <a:srgbClr val="8CBA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8CBA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8CBA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8CBA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EEE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</a:tbl>
          </a:graphicData>
        </a:graphic>
      </p:graphicFrame>
      <p:sp>
        <p:nvSpPr>
          <p:cNvPr id="32" name="Freeform 32"/>
          <p:cNvSpPr/>
          <p:nvPr/>
        </p:nvSpPr>
        <p:spPr>
          <a:xfrm>
            <a:off x="404464" y="7116092"/>
            <a:ext cx="2921045" cy="3019168"/>
          </a:xfrm>
          <a:custGeom>
            <a:avLst/>
            <a:gdLst/>
            <a:ahLst/>
            <a:cxnLst/>
            <a:rect l="l" t="t" r="r" b="b"/>
            <a:pathLst>
              <a:path w="2921045" h="3019168">
                <a:moveTo>
                  <a:pt x="0" y="0"/>
                </a:moveTo>
                <a:lnTo>
                  <a:pt x="2921044" y="0"/>
                </a:lnTo>
                <a:lnTo>
                  <a:pt x="2921044" y="3019167"/>
                </a:lnTo>
                <a:lnTo>
                  <a:pt x="0" y="3019167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33" name="Freeform 33"/>
          <p:cNvSpPr/>
          <p:nvPr/>
        </p:nvSpPr>
        <p:spPr>
          <a:xfrm>
            <a:off x="15334118" y="3081859"/>
            <a:ext cx="4240765" cy="3742475"/>
          </a:xfrm>
          <a:custGeom>
            <a:avLst/>
            <a:gdLst/>
            <a:ahLst/>
            <a:cxnLst/>
            <a:rect l="l" t="t" r="r" b="b"/>
            <a:pathLst>
              <a:path w="4240765" h="3742475">
                <a:moveTo>
                  <a:pt x="0" y="0"/>
                </a:moveTo>
                <a:lnTo>
                  <a:pt x="4240765" y="0"/>
                </a:lnTo>
                <a:lnTo>
                  <a:pt x="4240765" y="3742475"/>
                </a:lnTo>
                <a:lnTo>
                  <a:pt x="0" y="3742475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FC2B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004595" y="1280517"/>
            <a:ext cx="279582" cy="279582"/>
            <a:chOff x="0" y="0"/>
            <a:chExt cx="812800" cy="81280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9FC2B6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60442" tIns="60442" rIns="60442" bIns="60442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5" name="Group 5"/>
          <p:cNvGrpSpPr/>
          <p:nvPr/>
        </p:nvGrpSpPr>
        <p:grpSpPr>
          <a:xfrm>
            <a:off x="1004595" y="2181188"/>
            <a:ext cx="279582" cy="279582"/>
            <a:chOff x="0" y="0"/>
            <a:chExt cx="812800" cy="812800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9FC2B6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7" name="TextBox 7"/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60442" tIns="60442" rIns="60442" bIns="60442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8" name="Group 8"/>
          <p:cNvGrpSpPr/>
          <p:nvPr/>
        </p:nvGrpSpPr>
        <p:grpSpPr>
          <a:xfrm>
            <a:off x="1004595" y="3081859"/>
            <a:ext cx="279582" cy="279582"/>
            <a:chOff x="0" y="0"/>
            <a:chExt cx="812800" cy="812800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9FC2B6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10" name="TextBox 10"/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60442" tIns="60442" rIns="60442" bIns="60442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11" name="Group 11"/>
          <p:cNvGrpSpPr/>
          <p:nvPr/>
        </p:nvGrpSpPr>
        <p:grpSpPr>
          <a:xfrm>
            <a:off x="1004595" y="3982530"/>
            <a:ext cx="279582" cy="279582"/>
            <a:chOff x="0" y="0"/>
            <a:chExt cx="812800" cy="812800"/>
          </a:xfrm>
        </p:grpSpPr>
        <p:sp>
          <p:nvSpPr>
            <p:cNvPr id="12" name="Freeform 12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9FC2B6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13" name="TextBox 13"/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60442" tIns="60442" rIns="60442" bIns="60442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14" name="Group 14"/>
          <p:cNvGrpSpPr/>
          <p:nvPr/>
        </p:nvGrpSpPr>
        <p:grpSpPr>
          <a:xfrm>
            <a:off x="1004595" y="4883201"/>
            <a:ext cx="279582" cy="279582"/>
            <a:chOff x="0" y="0"/>
            <a:chExt cx="812800" cy="812800"/>
          </a:xfrm>
        </p:grpSpPr>
        <p:sp>
          <p:nvSpPr>
            <p:cNvPr id="15" name="Freeform 15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9FC2B6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16" name="TextBox 16"/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60442" tIns="60442" rIns="60442" bIns="60442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17" name="Group 17"/>
          <p:cNvGrpSpPr/>
          <p:nvPr/>
        </p:nvGrpSpPr>
        <p:grpSpPr>
          <a:xfrm>
            <a:off x="1004595" y="5783872"/>
            <a:ext cx="279582" cy="279582"/>
            <a:chOff x="0" y="0"/>
            <a:chExt cx="812800" cy="812800"/>
          </a:xfrm>
        </p:grpSpPr>
        <p:sp>
          <p:nvSpPr>
            <p:cNvPr id="18" name="Freeform 18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9FC2B6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19" name="TextBox 19"/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60442" tIns="60442" rIns="60442" bIns="60442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20" name="Group 20"/>
          <p:cNvGrpSpPr/>
          <p:nvPr/>
        </p:nvGrpSpPr>
        <p:grpSpPr>
          <a:xfrm>
            <a:off x="1004595" y="6684543"/>
            <a:ext cx="279582" cy="279582"/>
            <a:chOff x="0" y="0"/>
            <a:chExt cx="812800" cy="812800"/>
          </a:xfrm>
        </p:grpSpPr>
        <p:sp>
          <p:nvSpPr>
            <p:cNvPr id="21" name="Freeform 21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9FC2B6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22" name="TextBox 22"/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60442" tIns="60442" rIns="60442" bIns="60442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23" name="Group 23"/>
          <p:cNvGrpSpPr/>
          <p:nvPr/>
        </p:nvGrpSpPr>
        <p:grpSpPr>
          <a:xfrm>
            <a:off x="1004595" y="7585214"/>
            <a:ext cx="279582" cy="279582"/>
            <a:chOff x="0" y="0"/>
            <a:chExt cx="812800" cy="812800"/>
          </a:xfrm>
        </p:grpSpPr>
        <p:sp>
          <p:nvSpPr>
            <p:cNvPr id="24" name="Freeform 24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9FC2B6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25" name="TextBox 25"/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60442" tIns="60442" rIns="60442" bIns="60442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26" name="Group 26"/>
          <p:cNvGrpSpPr/>
          <p:nvPr/>
        </p:nvGrpSpPr>
        <p:grpSpPr>
          <a:xfrm>
            <a:off x="1004595" y="8485885"/>
            <a:ext cx="279582" cy="279582"/>
            <a:chOff x="0" y="0"/>
            <a:chExt cx="812800" cy="812800"/>
          </a:xfrm>
        </p:grpSpPr>
        <p:sp>
          <p:nvSpPr>
            <p:cNvPr id="27" name="Freeform 27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9FC2B6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28" name="TextBox 28"/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60442" tIns="60442" rIns="60442" bIns="60442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aphicFrame>
        <p:nvGraphicFramePr>
          <p:cNvPr id="29" name="Table 29"/>
          <p:cNvGraphicFramePr>
            <a:graphicFrameLocks noGrp="1"/>
          </p:cNvGraphicFramePr>
          <p:nvPr/>
        </p:nvGraphicFramePr>
        <p:xfrm>
          <a:off x="701341" y="1025017"/>
          <a:ext cx="16885318" cy="6486524"/>
        </p:xfrm>
        <a:graphic>
          <a:graphicData uri="http://schemas.openxmlformats.org/drawingml/2006/table">
            <a:tbl>
              <a:tblPr/>
              <a:tblGrid>
                <a:gridCol w="269763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5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4803127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5820705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1015615">
                <a:tc gridSpan="2">
                  <a:txBody>
                    <a:bodyPr/>
                    <a:lstStyle/>
                    <a:p>
                      <a:pPr algn="ctr">
                        <a:lnSpc>
                          <a:spcPts val="4560"/>
                        </a:lnSpc>
                        <a:defRPr/>
                      </a:pPr>
                      <a:r>
                        <a:rPr lang="en-US" sz="3800" b="1" spc="-83">
                          <a:solidFill>
                            <a:srgbClr val="423F3F"/>
                          </a:solidFill>
                          <a:latin typeface="Roboto Condensed Bold"/>
                          <a:ea typeface="Roboto Condensed Bold"/>
                          <a:cs typeface="Roboto Condensed Bold"/>
                          <a:sym typeface="Roboto Condensed Bold"/>
                        </a:rPr>
                        <a:t>Các bước</a:t>
                      </a:r>
                      <a:endParaRPr lang="en-US" sz="1100"/>
                    </a:p>
                  </a:txBody>
                  <a:tcPr marL="123825" marR="123825" marT="123825" marB="123825" anchor="ctr">
                    <a:lnL w="38100" cap="flat" cmpd="sng" algn="ctr">
                      <a:solidFill>
                        <a:srgbClr val="8CBA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8CBA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8CBA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8CBA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DB2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ts val="4560"/>
                        </a:lnSpc>
                        <a:defRPr/>
                      </a:pPr>
                      <a:r>
                        <a:rPr lang="en-US" sz="3800" b="1" spc="-83">
                          <a:solidFill>
                            <a:srgbClr val="423F3F"/>
                          </a:solidFill>
                          <a:latin typeface="Roboto Condensed Bold"/>
                          <a:ea typeface="Roboto Condensed Bold"/>
                          <a:cs typeface="Roboto Condensed Bold"/>
                          <a:sym typeface="Roboto Condensed Bold"/>
                        </a:rPr>
                        <a:t>Các bước</a:t>
                      </a:r>
                      <a:endParaRPr lang="en-US" sz="1100"/>
                    </a:p>
                  </a:txBody>
                  <a:tcPr marL="123825" marR="123825" marT="123825" marB="123825" anchor="ctr">
                    <a:lnL w="38100" cap="flat" cmpd="sng" algn="ctr">
                      <a:solidFill>
                        <a:srgbClr val="8CBA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8CBA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8CBA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8CBA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DB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4560"/>
                        </a:lnSpc>
                        <a:defRPr/>
                      </a:pPr>
                      <a:r>
                        <a:rPr lang="en-US" sz="3800" b="1" spc="-83">
                          <a:solidFill>
                            <a:srgbClr val="423F3F"/>
                          </a:solidFill>
                          <a:latin typeface="Roboto Condensed Bold"/>
                          <a:ea typeface="Roboto Condensed Bold"/>
                          <a:cs typeface="Roboto Condensed Bold"/>
                          <a:sym typeface="Roboto Condensed Bold"/>
                        </a:rPr>
                        <a:t>Yêu cầu</a:t>
                      </a:r>
                      <a:endParaRPr lang="en-US" sz="1100"/>
                    </a:p>
                  </a:txBody>
                  <a:tcPr marL="123825" marR="123825" marT="123825" marB="123825" anchor="ctr">
                    <a:lnL w="19050" cap="flat" cmpd="sng" algn="ctr">
                      <a:solidFill>
                        <a:srgbClr val="8CBA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8CBA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8CBA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8CBA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DB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4560"/>
                        </a:lnSpc>
                        <a:defRPr/>
                      </a:pPr>
                      <a:r>
                        <a:rPr lang="en-US" sz="3800" b="1" spc="-83">
                          <a:solidFill>
                            <a:srgbClr val="423F3F"/>
                          </a:solidFill>
                          <a:latin typeface="Roboto Condensed Bold"/>
                          <a:ea typeface="Roboto Condensed Bold"/>
                          <a:cs typeface="Roboto Condensed Bold"/>
                          <a:sym typeface="Roboto Condensed Bold"/>
                        </a:rPr>
                        <a:t>Lưu ý</a:t>
                      </a:r>
                      <a:endParaRPr lang="en-US" sz="1100"/>
                    </a:p>
                  </a:txBody>
                  <a:tcPr marL="123825" marR="123825" marT="123825" marB="123825" anchor="ctr">
                    <a:lnL w="19050" cap="flat" cmpd="sng" algn="ctr">
                      <a:solidFill>
                        <a:srgbClr val="8CBA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8CBA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8CBA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8CBA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DB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155787">
                <a:tc>
                  <a:txBody>
                    <a:bodyPr/>
                    <a:lstStyle/>
                    <a:p>
                      <a:pPr algn="l">
                        <a:lnSpc>
                          <a:spcPts val="4560"/>
                        </a:lnSpc>
                        <a:defRPr/>
                      </a:pPr>
                      <a:r>
                        <a:rPr lang="en-US" sz="3800" b="1" spc="-83">
                          <a:solidFill>
                            <a:srgbClr val="423F3F"/>
                          </a:solidFill>
                          <a:latin typeface="Roboto Condensed Bold"/>
                          <a:ea typeface="Roboto Condensed Bold"/>
                          <a:cs typeface="Roboto Condensed Bold"/>
                          <a:sym typeface="Roboto Condensed Bold"/>
                        </a:rPr>
                        <a:t>Luyện tập và trình bày bài thảo luận</a:t>
                      </a:r>
                      <a:endParaRPr lang="en-US" sz="1100"/>
                    </a:p>
                  </a:txBody>
                  <a:tcPr marL="123825" marR="123825" marT="123825" marB="123825" anchor="ctr">
                    <a:lnL w="38100" cap="flat" cmpd="sng" algn="ctr">
                      <a:solidFill>
                        <a:srgbClr val="8CBA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8CBA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8CBA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8CBA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DB2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just">
                        <a:lnSpc>
                          <a:spcPts val="4560"/>
                        </a:lnSpc>
                        <a:defRPr/>
                      </a:pPr>
                      <a:r>
                        <a:rPr lang="en-US" sz="3800" spc="-83">
                          <a:solidFill>
                            <a:srgbClr val="423F3F"/>
                          </a:solidFill>
                          <a:latin typeface="Roboto Condensed"/>
                          <a:ea typeface="Roboto Condensed"/>
                          <a:cs typeface="Roboto Condensed"/>
                          <a:sym typeface="Roboto Condensed"/>
                        </a:rPr>
                        <a:t>Có thể đứng trước gương trình bày hoặc trình bày cho bạn nghe</a:t>
                      </a:r>
                      <a:endParaRPr lang="en-US" sz="1100"/>
                    </a:p>
                  </a:txBody>
                  <a:tcPr marL="123825" marR="123825" marT="123825" marB="123825" anchor="ctr">
                    <a:lnL w="19050" cap="flat" cmpd="sng" algn="ctr">
                      <a:solidFill>
                        <a:srgbClr val="8CBA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8CBA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8CBA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8CBA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EEE3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just">
                        <a:lnSpc>
                          <a:spcPts val="4560"/>
                        </a:lnSpc>
                        <a:defRPr/>
                      </a:pPr>
                      <a:r>
                        <a:rPr lang="en-US" sz="3800" spc="-83">
                          <a:solidFill>
                            <a:srgbClr val="423F3F"/>
                          </a:solidFill>
                          <a:latin typeface="Roboto Condensed"/>
                          <a:ea typeface="Roboto Condensed"/>
                          <a:cs typeface="Roboto Condensed"/>
                          <a:sym typeface="Roboto Condensed"/>
                        </a:rPr>
                        <a:t>Có thể đứng trước gương trình bày hoặc trình bày cho bạn nghe</a:t>
                      </a:r>
                      <a:endParaRPr lang="en-US" sz="1100"/>
                    </a:p>
                  </a:txBody>
                  <a:tcPr marL="123825" marR="123825" marT="123825" marB="123825" anchor="ctr">
                    <a:lnL w="19050" cap="flat" cmpd="sng" algn="ctr">
                      <a:solidFill>
                        <a:srgbClr val="8CBA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8CBA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8CBA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8CBA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EEE3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4560"/>
                        </a:lnSpc>
                        <a:defRPr/>
                      </a:pPr>
                      <a:r>
                        <a:rPr lang="en-US" sz="3800" spc="-83">
                          <a:solidFill>
                            <a:srgbClr val="423F3F"/>
                          </a:solidFill>
                          <a:latin typeface="Roboto Condensed"/>
                          <a:ea typeface="Roboto Condensed"/>
                          <a:cs typeface="Roboto Condensed"/>
                          <a:sym typeface="Roboto Condensed"/>
                        </a:rPr>
                        <a:t>Chú ý cách kết hợp giọng điệu, cử chỉ, nét mặt,… khi trình bày</a:t>
                      </a:r>
                      <a:endParaRPr lang="en-US" sz="1100"/>
                    </a:p>
                  </a:txBody>
                  <a:tcPr marL="123825" marR="123825" marT="123825" marB="123825" anchor="ctr">
                    <a:lnL w="19050" cap="flat" cmpd="sng" algn="ctr">
                      <a:solidFill>
                        <a:srgbClr val="8CBA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8CBA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8CBA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8CBA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EEE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315122">
                <a:tc>
                  <a:txBody>
                    <a:bodyPr/>
                    <a:lstStyle/>
                    <a:p>
                      <a:pPr algn="l">
                        <a:lnSpc>
                          <a:spcPts val="4560"/>
                        </a:lnSpc>
                        <a:defRPr/>
                      </a:pPr>
                      <a:r>
                        <a:rPr lang="en-US" sz="3800" b="1" spc="-83">
                          <a:solidFill>
                            <a:srgbClr val="423F3F"/>
                          </a:solidFill>
                          <a:latin typeface="Roboto Condensed Bold"/>
                          <a:ea typeface="Roboto Condensed Bold"/>
                          <a:cs typeface="Roboto Condensed Bold"/>
                          <a:sym typeface="Roboto Condensed Bold"/>
                        </a:rPr>
                        <a:t>Trao đổi, đánh giá, rút kinh nghiệm sau khi thảo luận</a:t>
                      </a:r>
                      <a:endParaRPr lang="en-US" sz="1100"/>
                    </a:p>
                  </a:txBody>
                  <a:tcPr marL="123825" marR="123825" marT="123825" marB="123825" anchor="ctr">
                    <a:lnL w="38100" cap="flat" cmpd="sng" algn="ctr">
                      <a:solidFill>
                        <a:srgbClr val="8CBA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8CBA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8CBA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8CBA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DDB2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just">
                        <a:lnSpc>
                          <a:spcPts val="4560"/>
                        </a:lnSpc>
                        <a:defRPr/>
                      </a:pPr>
                      <a:r>
                        <a:rPr lang="en-US" sz="3800" spc="-83">
                          <a:solidFill>
                            <a:srgbClr val="423F3F"/>
                          </a:solidFill>
                          <a:latin typeface="Roboto Condensed"/>
                          <a:ea typeface="Roboto Condensed"/>
                          <a:cs typeface="Roboto Condensed"/>
                          <a:sym typeface="Roboto Condensed"/>
                        </a:rPr>
                        <a:t>Sử dụng bảng kiểm để tự nhận xét và nhận xét cho bạn</a:t>
                      </a:r>
                      <a:endParaRPr lang="en-US" sz="1100"/>
                    </a:p>
                  </a:txBody>
                  <a:tcPr marL="123825" marR="123825" marT="123825" marB="123825" anchor="ctr">
                    <a:lnL w="19050" cap="flat" cmpd="sng" algn="ctr">
                      <a:solidFill>
                        <a:srgbClr val="8CBA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8CBA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8CBA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8CBA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EEE3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just">
                        <a:lnSpc>
                          <a:spcPts val="4560"/>
                        </a:lnSpc>
                        <a:defRPr/>
                      </a:pPr>
                      <a:r>
                        <a:rPr lang="en-US" sz="3800" spc="-83">
                          <a:solidFill>
                            <a:srgbClr val="423F3F"/>
                          </a:solidFill>
                          <a:latin typeface="Roboto Condensed"/>
                          <a:ea typeface="Roboto Condensed"/>
                          <a:cs typeface="Roboto Condensed"/>
                          <a:sym typeface="Roboto Condensed"/>
                        </a:rPr>
                        <a:t>Sử dụng bảng kiểm để tự nhận xét và nhận xét cho bạn</a:t>
                      </a:r>
                      <a:endParaRPr lang="en-US" sz="1100"/>
                    </a:p>
                  </a:txBody>
                  <a:tcPr marL="123825" marR="123825" marT="123825" marB="123825" anchor="ctr">
                    <a:lnL w="19050" cap="flat" cmpd="sng" algn="ctr">
                      <a:solidFill>
                        <a:srgbClr val="8CBA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8CBA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8CBA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8CBA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EEE3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4560"/>
                        </a:lnSpc>
                        <a:defRPr/>
                      </a:pPr>
                      <a:r>
                        <a:rPr lang="en-US" sz="3800" spc="-83">
                          <a:solidFill>
                            <a:srgbClr val="423F3F"/>
                          </a:solidFill>
                          <a:latin typeface="Roboto Condensed"/>
                          <a:ea typeface="Roboto Condensed"/>
                          <a:cs typeface="Roboto Condensed"/>
                          <a:sym typeface="Roboto Condensed"/>
                        </a:rPr>
                        <a:t>Chú ý tính khách quan, khoa học, tránh chủ quan, cực đoan khi nhận xét</a:t>
                      </a:r>
                      <a:endParaRPr lang="en-US" sz="1100"/>
                    </a:p>
                  </a:txBody>
                  <a:tcPr marL="123825" marR="123825" marT="123825" marB="123825" anchor="ctr">
                    <a:lnL w="19050" cap="flat" cmpd="sng" algn="ctr">
                      <a:solidFill>
                        <a:srgbClr val="8CBA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8CBA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8CBA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8CBAA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1EEE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sp>
        <p:nvSpPr>
          <p:cNvPr id="30" name="Freeform 30"/>
          <p:cNvSpPr/>
          <p:nvPr/>
        </p:nvSpPr>
        <p:spPr>
          <a:xfrm>
            <a:off x="1478384" y="7130108"/>
            <a:ext cx="2921045" cy="3019168"/>
          </a:xfrm>
          <a:custGeom>
            <a:avLst/>
            <a:gdLst/>
            <a:ahLst/>
            <a:cxnLst/>
            <a:rect l="l" t="t" r="r" b="b"/>
            <a:pathLst>
              <a:path w="2921045" h="3019168">
                <a:moveTo>
                  <a:pt x="0" y="0"/>
                </a:moveTo>
                <a:lnTo>
                  <a:pt x="2921045" y="0"/>
                </a:lnTo>
                <a:lnTo>
                  <a:pt x="2921045" y="3019168"/>
                </a:lnTo>
                <a:lnTo>
                  <a:pt x="0" y="3019168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31" name="Freeform 31"/>
          <p:cNvSpPr/>
          <p:nvPr/>
        </p:nvSpPr>
        <p:spPr>
          <a:xfrm>
            <a:off x="12077976" y="5923663"/>
            <a:ext cx="4631166" cy="4087004"/>
          </a:xfrm>
          <a:custGeom>
            <a:avLst/>
            <a:gdLst/>
            <a:ahLst/>
            <a:cxnLst/>
            <a:rect l="l" t="t" r="r" b="b"/>
            <a:pathLst>
              <a:path w="4631166" h="4087004">
                <a:moveTo>
                  <a:pt x="0" y="0"/>
                </a:moveTo>
                <a:lnTo>
                  <a:pt x="4631166" y="0"/>
                </a:lnTo>
                <a:lnTo>
                  <a:pt x="4631166" y="4087003"/>
                </a:lnTo>
                <a:lnTo>
                  <a:pt x="0" y="4087003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32" name="Freeform 32"/>
          <p:cNvSpPr/>
          <p:nvPr/>
        </p:nvSpPr>
        <p:spPr>
          <a:xfrm>
            <a:off x="15549311" y="-589605"/>
            <a:ext cx="4074695" cy="2770793"/>
          </a:xfrm>
          <a:custGeom>
            <a:avLst/>
            <a:gdLst/>
            <a:ahLst/>
            <a:cxnLst/>
            <a:rect l="l" t="t" r="r" b="b"/>
            <a:pathLst>
              <a:path w="4074695" h="2770793">
                <a:moveTo>
                  <a:pt x="0" y="0"/>
                </a:moveTo>
                <a:lnTo>
                  <a:pt x="4074696" y="0"/>
                </a:lnTo>
                <a:lnTo>
                  <a:pt x="4074696" y="2770793"/>
                </a:lnTo>
                <a:lnTo>
                  <a:pt x="0" y="2770793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FC2B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-10800000">
            <a:off x="7844350" y="-264431"/>
            <a:ext cx="10443650" cy="11081561"/>
          </a:xfrm>
          <a:custGeom>
            <a:avLst/>
            <a:gdLst/>
            <a:ahLst/>
            <a:cxnLst/>
            <a:rect l="l" t="t" r="r" b="b"/>
            <a:pathLst>
              <a:path w="10443650" h="11081561">
                <a:moveTo>
                  <a:pt x="0" y="0"/>
                </a:moveTo>
                <a:lnTo>
                  <a:pt x="10443650" y="0"/>
                </a:lnTo>
                <a:lnTo>
                  <a:pt x="10443650" y="11081561"/>
                </a:lnTo>
                <a:lnTo>
                  <a:pt x="0" y="1108156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tretch>
              <a:fillRect r="-90379" b="-3737"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3" name="Freeform 3"/>
          <p:cNvSpPr/>
          <p:nvPr/>
        </p:nvSpPr>
        <p:spPr>
          <a:xfrm rot="-10800000">
            <a:off x="-200148" y="-397281"/>
            <a:ext cx="10443650" cy="11081561"/>
          </a:xfrm>
          <a:custGeom>
            <a:avLst/>
            <a:gdLst/>
            <a:ahLst/>
            <a:cxnLst/>
            <a:rect l="l" t="t" r="r" b="b"/>
            <a:pathLst>
              <a:path w="10443650" h="11081561">
                <a:moveTo>
                  <a:pt x="0" y="0"/>
                </a:moveTo>
                <a:lnTo>
                  <a:pt x="10443650" y="0"/>
                </a:lnTo>
                <a:lnTo>
                  <a:pt x="10443650" y="11081562"/>
                </a:lnTo>
                <a:lnTo>
                  <a:pt x="0" y="11081562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tretch>
              <a:fillRect l="-90379" t="-3737"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4" name="TextBox 4"/>
          <p:cNvSpPr txBox="1"/>
          <p:nvPr/>
        </p:nvSpPr>
        <p:spPr>
          <a:xfrm rot="-5400000">
            <a:off x="455494" y="5974320"/>
            <a:ext cx="378666" cy="147180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097"/>
              </a:lnSpc>
            </a:pPr>
            <a:r>
              <a:rPr lang="en-US" sz="8641">
                <a:solidFill>
                  <a:srgbClr val="503D36"/>
                </a:solidFill>
                <a:latin typeface="Sniglet"/>
                <a:ea typeface="Sniglet"/>
                <a:cs typeface="Sniglet"/>
                <a:sym typeface="Sniglet"/>
              </a:rPr>
              <a:t>)</a:t>
            </a:r>
          </a:p>
        </p:txBody>
      </p:sp>
      <p:sp>
        <p:nvSpPr>
          <p:cNvPr id="5" name="TextBox 5"/>
          <p:cNvSpPr txBox="1"/>
          <p:nvPr/>
        </p:nvSpPr>
        <p:spPr>
          <a:xfrm rot="-5400000">
            <a:off x="455494" y="572688"/>
            <a:ext cx="378666" cy="147180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097"/>
              </a:lnSpc>
            </a:pPr>
            <a:r>
              <a:rPr lang="en-US" sz="8641">
                <a:solidFill>
                  <a:srgbClr val="503D36"/>
                </a:solidFill>
                <a:latin typeface="Sniglet"/>
                <a:ea typeface="Sniglet"/>
                <a:cs typeface="Sniglet"/>
                <a:sym typeface="Sniglet"/>
              </a:rPr>
              <a:t>)</a:t>
            </a:r>
          </a:p>
        </p:txBody>
      </p:sp>
      <p:sp>
        <p:nvSpPr>
          <p:cNvPr id="6" name="TextBox 6"/>
          <p:cNvSpPr txBox="1"/>
          <p:nvPr/>
        </p:nvSpPr>
        <p:spPr>
          <a:xfrm rot="-5400000">
            <a:off x="455494" y="1472960"/>
            <a:ext cx="378666" cy="147180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097"/>
              </a:lnSpc>
            </a:pPr>
            <a:r>
              <a:rPr lang="en-US" sz="8641">
                <a:solidFill>
                  <a:srgbClr val="503D36"/>
                </a:solidFill>
                <a:latin typeface="Sniglet"/>
                <a:ea typeface="Sniglet"/>
                <a:cs typeface="Sniglet"/>
                <a:sym typeface="Sniglet"/>
              </a:rPr>
              <a:t>)</a:t>
            </a:r>
          </a:p>
        </p:txBody>
      </p:sp>
      <p:sp>
        <p:nvSpPr>
          <p:cNvPr id="7" name="TextBox 7"/>
          <p:cNvSpPr txBox="1"/>
          <p:nvPr/>
        </p:nvSpPr>
        <p:spPr>
          <a:xfrm rot="-5400000">
            <a:off x="455494" y="2373232"/>
            <a:ext cx="378666" cy="147180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097"/>
              </a:lnSpc>
            </a:pPr>
            <a:r>
              <a:rPr lang="en-US" sz="8641">
                <a:solidFill>
                  <a:srgbClr val="503D36"/>
                </a:solidFill>
                <a:latin typeface="Sniglet"/>
                <a:ea typeface="Sniglet"/>
                <a:cs typeface="Sniglet"/>
                <a:sym typeface="Sniglet"/>
              </a:rPr>
              <a:t>)</a:t>
            </a:r>
          </a:p>
        </p:txBody>
      </p:sp>
      <p:sp>
        <p:nvSpPr>
          <p:cNvPr id="8" name="TextBox 8"/>
          <p:cNvSpPr txBox="1"/>
          <p:nvPr/>
        </p:nvSpPr>
        <p:spPr>
          <a:xfrm rot="-5400000">
            <a:off x="455494" y="3273504"/>
            <a:ext cx="378666" cy="147180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097"/>
              </a:lnSpc>
            </a:pPr>
            <a:r>
              <a:rPr lang="en-US" sz="8641">
                <a:solidFill>
                  <a:srgbClr val="503D36"/>
                </a:solidFill>
                <a:latin typeface="Sniglet"/>
                <a:ea typeface="Sniglet"/>
                <a:cs typeface="Sniglet"/>
                <a:sym typeface="Sniglet"/>
              </a:rPr>
              <a:t>)</a:t>
            </a:r>
          </a:p>
        </p:txBody>
      </p:sp>
      <p:sp>
        <p:nvSpPr>
          <p:cNvPr id="9" name="TextBox 9"/>
          <p:cNvSpPr txBox="1"/>
          <p:nvPr/>
        </p:nvSpPr>
        <p:spPr>
          <a:xfrm rot="-5400000">
            <a:off x="455494" y="4173776"/>
            <a:ext cx="378666" cy="147180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097"/>
              </a:lnSpc>
            </a:pPr>
            <a:r>
              <a:rPr lang="en-US" sz="8641">
                <a:solidFill>
                  <a:srgbClr val="503D36"/>
                </a:solidFill>
                <a:latin typeface="Sniglet"/>
                <a:ea typeface="Sniglet"/>
                <a:cs typeface="Sniglet"/>
                <a:sym typeface="Sniglet"/>
              </a:rPr>
              <a:t>)</a:t>
            </a:r>
          </a:p>
        </p:txBody>
      </p:sp>
      <p:sp>
        <p:nvSpPr>
          <p:cNvPr id="10" name="TextBox 10"/>
          <p:cNvSpPr txBox="1"/>
          <p:nvPr/>
        </p:nvSpPr>
        <p:spPr>
          <a:xfrm rot="-5400000">
            <a:off x="455494" y="5074048"/>
            <a:ext cx="378666" cy="147180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097"/>
              </a:lnSpc>
            </a:pPr>
            <a:r>
              <a:rPr lang="en-US" sz="8641">
                <a:solidFill>
                  <a:srgbClr val="503D36"/>
                </a:solidFill>
                <a:latin typeface="Sniglet"/>
                <a:ea typeface="Sniglet"/>
                <a:cs typeface="Sniglet"/>
                <a:sym typeface="Sniglet"/>
              </a:rPr>
              <a:t>)</a:t>
            </a:r>
          </a:p>
        </p:txBody>
      </p:sp>
      <p:sp>
        <p:nvSpPr>
          <p:cNvPr id="11" name="TextBox 11"/>
          <p:cNvSpPr txBox="1"/>
          <p:nvPr/>
        </p:nvSpPr>
        <p:spPr>
          <a:xfrm rot="-5400000">
            <a:off x="455494" y="6874591"/>
            <a:ext cx="378666" cy="147180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097"/>
              </a:lnSpc>
            </a:pPr>
            <a:r>
              <a:rPr lang="en-US" sz="8641">
                <a:solidFill>
                  <a:srgbClr val="503D36"/>
                </a:solidFill>
                <a:latin typeface="Sniglet"/>
                <a:ea typeface="Sniglet"/>
                <a:cs typeface="Sniglet"/>
                <a:sym typeface="Sniglet"/>
              </a:rPr>
              <a:t>)</a:t>
            </a:r>
          </a:p>
        </p:txBody>
      </p:sp>
      <p:sp>
        <p:nvSpPr>
          <p:cNvPr id="12" name="TextBox 12"/>
          <p:cNvSpPr txBox="1"/>
          <p:nvPr/>
        </p:nvSpPr>
        <p:spPr>
          <a:xfrm rot="-5400000">
            <a:off x="455494" y="7774863"/>
            <a:ext cx="378666" cy="147180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097"/>
              </a:lnSpc>
            </a:pPr>
            <a:r>
              <a:rPr lang="en-US" sz="8641">
                <a:solidFill>
                  <a:srgbClr val="503D36"/>
                </a:solidFill>
                <a:latin typeface="Sniglet"/>
                <a:ea typeface="Sniglet"/>
                <a:cs typeface="Sniglet"/>
                <a:sym typeface="Sniglet"/>
              </a:rPr>
              <a:t>)</a:t>
            </a:r>
          </a:p>
        </p:txBody>
      </p:sp>
      <p:grpSp>
        <p:nvGrpSpPr>
          <p:cNvPr id="13" name="Group 13"/>
          <p:cNvGrpSpPr/>
          <p:nvPr/>
        </p:nvGrpSpPr>
        <p:grpSpPr>
          <a:xfrm>
            <a:off x="15481187" y="971219"/>
            <a:ext cx="2422291" cy="1266163"/>
            <a:chOff x="0" y="0"/>
            <a:chExt cx="620810" cy="324506"/>
          </a:xfrm>
        </p:grpSpPr>
        <p:sp>
          <p:nvSpPr>
            <p:cNvPr id="14" name="Freeform 14"/>
            <p:cNvSpPr/>
            <p:nvPr/>
          </p:nvSpPr>
          <p:spPr>
            <a:xfrm>
              <a:off x="0" y="0"/>
              <a:ext cx="620810" cy="324506"/>
            </a:xfrm>
            <a:custGeom>
              <a:avLst/>
              <a:gdLst/>
              <a:ahLst/>
              <a:cxnLst/>
              <a:rect l="l" t="t" r="r" b="b"/>
              <a:pathLst>
                <a:path w="620810" h="324506">
                  <a:moveTo>
                    <a:pt x="79903" y="0"/>
                  </a:moveTo>
                  <a:lnTo>
                    <a:pt x="540907" y="0"/>
                  </a:lnTo>
                  <a:cubicBezTo>
                    <a:pt x="585037" y="0"/>
                    <a:pt x="620810" y="35774"/>
                    <a:pt x="620810" y="79903"/>
                  </a:cubicBezTo>
                  <a:lnTo>
                    <a:pt x="620810" y="244603"/>
                  </a:lnTo>
                  <a:cubicBezTo>
                    <a:pt x="620810" y="288732"/>
                    <a:pt x="585037" y="324506"/>
                    <a:pt x="540907" y="324506"/>
                  </a:cubicBezTo>
                  <a:lnTo>
                    <a:pt x="79903" y="324506"/>
                  </a:lnTo>
                  <a:cubicBezTo>
                    <a:pt x="35774" y="324506"/>
                    <a:pt x="0" y="288732"/>
                    <a:pt x="0" y="244603"/>
                  </a:cubicBezTo>
                  <a:lnTo>
                    <a:pt x="0" y="79903"/>
                  </a:lnTo>
                  <a:cubicBezTo>
                    <a:pt x="0" y="35774"/>
                    <a:pt x="35774" y="0"/>
                    <a:pt x="79903" y="0"/>
                  </a:cubicBezTo>
                  <a:close/>
                </a:path>
              </a:pathLst>
            </a:custGeom>
            <a:solidFill>
              <a:srgbClr val="E76262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15" name="TextBox 15"/>
            <p:cNvSpPr txBox="1"/>
            <p:nvPr/>
          </p:nvSpPr>
          <p:spPr>
            <a:xfrm>
              <a:off x="0" y="-47625"/>
              <a:ext cx="620810" cy="372131"/>
            </a:xfrm>
            <a:prstGeom prst="rect">
              <a:avLst/>
            </a:prstGeom>
          </p:spPr>
          <p:txBody>
            <a:bodyPr lIns="55240" tIns="55240" rIns="55240" bIns="5524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16" name="Group 16"/>
          <p:cNvGrpSpPr/>
          <p:nvPr/>
        </p:nvGrpSpPr>
        <p:grpSpPr>
          <a:xfrm>
            <a:off x="16465368" y="1064631"/>
            <a:ext cx="1345895" cy="1079340"/>
            <a:chOff x="0" y="0"/>
            <a:chExt cx="344940" cy="276625"/>
          </a:xfrm>
        </p:grpSpPr>
        <p:sp>
          <p:nvSpPr>
            <p:cNvPr id="17" name="Freeform 17"/>
            <p:cNvSpPr/>
            <p:nvPr/>
          </p:nvSpPr>
          <p:spPr>
            <a:xfrm>
              <a:off x="0" y="0"/>
              <a:ext cx="344940" cy="276625"/>
            </a:xfrm>
            <a:custGeom>
              <a:avLst/>
              <a:gdLst/>
              <a:ahLst/>
              <a:cxnLst/>
              <a:rect l="l" t="t" r="r" b="b"/>
              <a:pathLst>
                <a:path w="344940" h="276625">
                  <a:moveTo>
                    <a:pt x="115045" y="0"/>
                  </a:moveTo>
                  <a:lnTo>
                    <a:pt x="229895" y="0"/>
                  </a:lnTo>
                  <a:cubicBezTo>
                    <a:pt x="260407" y="0"/>
                    <a:pt x="289669" y="12121"/>
                    <a:pt x="311244" y="33696"/>
                  </a:cubicBezTo>
                  <a:cubicBezTo>
                    <a:pt x="332820" y="55271"/>
                    <a:pt x="344940" y="84533"/>
                    <a:pt x="344940" y="115045"/>
                  </a:cubicBezTo>
                  <a:lnTo>
                    <a:pt x="344940" y="161580"/>
                  </a:lnTo>
                  <a:cubicBezTo>
                    <a:pt x="344940" y="192091"/>
                    <a:pt x="332820" y="221354"/>
                    <a:pt x="311244" y="242929"/>
                  </a:cubicBezTo>
                  <a:cubicBezTo>
                    <a:pt x="289669" y="264504"/>
                    <a:pt x="260407" y="276625"/>
                    <a:pt x="229895" y="276625"/>
                  </a:cubicBezTo>
                  <a:lnTo>
                    <a:pt x="115045" y="276625"/>
                  </a:lnTo>
                  <a:cubicBezTo>
                    <a:pt x="84533" y="276625"/>
                    <a:pt x="55271" y="264504"/>
                    <a:pt x="33696" y="242929"/>
                  </a:cubicBezTo>
                  <a:cubicBezTo>
                    <a:pt x="12121" y="221354"/>
                    <a:pt x="0" y="192091"/>
                    <a:pt x="0" y="161580"/>
                  </a:cubicBezTo>
                  <a:lnTo>
                    <a:pt x="0" y="115045"/>
                  </a:lnTo>
                  <a:cubicBezTo>
                    <a:pt x="0" y="84533"/>
                    <a:pt x="12121" y="55271"/>
                    <a:pt x="33696" y="33696"/>
                  </a:cubicBezTo>
                  <a:cubicBezTo>
                    <a:pt x="55271" y="12121"/>
                    <a:pt x="84533" y="0"/>
                    <a:pt x="115045" y="0"/>
                  </a:cubicBezTo>
                  <a:close/>
                </a:path>
              </a:pathLst>
            </a:custGeom>
            <a:solidFill>
              <a:srgbClr val="E76262"/>
            </a:solidFill>
            <a:ln w="28575" cap="sq">
              <a:solidFill>
                <a:srgbClr val="FCF4E8"/>
              </a:solidFill>
              <a:prstDash val="lgDash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" name="TextBox 18"/>
            <p:cNvSpPr txBox="1"/>
            <p:nvPr/>
          </p:nvSpPr>
          <p:spPr>
            <a:xfrm>
              <a:off x="0" y="-47625"/>
              <a:ext cx="344940" cy="324250"/>
            </a:xfrm>
            <a:prstGeom prst="rect">
              <a:avLst/>
            </a:prstGeom>
          </p:spPr>
          <p:txBody>
            <a:bodyPr lIns="55240" tIns="55240" rIns="55240" bIns="5524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19" name="Group 19"/>
          <p:cNvGrpSpPr/>
          <p:nvPr/>
        </p:nvGrpSpPr>
        <p:grpSpPr>
          <a:xfrm>
            <a:off x="15481187" y="2338146"/>
            <a:ext cx="2422291" cy="1266163"/>
            <a:chOff x="0" y="0"/>
            <a:chExt cx="620810" cy="324506"/>
          </a:xfrm>
        </p:grpSpPr>
        <p:sp>
          <p:nvSpPr>
            <p:cNvPr id="20" name="Freeform 20"/>
            <p:cNvSpPr/>
            <p:nvPr/>
          </p:nvSpPr>
          <p:spPr>
            <a:xfrm>
              <a:off x="0" y="0"/>
              <a:ext cx="620810" cy="324506"/>
            </a:xfrm>
            <a:custGeom>
              <a:avLst/>
              <a:gdLst/>
              <a:ahLst/>
              <a:cxnLst/>
              <a:rect l="l" t="t" r="r" b="b"/>
              <a:pathLst>
                <a:path w="620810" h="324506">
                  <a:moveTo>
                    <a:pt x="79903" y="0"/>
                  </a:moveTo>
                  <a:lnTo>
                    <a:pt x="540907" y="0"/>
                  </a:lnTo>
                  <a:cubicBezTo>
                    <a:pt x="585037" y="0"/>
                    <a:pt x="620810" y="35774"/>
                    <a:pt x="620810" y="79903"/>
                  </a:cubicBezTo>
                  <a:lnTo>
                    <a:pt x="620810" y="244603"/>
                  </a:lnTo>
                  <a:cubicBezTo>
                    <a:pt x="620810" y="288732"/>
                    <a:pt x="585037" y="324506"/>
                    <a:pt x="540907" y="324506"/>
                  </a:cubicBezTo>
                  <a:lnTo>
                    <a:pt x="79903" y="324506"/>
                  </a:lnTo>
                  <a:cubicBezTo>
                    <a:pt x="35774" y="324506"/>
                    <a:pt x="0" y="288732"/>
                    <a:pt x="0" y="244603"/>
                  </a:cubicBezTo>
                  <a:lnTo>
                    <a:pt x="0" y="79903"/>
                  </a:lnTo>
                  <a:cubicBezTo>
                    <a:pt x="0" y="35774"/>
                    <a:pt x="35774" y="0"/>
                    <a:pt x="79903" y="0"/>
                  </a:cubicBezTo>
                  <a:close/>
                </a:path>
              </a:pathLst>
            </a:custGeom>
            <a:solidFill>
              <a:srgbClr val="E78462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21" name="TextBox 21"/>
            <p:cNvSpPr txBox="1"/>
            <p:nvPr/>
          </p:nvSpPr>
          <p:spPr>
            <a:xfrm>
              <a:off x="0" y="-47625"/>
              <a:ext cx="620810" cy="372131"/>
            </a:xfrm>
            <a:prstGeom prst="rect">
              <a:avLst/>
            </a:prstGeom>
          </p:spPr>
          <p:txBody>
            <a:bodyPr lIns="55240" tIns="55240" rIns="55240" bIns="5524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22" name="Group 22"/>
          <p:cNvGrpSpPr/>
          <p:nvPr/>
        </p:nvGrpSpPr>
        <p:grpSpPr>
          <a:xfrm>
            <a:off x="16465368" y="2431558"/>
            <a:ext cx="1345895" cy="1079340"/>
            <a:chOff x="0" y="0"/>
            <a:chExt cx="344940" cy="276625"/>
          </a:xfrm>
        </p:grpSpPr>
        <p:sp>
          <p:nvSpPr>
            <p:cNvPr id="23" name="Freeform 23"/>
            <p:cNvSpPr/>
            <p:nvPr/>
          </p:nvSpPr>
          <p:spPr>
            <a:xfrm>
              <a:off x="0" y="0"/>
              <a:ext cx="344940" cy="276625"/>
            </a:xfrm>
            <a:custGeom>
              <a:avLst/>
              <a:gdLst/>
              <a:ahLst/>
              <a:cxnLst/>
              <a:rect l="l" t="t" r="r" b="b"/>
              <a:pathLst>
                <a:path w="344940" h="276625">
                  <a:moveTo>
                    <a:pt x="115045" y="0"/>
                  </a:moveTo>
                  <a:lnTo>
                    <a:pt x="229895" y="0"/>
                  </a:lnTo>
                  <a:cubicBezTo>
                    <a:pt x="260407" y="0"/>
                    <a:pt x="289669" y="12121"/>
                    <a:pt x="311244" y="33696"/>
                  </a:cubicBezTo>
                  <a:cubicBezTo>
                    <a:pt x="332820" y="55271"/>
                    <a:pt x="344940" y="84533"/>
                    <a:pt x="344940" y="115045"/>
                  </a:cubicBezTo>
                  <a:lnTo>
                    <a:pt x="344940" y="161580"/>
                  </a:lnTo>
                  <a:cubicBezTo>
                    <a:pt x="344940" y="192091"/>
                    <a:pt x="332820" y="221354"/>
                    <a:pt x="311244" y="242929"/>
                  </a:cubicBezTo>
                  <a:cubicBezTo>
                    <a:pt x="289669" y="264504"/>
                    <a:pt x="260407" y="276625"/>
                    <a:pt x="229895" y="276625"/>
                  </a:cubicBezTo>
                  <a:lnTo>
                    <a:pt x="115045" y="276625"/>
                  </a:lnTo>
                  <a:cubicBezTo>
                    <a:pt x="84533" y="276625"/>
                    <a:pt x="55271" y="264504"/>
                    <a:pt x="33696" y="242929"/>
                  </a:cubicBezTo>
                  <a:cubicBezTo>
                    <a:pt x="12121" y="221354"/>
                    <a:pt x="0" y="192091"/>
                    <a:pt x="0" y="161580"/>
                  </a:cubicBezTo>
                  <a:lnTo>
                    <a:pt x="0" y="115045"/>
                  </a:lnTo>
                  <a:cubicBezTo>
                    <a:pt x="0" y="84533"/>
                    <a:pt x="12121" y="55271"/>
                    <a:pt x="33696" y="33696"/>
                  </a:cubicBezTo>
                  <a:cubicBezTo>
                    <a:pt x="55271" y="12121"/>
                    <a:pt x="84533" y="0"/>
                    <a:pt x="115045" y="0"/>
                  </a:cubicBezTo>
                  <a:close/>
                </a:path>
              </a:pathLst>
            </a:custGeom>
            <a:solidFill>
              <a:srgbClr val="E78462"/>
            </a:solidFill>
            <a:ln w="28575" cap="sq">
              <a:solidFill>
                <a:srgbClr val="FCF4E8"/>
              </a:solidFill>
              <a:prstDash val="lgDash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" name="TextBox 24"/>
            <p:cNvSpPr txBox="1"/>
            <p:nvPr/>
          </p:nvSpPr>
          <p:spPr>
            <a:xfrm>
              <a:off x="0" y="-47625"/>
              <a:ext cx="344940" cy="324250"/>
            </a:xfrm>
            <a:prstGeom prst="rect">
              <a:avLst/>
            </a:prstGeom>
          </p:spPr>
          <p:txBody>
            <a:bodyPr lIns="55240" tIns="55240" rIns="55240" bIns="5524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25" name="Group 25"/>
          <p:cNvGrpSpPr/>
          <p:nvPr/>
        </p:nvGrpSpPr>
        <p:grpSpPr>
          <a:xfrm>
            <a:off x="15481187" y="3705073"/>
            <a:ext cx="2422291" cy="1266163"/>
            <a:chOff x="0" y="0"/>
            <a:chExt cx="620810" cy="324506"/>
          </a:xfrm>
        </p:grpSpPr>
        <p:sp>
          <p:nvSpPr>
            <p:cNvPr id="26" name="Freeform 26"/>
            <p:cNvSpPr/>
            <p:nvPr/>
          </p:nvSpPr>
          <p:spPr>
            <a:xfrm>
              <a:off x="0" y="0"/>
              <a:ext cx="620810" cy="324506"/>
            </a:xfrm>
            <a:custGeom>
              <a:avLst/>
              <a:gdLst/>
              <a:ahLst/>
              <a:cxnLst/>
              <a:rect l="l" t="t" r="r" b="b"/>
              <a:pathLst>
                <a:path w="620810" h="324506">
                  <a:moveTo>
                    <a:pt x="79903" y="0"/>
                  </a:moveTo>
                  <a:lnTo>
                    <a:pt x="540907" y="0"/>
                  </a:lnTo>
                  <a:cubicBezTo>
                    <a:pt x="585037" y="0"/>
                    <a:pt x="620810" y="35774"/>
                    <a:pt x="620810" y="79903"/>
                  </a:cubicBezTo>
                  <a:lnTo>
                    <a:pt x="620810" y="244603"/>
                  </a:lnTo>
                  <a:cubicBezTo>
                    <a:pt x="620810" y="288732"/>
                    <a:pt x="585037" y="324506"/>
                    <a:pt x="540907" y="324506"/>
                  </a:cubicBezTo>
                  <a:lnTo>
                    <a:pt x="79903" y="324506"/>
                  </a:lnTo>
                  <a:cubicBezTo>
                    <a:pt x="35774" y="324506"/>
                    <a:pt x="0" y="288732"/>
                    <a:pt x="0" y="244603"/>
                  </a:cubicBezTo>
                  <a:lnTo>
                    <a:pt x="0" y="79903"/>
                  </a:lnTo>
                  <a:cubicBezTo>
                    <a:pt x="0" y="35774"/>
                    <a:pt x="35774" y="0"/>
                    <a:pt x="79903" y="0"/>
                  </a:cubicBezTo>
                  <a:close/>
                </a:path>
              </a:pathLst>
            </a:custGeom>
            <a:solidFill>
              <a:srgbClr val="FFCF91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27" name="TextBox 27"/>
            <p:cNvSpPr txBox="1"/>
            <p:nvPr/>
          </p:nvSpPr>
          <p:spPr>
            <a:xfrm>
              <a:off x="0" y="-47625"/>
              <a:ext cx="620810" cy="372131"/>
            </a:xfrm>
            <a:prstGeom prst="rect">
              <a:avLst/>
            </a:prstGeom>
          </p:spPr>
          <p:txBody>
            <a:bodyPr lIns="55240" tIns="55240" rIns="55240" bIns="5524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28" name="Group 28"/>
          <p:cNvGrpSpPr/>
          <p:nvPr/>
        </p:nvGrpSpPr>
        <p:grpSpPr>
          <a:xfrm>
            <a:off x="16465368" y="3798485"/>
            <a:ext cx="1345895" cy="1079340"/>
            <a:chOff x="0" y="0"/>
            <a:chExt cx="344940" cy="276625"/>
          </a:xfrm>
        </p:grpSpPr>
        <p:sp>
          <p:nvSpPr>
            <p:cNvPr id="29" name="Freeform 29"/>
            <p:cNvSpPr/>
            <p:nvPr/>
          </p:nvSpPr>
          <p:spPr>
            <a:xfrm>
              <a:off x="0" y="0"/>
              <a:ext cx="344940" cy="276625"/>
            </a:xfrm>
            <a:custGeom>
              <a:avLst/>
              <a:gdLst/>
              <a:ahLst/>
              <a:cxnLst/>
              <a:rect l="l" t="t" r="r" b="b"/>
              <a:pathLst>
                <a:path w="344940" h="276625">
                  <a:moveTo>
                    <a:pt x="115045" y="0"/>
                  </a:moveTo>
                  <a:lnTo>
                    <a:pt x="229895" y="0"/>
                  </a:lnTo>
                  <a:cubicBezTo>
                    <a:pt x="260407" y="0"/>
                    <a:pt x="289669" y="12121"/>
                    <a:pt x="311244" y="33696"/>
                  </a:cubicBezTo>
                  <a:cubicBezTo>
                    <a:pt x="332820" y="55271"/>
                    <a:pt x="344940" y="84533"/>
                    <a:pt x="344940" y="115045"/>
                  </a:cubicBezTo>
                  <a:lnTo>
                    <a:pt x="344940" y="161580"/>
                  </a:lnTo>
                  <a:cubicBezTo>
                    <a:pt x="344940" y="192091"/>
                    <a:pt x="332820" y="221354"/>
                    <a:pt x="311244" y="242929"/>
                  </a:cubicBezTo>
                  <a:cubicBezTo>
                    <a:pt x="289669" y="264504"/>
                    <a:pt x="260407" y="276625"/>
                    <a:pt x="229895" y="276625"/>
                  </a:cubicBezTo>
                  <a:lnTo>
                    <a:pt x="115045" y="276625"/>
                  </a:lnTo>
                  <a:cubicBezTo>
                    <a:pt x="84533" y="276625"/>
                    <a:pt x="55271" y="264504"/>
                    <a:pt x="33696" y="242929"/>
                  </a:cubicBezTo>
                  <a:cubicBezTo>
                    <a:pt x="12121" y="221354"/>
                    <a:pt x="0" y="192091"/>
                    <a:pt x="0" y="161580"/>
                  </a:cubicBezTo>
                  <a:lnTo>
                    <a:pt x="0" y="115045"/>
                  </a:lnTo>
                  <a:cubicBezTo>
                    <a:pt x="0" y="84533"/>
                    <a:pt x="12121" y="55271"/>
                    <a:pt x="33696" y="33696"/>
                  </a:cubicBezTo>
                  <a:cubicBezTo>
                    <a:pt x="55271" y="12121"/>
                    <a:pt x="84533" y="0"/>
                    <a:pt x="115045" y="0"/>
                  </a:cubicBezTo>
                  <a:close/>
                </a:path>
              </a:pathLst>
            </a:custGeom>
            <a:solidFill>
              <a:srgbClr val="FFCF91"/>
            </a:solidFill>
            <a:ln w="28575" cap="sq">
              <a:solidFill>
                <a:srgbClr val="FCF4E8"/>
              </a:solidFill>
              <a:prstDash val="lgDash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" name="TextBox 30"/>
            <p:cNvSpPr txBox="1"/>
            <p:nvPr/>
          </p:nvSpPr>
          <p:spPr>
            <a:xfrm>
              <a:off x="0" y="-47625"/>
              <a:ext cx="344940" cy="324250"/>
            </a:xfrm>
            <a:prstGeom prst="rect">
              <a:avLst/>
            </a:prstGeom>
          </p:spPr>
          <p:txBody>
            <a:bodyPr lIns="55240" tIns="55240" rIns="55240" bIns="5524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31" name="Group 31"/>
          <p:cNvGrpSpPr/>
          <p:nvPr/>
        </p:nvGrpSpPr>
        <p:grpSpPr>
          <a:xfrm>
            <a:off x="15481187" y="6438928"/>
            <a:ext cx="2422291" cy="1266163"/>
            <a:chOff x="0" y="0"/>
            <a:chExt cx="620810" cy="324506"/>
          </a:xfrm>
        </p:grpSpPr>
        <p:sp>
          <p:nvSpPr>
            <p:cNvPr id="32" name="Freeform 32"/>
            <p:cNvSpPr/>
            <p:nvPr/>
          </p:nvSpPr>
          <p:spPr>
            <a:xfrm>
              <a:off x="0" y="0"/>
              <a:ext cx="620810" cy="324506"/>
            </a:xfrm>
            <a:custGeom>
              <a:avLst/>
              <a:gdLst/>
              <a:ahLst/>
              <a:cxnLst/>
              <a:rect l="l" t="t" r="r" b="b"/>
              <a:pathLst>
                <a:path w="620810" h="324506">
                  <a:moveTo>
                    <a:pt x="79903" y="0"/>
                  </a:moveTo>
                  <a:lnTo>
                    <a:pt x="540907" y="0"/>
                  </a:lnTo>
                  <a:cubicBezTo>
                    <a:pt x="585037" y="0"/>
                    <a:pt x="620810" y="35774"/>
                    <a:pt x="620810" y="79903"/>
                  </a:cubicBezTo>
                  <a:lnTo>
                    <a:pt x="620810" y="244603"/>
                  </a:lnTo>
                  <a:cubicBezTo>
                    <a:pt x="620810" y="288732"/>
                    <a:pt x="585037" y="324506"/>
                    <a:pt x="540907" y="324506"/>
                  </a:cubicBezTo>
                  <a:lnTo>
                    <a:pt x="79903" y="324506"/>
                  </a:lnTo>
                  <a:cubicBezTo>
                    <a:pt x="35774" y="324506"/>
                    <a:pt x="0" y="288732"/>
                    <a:pt x="0" y="244603"/>
                  </a:cubicBezTo>
                  <a:lnTo>
                    <a:pt x="0" y="79903"/>
                  </a:lnTo>
                  <a:cubicBezTo>
                    <a:pt x="0" y="35774"/>
                    <a:pt x="35774" y="0"/>
                    <a:pt x="79903" y="0"/>
                  </a:cubicBezTo>
                  <a:close/>
                </a:path>
              </a:pathLst>
            </a:custGeom>
            <a:solidFill>
              <a:srgbClr val="E78462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33" name="TextBox 33"/>
            <p:cNvSpPr txBox="1"/>
            <p:nvPr/>
          </p:nvSpPr>
          <p:spPr>
            <a:xfrm>
              <a:off x="0" y="-47625"/>
              <a:ext cx="620810" cy="372131"/>
            </a:xfrm>
            <a:prstGeom prst="rect">
              <a:avLst/>
            </a:prstGeom>
          </p:spPr>
          <p:txBody>
            <a:bodyPr lIns="55240" tIns="55240" rIns="55240" bIns="5524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34" name="Group 34"/>
          <p:cNvGrpSpPr/>
          <p:nvPr/>
        </p:nvGrpSpPr>
        <p:grpSpPr>
          <a:xfrm>
            <a:off x="16465368" y="6532340"/>
            <a:ext cx="1345895" cy="1079340"/>
            <a:chOff x="0" y="0"/>
            <a:chExt cx="344940" cy="276625"/>
          </a:xfrm>
        </p:grpSpPr>
        <p:sp>
          <p:nvSpPr>
            <p:cNvPr id="35" name="Freeform 35"/>
            <p:cNvSpPr/>
            <p:nvPr/>
          </p:nvSpPr>
          <p:spPr>
            <a:xfrm>
              <a:off x="0" y="0"/>
              <a:ext cx="344940" cy="276625"/>
            </a:xfrm>
            <a:custGeom>
              <a:avLst/>
              <a:gdLst/>
              <a:ahLst/>
              <a:cxnLst/>
              <a:rect l="l" t="t" r="r" b="b"/>
              <a:pathLst>
                <a:path w="344940" h="276625">
                  <a:moveTo>
                    <a:pt x="115045" y="0"/>
                  </a:moveTo>
                  <a:lnTo>
                    <a:pt x="229895" y="0"/>
                  </a:lnTo>
                  <a:cubicBezTo>
                    <a:pt x="260407" y="0"/>
                    <a:pt x="289669" y="12121"/>
                    <a:pt x="311244" y="33696"/>
                  </a:cubicBezTo>
                  <a:cubicBezTo>
                    <a:pt x="332820" y="55271"/>
                    <a:pt x="344940" y="84533"/>
                    <a:pt x="344940" y="115045"/>
                  </a:cubicBezTo>
                  <a:lnTo>
                    <a:pt x="344940" y="161580"/>
                  </a:lnTo>
                  <a:cubicBezTo>
                    <a:pt x="344940" y="192091"/>
                    <a:pt x="332820" y="221354"/>
                    <a:pt x="311244" y="242929"/>
                  </a:cubicBezTo>
                  <a:cubicBezTo>
                    <a:pt x="289669" y="264504"/>
                    <a:pt x="260407" y="276625"/>
                    <a:pt x="229895" y="276625"/>
                  </a:cubicBezTo>
                  <a:lnTo>
                    <a:pt x="115045" y="276625"/>
                  </a:lnTo>
                  <a:cubicBezTo>
                    <a:pt x="84533" y="276625"/>
                    <a:pt x="55271" y="264504"/>
                    <a:pt x="33696" y="242929"/>
                  </a:cubicBezTo>
                  <a:cubicBezTo>
                    <a:pt x="12121" y="221354"/>
                    <a:pt x="0" y="192091"/>
                    <a:pt x="0" y="161580"/>
                  </a:cubicBezTo>
                  <a:lnTo>
                    <a:pt x="0" y="115045"/>
                  </a:lnTo>
                  <a:cubicBezTo>
                    <a:pt x="0" y="84533"/>
                    <a:pt x="12121" y="55271"/>
                    <a:pt x="33696" y="33696"/>
                  </a:cubicBezTo>
                  <a:cubicBezTo>
                    <a:pt x="55271" y="12121"/>
                    <a:pt x="84533" y="0"/>
                    <a:pt x="115045" y="0"/>
                  </a:cubicBezTo>
                  <a:close/>
                </a:path>
              </a:pathLst>
            </a:custGeom>
            <a:solidFill>
              <a:srgbClr val="E78462"/>
            </a:solidFill>
            <a:ln w="28575" cap="sq">
              <a:solidFill>
                <a:srgbClr val="FCF4E8"/>
              </a:solidFill>
              <a:prstDash val="lgDash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6" name="TextBox 36"/>
            <p:cNvSpPr txBox="1"/>
            <p:nvPr/>
          </p:nvSpPr>
          <p:spPr>
            <a:xfrm>
              <a:off x="0" y="-47625"/>
              <a:ext cx="344940" cy="324250"/>
            </a:xfrm>
            <a:prstGeom prst="rect">
              <a:avLst/>
            </a:prstGeom>
          </p:spPr>
          <p:txBody>
            <a:bodyPr lIns="55240" tIns="55240" rIns="55240" bIns="5524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37" name="Group 37"/>
          <p:cNvGrpSpPr/>
          <p:nvPr/>
        </p:nvGrpSpPr>
        <p:grpSpPr>
          <a:xfrm>
            <a:off x="15481187" y="7805855"/>
            <a:ext cx="2422291" cy="1266163"/>
            <a:chOff x="0" y="0"/>
            <a:chExt cx="620810" cy="324506"/>
          </a:xfrm>
        </p:grpSpPr>
        <p:sp>
          <p:nvSpPr>
            <p:cNvPr id="38" name="Freeform 38"/>
            <p:cNvSpPr/>
            <p:nvPr/>
          </p:nvSpPr>
          <p:spPr>
            <a:xfrm>
              <a:off x="0" y="0"/>
              <a:ext cx="620810" cy="324506"/>
            </a:xfrm>
            <a:custGeom>
              <a:avLst/>
              <a:gdLst/>
              <a:ahLst/>
              <a:cxnLst/>
              <a:rect l="l" t="t" r="r" b="b"/>
              <a:pathLst>
                <a:path w="620810" h="324506">
                  <a:moveTo>
                    <a:pt x="79903" y="0"/>
                  </a:moveTo>
                  <a:lnTo>
                    <a:pt x="540907" y="0"/>
                  </a:lnTo>
                  <a:cubicBezTo>
                    <a:pt x="585037" y="0"/>
                    <a:pt x="620810" y="35774"/>
                    <a:pt x="620810" y="79903"/>
                  </a:cubicBezTo>
                  <a:lnTo>
                    <a:pt x="620810" y="244603"/>
                  </a:lnTo>
                  <a:cubicBezTo>
                    <a:pt x="620810" y="288732"/>
                    <a:pt x="585037" y="324506"/>
                    <a:pt x="540907" y="324506"/>
                  </a:cubicBezTo>
                  <a:lnTo>
                    <a:pt x="79903" y="324506"/>
                  </a:lnTo>
                  <a:cubicBezTo>
                    <a:pt x="35774" y="324506"/>
                    <a:pt x="0" y="288732"/>
                    <a:pt x="0" y="244603"/>
                  </a:cubicBezTo>
                  <a:lnTo>
                    <a:pt x="0" y="79903"/>
                  </a:lnTo>
                  <a:cubicBezTo>
                    <a:pt x="0" y="35774"/>
                    <a:pt x="35774" y="0"/>
                    <a:pt x="79903" y="0"/>
                  </a:cubicBezTo>
                  <a:close/>
                </a:path>
              </a:pathLst>
            </a:custGeom>
            <a:solidFill>
              <a:srgbClr val="FFCF91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39" name="TextBox 39"/>
            <p:cNvSpPr txBox="1"/>
            <p:nvPr/>
          </p:nvSpPr>
          <p:spPr>
            <a:xfrm>
              <a:off x="0" y="-47625"/>
              <a:ext cx="620810" cy="372131"/>
            </a:xfrm>
            <a:prstGeom prst="rect">
              <a:avLst/>
            </a:prstGeom>
          </p:spPr>
          <p:txBody>
            <a:bodyPr lIns="55240" tIns="55240" rIns="55240" bIns="5524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40" name="Group 40"/>
          <p:cNvGrpSpPr/>
          <p:nvPr/>
        </p:nvGrpSpPr>
        <p:grpSpPr>
          <a:xfrm>
            <a:off x="16465368" y="7899267"/>
            <a:ext cx="1345895" cy="1079340"/>
            <a:chOff x="0" y="0"/>
            <a:chExt cx="344940" cy="276625"/>
          </a:xfrm>
        </p:grpSpPr>
        <p:sp>
          <p:nvSpPr>
            <p:cNvPr id="41" name="Freeform 41"/>
            <p:cNvSpPr/>
            <p:nvPr/>
          </p:nvSpPr>
          <p:spPr>
            <a:xfrm>
              <a:off x="0" y="0"/>
              <a:ext cx="344940" cy="276625"/>
            </a:xfrm>
            <a:custGeom>
              <a:avLst/>
              <a:gdLst/>
              <a:ahLst/>
              <a:cxnLst/>
              <a:rect l="l" t="t" r="r" b="b"/>
              <a:pathLst>
                <a:path w="344940" h="276625">
                  <a:moveTo>
                    <a:pt x="115045" y="0"/>
                  </a:moveTo>
                  <a:lnTo>
                    <a:pt x="229895" y="0"/>
                  </a:lnTo>
                  <a:cubicBezTo>
                    <a:pt x="260407" y="0"/>
                    <a:pt x="289669" y="12121"/>
                    <a:pt x="311244" y="33696"/>
                  </a:cubicBezTo>
                  <a:cubicBezTo>
                    <a:pt x="332820" y="55271"/>
                    <a:pt x="344940" y="84533"/>
                    <a:pt x="344940" y="115045"/>
                  </a:cubicBezTo>
                  <a:lnTo>
                    <a:pt x="344940" y="161580"/>
                  </a:lnTo>
                  <a:cubicBezTo>
                    <a:pt x="344940" y="192091"/>
                    <a:pt x="332820" y="221354"/>
                    <a:pt x="311244" y="242929"/>
                  </a:cubicBezTo>
                  <a:cubicBezTo>
                    <a:pt x="289669" y="264504"/>
                    <a:pt x="260407" y="276625"/>
                    <a:pt x="229895" y="276625"/>
                  </a:cubicBezTo>
                  <a:lnTo>
                    <a:pt x="115045" y="276625"/>
                  </a:lnTo>
                  <a:cubicBezTo>
                    <a:pt x="84533" y="276625"/>
                    <a:pt x="55271" y="264504"/>
                    <a:pt x="33696" y="242929"/>
                  </a:cubicBezTo>
                  <a:cubicBezTo>
                    <a:pt x="12121" y="221354"/>
                    <a:pt x="0" y="192091"/>
                    <a:pt x="0" y="161580"/>
                  </a:cubicBezTo>
                  <a:lnTo>
                    <a:pt x="0" y="115045"/>
                  </a:lnTo>
                  <a:cubicBezTo>
                    <a:pt x="0" y="84533"/>
                    <a:pt x="12121" y="55271"/>
                    <a:pt x="33696" y="33696"/>
                  </a:cubicBezTo>
                  <a:cubicBezTo>
                    <a:pt x="55271" y="12121"/>
                    <a:pt x="84533" y="0"/>
                    <a:pt x="115045" y="0"/>
                  </a:cubicBezTo>
                  <a:close/>
                </a:path>
              </a:pathLst>
            </a:custGeom>
            <a:solidFill>
              <a:srgbClr val="FFCF91"/>
            </a:solidFill>
            <a:ln w="28575" cap="sq">
              <a:solidFill>
                <a:srgbClr val="FCF4E8"/>
              </a:solidFill>
              <a:prstDash val="lgDash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2" name="TextBox 42"/>
            <p:cNvSpPr txBox="1"/>
            <p:nvPr/>
          </p:nvSpPr>
          <p:spPr>
            <a:xfrm>
              <a:off x="0" y="-47625"/>
              <a:ext cx="344940" cy="324250"/>
            </a:xfrm>
            <a:prstGeom prst="rect">
              <a:avLst/>
            </a:prstGeom>
          </p:spPr>
          <p:txBody>
            <a:bodyPr lIns="55240" tIns="55240" rIns="55240" bIns="5524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43" name="Freeform 43"/>
          <p:cNvSpPr/>
          <p:nvPr/>
        </p:nvSpPr>
        <p:spPr>
          <a:xfrm rot="5400000">
            <a:off x="13300485" y="4351615"/>
            <a:ext cx="8100800" cy="1340007"/>
          </a:xfrm>
          <a:custGeom>
            <a:avLst/>
            <a:gdLst/>
            <a:ahLst/>
            <a:cxnLst/>
            <a:rect l="l" t="t" r="r" b="b"/>
            <a:pathLst>
              <a:path w="8100800" h="1340007">
                <a:moveTo>
                  <a:pt x="0" y="0"/>
                </a:moveTo>
                <a:lnTo>
                  <a:pt x="8100800" y="0"/>
                </a:lnTo>
                <a:lnTo>
                  <a:pt x="8100800" y="1340007"/>
                </a:lnTo>
                <a:lnTo>
                  <a:pt x="0" y="1340007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44" name="Freeform 44"/>
          <p:cNvSpPr/>
          <p:nvPr/>
        </p:nvSpPr>
        <p:spPr>
          <a:xfrm>
            <a:off x="460986" y="9488557"/>
            <a:ext cx="16591034" cy="798443"/>
          </a:xfrm>
          <a:custGeom>
            <a:avLst/>
            <a:gdLst/>
            <a:ahLst/>
            <a:cxnLst/>
            <a:rect l="l" t="t" r="r" b="b"/>
            <a:pathLst>
              <a:path w="16591034" h="798443">
                <a:moveTo>
                  <a:pt x="0" y="0"/>
                </a:moveTo>
                <a:lnTo>
                  <a:pt x="16591034" y="0"/>
                </a:lnTo>
                <a:lnTo>
                  <a:pt x="16591034" y="798443"/>
                </a:lnTo>
                <a:lnTo>
                  <a:pt x="0" y="798443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grpSp>
        <p:nvGrpSpPr>
          <p:cNvPr id="45" name="Group 45"/>
          <p:cNvGrpSpPr/>
          <p:nvPr/>
        </p:nvGrpSpPr>
        <p:grpSpPr>
          <a:xfrm>
            <a:off x="460986" y="345960"/>
            <a:ext cx="16591034" cy="9351318"/>
            <a:chOff x="0" y="0"/>
            <a:chExt cx="4112279" cy="2317832"/>
          </a:xfrm>
        </p:grpSpPr>
        <p:sp>
          <p:nvSpPr>
            <p:cNvPr id="46" name="Freeform 46"/>
            <p:cNvSpPr/>
            <p:nvPr/>
          </p:nvSpPr>
          <p:spPr>
            <a:xfrm>
              <a:off x="0" y="0"/>
              <a:ext cx="4112280" cy="2317832"/>
            </a:xfrm>
            <a:custGeom>
              <a:avLst/>
              <a:gdLst/>
              <a:ahLst/>
              <a:cxnLst/>
              <a:rect l="l" t="t" r="r" b="b"/>
              <a:pathLst>
                <a:path w="4112280" h="2317832">
                  <a:moveTo>
                    <a:pt x="9333" y="0"/>
                  </a:moveTo>
                  <a:lnTo>
                    <a:pt x="4102947" y="0"/>
                  </a:lnTo>
                  <a:cubicBezTo>
                    <a:pt x="4105422" y="0"/>
                    <a:pt x="4107796" y="983"/>
                    <a:pt x="4109546" y="2733"/>
                  </a:cubicBezTo>
                  <a:cubicBezTo>
                    <a:pt x="4111296" y="4484"/>
                    <a:pt x="4112280" y="6857"/>
                    <a:pt x="4112280" y="9333"/>
                  </a:cubicBezTo>
                  <a:lnTo>
                    <a:pt x="4112280" y="2308500"/>
                  </a:lnTo>
                  <a:cubicBezTo>
                    <a:pt x="4112280" y="2310975"/>
                    <a:pt x="4111296" y="2313349"/>
                    <a:pt x="4109546" y="2315099"/>
                  </a:cubicBezTo>
                  <a:cubicBezTo>
                    <a:pt x="4107796" y="2316849"/>
                    <a:pt x="4105422" y="2317832"/>
                    <a:pt x="4102947" y="2317832"/>
                  </a:cubicBezTo>
                  <a:lnTo>
                    <a:pt x="9333" y="2317832"/>
                  </a:lnTo>
                  <a:cubicBezTo>
                    <a:pt x="6857" y="2317832"/>
                    <a:pt x="4484" y="2316849"/>
                    <a:pt x="2733" y="2315099"/>
                  </a:cubicBezTo>
                  <a:cubicBezTo>
                    <a:pt x="983" y="2313349"/>
                    <a:pt x="0" y="2310975"/>
                    <a:pt x="0" y="2308500"/>
                  </a:cubicBezTo>
                  <a:lnTo>
                    <a:pt x="0" y="9333"/>
                  </a:lnTo>
                  <a:cubicBezTo>
                    <a:pt x="0" y="6857"/>
                    <a:pt x="983" y="4484"/>
                    <a:pt x="2733" y="2733"/>
                  </a:cubicBezTo>
                  <a:cubicBezTo>
                    <a:pt x="4484" y="983"/>
                    <a:pt x="6857" y="0"/>
                    <a:pt x="9333" y="0"/>
                  </a:cubicBezTo>
                  <a:close/>
                </a:path>
              </a:pathLst>
            </a:custGeom>
            <a:solidFill>
              <a:srgbClr val="FCF4E8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47" name="TextBox 47"/>
            <p:cNvSpPr txBox="1"/>
            <p:nvPr/>
          </p:nvSpPr>
          <p:spPr>
            <a:xfrm>
              <a:off x="0" y="-28575"/>
              <a:ext cx="4112279" cy="2346407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60"/>
                </a:lnSpc>
              </a:pPr>
              <a:endParaRPr/>
            </a:p>
          </p:txBody>
        </p:sp>
      </p:grpSp>
      <p:grpSp>
        <p:nvGrpSpPr>
          <p:cNvPr id="48" name="Group 48"/>
          <p:cNvGrpSpPr/>
          <p:nvPr/>
        </p:nvGrpSpPr>
        <p:grpSpPr>
          <a:xfrm>
            <a:off x="1004595" y="1280517"/>
            <a:ext cx="279582" cy="279582"/>
            <a:chOff x="0" y="0"/>
            <a:chExt cx="812800" cy="812800"/>
          </a:xfrm>
        </p:grpSpPr>
        <p:sp>
          <p:nvSpPr>
            <p:cNvPr id="49" name="Freeform 49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9FC2B6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50" name="TextBox 50"/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60442" tIns="60442" rIns="60442" bIns="60442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51" name="Group 51"/>
          <p:cNvGrpSpPr/>
          <p:nvPr/>
        </p:nvGrpSpPr>
        <p:grpSpPr>
          <a:xfrm>
            <a:off x="1004595" y="2181188"/>
            <a:ext cx="279582" cy="279582"/>
            <a:chOff x="0" y="0"/>
            <a:chExt cx="812800" cy="812800"/>
          </a:xfrm>
        </p:grpSpPr>
        <p:sp>
          <p:nvSpPr>
            <p:cNvPr id="52" name="Freeform 52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9FC2B6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53" name="TextBox 53"/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60442" tIns="60442" rIns="60442" bIns="60442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54" name="Group 54"/>
          <p:cNvGrpSpPr/>
          <p:nvPr/>
        </p:nvGrpSpPr>
        <p:grpSpPr>
          <a:xfrm>
            <a:off x="1004595" y="3081859"/>
            <a:ext cx="279582" cy="279582"/>
            <a:chOff x="0" y="0"/>
            <a:chExt cx="812800" cy="812800"/>
          </a:xfrm>
        </p:grpSpPr>
        <p:sp>
          <p:nvSpPr>
            <p:cNvPr id="55" name="Freeform 55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9FC2B6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56" name="TextBox 56"/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60442" tIns="60442" rIns="60442" bIns="60442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57" name="Group 57"/>
          <p:cNvGrpSpPr/>
          <p:nvPr/>
        </p:nvGrpSpPr>
        <p:grpSpPr>
          <a:xfrm>
            <a:off x="1004595" y="3982530"/>
            <a:ext cx="279582" cy="279582"/>
            <a:chOff x="0" y="0"/>
            <a:chExt cx="812800" cy="812800"/>
          </a:xfrm>
        </p:grpSpPr>
        <p:sp>
          <p:nvSpPr>
            <p:cNvPr id="58" name="Freeform 58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9FC2B6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59" name="TextBox 59"/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60442" tIns="60442" rIns="60442" bIns="60442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60" name="Group 60"/>
          <p:cNvGrpSpPr/>
          <p:nvPr/>
        </p:nvGrpSpPr>
        <p:grpSpPr>
          <a:xfrm>
            <a:off x="1004595" y="4883201"/>
            <a:ext cx="279582" cy="279582"/>
            <a:chOff x="0" y="0"/>
            <a:chExt cx="812800" cy="812800"/>
          </a:xfrm>
        </p:grpSpPr>
        <p:sp>
          <p:nvSpPr>
            <p:cNvPr id="61" name="Freeform 61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9FC2B6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62" name="TextBox 62"/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60442" tIns="60442" rIns="60442" bIns="60442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63" name="Group 63"/>
          <p:cNvGrpSpPr/>
          <p:nvPr/>
        </p:nvGrpSpPr>
        <p:grpSpPr>
          <a:xfrm>
            <a:off x="1004595" y="5783872"/>
            <a:ext cx="279582" cy="279582"/>
            <a:chOff x="0" y="0"/>
            <a:chExt cx="812800" cy="812800"/>
          </a:xfrm>
        </p:grpSpPr>
        <p:sp>
          <p:nvSpPr>
            <p:cNvPr id="64" name="Freeform 64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9FC2B6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65" name="TextBox 65"/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60442" tIns="60442" rIns="60442" bIns="60442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66" name="Group 66"/>
          <p:cNvGrpSpPr/>
          <p:nvPr/>
        </p:nvGrpSpPr>
        <p:grpSpPr>
          <a:xfrm>
            <a:off x="1004595" y="6684543"/>
            <a:ext cx="279582" cy="279582"/>
            <a:chOff x="0" y="0"/>
            <a:chExt cx="812800" cy="812800"/>
          </a:xfrm>
        </p:grpSpPr>
        <p:sp>
          <p:nvSpPr>
            <p:cNvPr id="67" name="Freeform 67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9FC2B6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68" name="TextBox 68"/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60442" tIns="60442" rIns="60442" bIns="60442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69" name="Group 69"/>
          <p:cNvGrpSpPr/>
          <p:nvPr/>
        </p:nvGrpSpPr>
        <p:grpSpPr>
          <a:xfrm>
            <a:off x="1004595" y="7585214"/>
            <a:ext cx="279582" cy="279582"/>
            <a:chOff x="0" y="0"/>
            <a:chExt cx="812800" cy="812800"/>
          </a:xfrm>
        </p:grpSpPr>
        <p:sp>
          <p:nvSpPr>
            <p:cNvPr id="70" name="Freeform 70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9FC2B6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71" name="TextBox 71"/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60442" tIns="60442" rIns="60442" bIns="60442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72" name="Group 72"/>
          <p:cNvGrpSpPr/>
          <p:nvPr/>
        </p:nvGrpSpPr>
        <p:grpSpPr>
          <a:xfrm>
            <a:off x="1004595" y="8485885"/>
            <a:ext cx="279582" cy="279582"/>
            <a:chOff x="0" y="0"/>
            <a:chExt cx="812800" cy="812800"/>
          </a:xfrm>
        </p:grpSpPr>
        <p:sp>
          <p:nvSpPr>
            <p:cNvPr id="73" name="Freeform 73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9FC2B6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74" name="TextBox 74"/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60442" tIns="60442" rIns="60442" bIns="60442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75" name="Group 75"/>
          <p:cNvGrpSpPr/>
          <p:nvPr/>
        </p:nvGrpSpPr>
        <p:grpSpPr>
          <a:xfrm>
            <a:off x="788682" y="649285"/>
            <a:ext cx="15892199" cy="8744667"/>
            <a:chOff x="0" y="0"/>
            <a:chExt cx="3939065" cy="2167467"/>
          </a:xfrm>
        </p:grpSpPr>
        <p:sp>
          <p:nvSpPr>
            <p:cNvPr id="76" name="Freeform 76"/>
            <p:cNvSpPr/>
            <p:nvPr/>
          </p:nvSpPr>
          <p:spPr>
            <a:xfrm>
              <a:off x="0" y="0"/>
              <a:ext cx="3939065" cy="2167467"/>
            </a:xfrm>
            <a:custGeom>
              <a:avLst/>
              <a:gdLst/>
              <a:ahLst/>
              <a:cxnLst/>
              <a:rect l="l" t="t" r="r" b="b"/>
              <a:pathLst>
                <a:path w="3939065" h="2167467">
                  <a:moveTo>
                    <a:pt x="9743" y="0"/>
                  </a:moveTo>
                  <a:lnTo>
                    <a:pt x="3929322" y="0"/>
                  </a:lnTo>
                  <a:cubicBezTo>
                    <a:pt x="3934703" y="0"/>
                    <a:pt x="3939065" y="4362"/>
                    <a:pt x="3939065" y="9743"/>
                  </a:cubicBezTo>
                  <a:lnTo>
                    <a:pt x="3939065" y="2157724"/>
                  </a:lnTo>
                  <a:cubicBezTo>
                    <a:pt x="3939065" y="2163105"/>
                    <a:pt x="3934703" y="2167467"/>
                    <a:pt x="3929322" y="2167467"/>
                  </a:cubicBezTo>
                  <a:lnTo>
                    <a:pt x="9743" y="2167467"/>
                  </a:lnTo>
                  <a:cubicBezTo>
                    <a:pt x="4362" y="2167467"/>
                    <a:pt x="0" y="2163105"/>
                    <a:pt x="0" y="2157724"/>
                  </a:cubicBezTo>
                  <a:lnTo>
                    <a:pt x="0" y="9743"/>
                  </a:lnTo>
                  <a:cubicBezTo>
                    <a:pt x="0" y="4362"/>
                    <a:pt x="4362" y="0"/>
                    <a:pt x="9743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47625" cap="sq">
              <a:solidFill>
                <a:srgbClr val="9FC2B6"/>
              </a:solidFill>
              <a:prstDash val="lgDash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7" name="TextBox 77"/>
            <p:cNvSpPr txBox="1"/>
            <p:nvPr/>
          </p:nvSpPr>
          <p:spPr>
            <a:xfrm>
              <a:off x="0" y="-28575"/>
              <a:ext cx="3939065" cy="2196042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60"/>
                </a:lnSpc>
              </a:pPr>
              <a:endParaRPr/>
            </a:p>
          </p:txBody>
        </p:sp>
      </p:grpSp>
      <p:grpSp>
        <p:nvGrpSpPr>
          <p:cNvPr id="78" name="Group 78"/>
          <p:cNvGrpSpPr/>
          <p:nvPr/>
        </p:nvGrpSpPr>
        <p:grpSpPr>
          <a:xfrm>
            <a:off x="14490554" y="5021619"/>
            <a:ext cx="3670381" cy="1266163"/>
            <a:chOff x="0" y="0"/>
            <a:chExt cx="940684" cy="324506"/>
          </a:xfrm>
        </p:grpSpPr>
        <p:sp>
          <p:nvSpPr>
            <p:cNvPr id="79" name="Freeform 79"/>
            <p:cNvSpPr/>
            <p:nvPr/>
          </p:nvSpPr>
          <p:spPr>
            <a:xfrm>
              <a:off x="0" y="0"/>
              <a:ext cx="940684" cy="324506"/>
            </a:xfrm>
            <a:custGeom>
              <a:avLst/>
              <a:gdLst/>
              <a:ahLst/>
              <a:cxnLst/>
              <a:rect l="l" t="t" r="r" b="b"/>
              <a:pathLst>
                <a:path w="940684" h="324506">
                  <a:moveTo>
                    <a:pt x="52732" y="0"/>
                  </a:moveTo>
                  <a:lnTo>
                    <a:pt x="887952" y="0"/>
                  </a:lnTo>
                  <a:cubicBezTo>
                    <a:pt x="901937" y="0"/>
                    <a:pt x="915350" y="5556"/>
                    <a:pt x="925239" y="15445"/>
                  </a:cubicBezTo>
                  <a:cubicBezTo>
                    <a:pt x="935128" y="25334"/>
                    <a:pt x="940684" y="38747"/>
                    <a:pt x="940684" y="52732"/>
                  </a:cubicBezTo>
                  <a:lnTo>
                    <a:pt x="940684" y="271773"/>
                  </a:lnTo>
                  <a:cubicBezTo>
                    <a:pt x="940684" y="300897"/>
                    <a:pt x="917075" y="324506"/>
                    <a:pt x="887952" y="324506"/>
                  </a:cubicBezTo>
                  <a:lnTo>
                    <a:pt x="52732" y="324506"/>
                  </a:lnTo>
                  <a:cubicBezTo>
                    <a:pt x="23609" y="324506"/>
                    <a:pt x="0" y="300897"/>
                    <a:pt x="0" y="271773"/>
                  </a:cubicBezTo>
                  <a:lnTo>
                    <a:pt x="0" y="52732"/>
                  </a:lnTo>
                  <a:cubicBezTo>
                    <a:pt x="0" y="23609"/>
                    <a:pt x="23609" y="0"/>
                    <a:pt x="52732" y="0"/>
                  </a:cubicBezTo>
                  <a:close/>
                </a:path>
              </a:pathLst>
            </a:custGeom>
            <a:solidFill>
              <a:srgbClr val="E76262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80" name="TextBox 80"/>
            <p:cNvSpPr txBox="1"/>
            <p:nvPr/>
          </p:nvSpPr>
          <p:spPr>
            <a:xfrm>
              <a:off x="0" y="-47625"/>
              <a:ext cx="940684" cy="372131"/>
            </a:xfrm>
            <a:prstGeom prst="rect">
              <a:avLst/>
            </a:prstGeom>
          </p:spPr>
          <p:txBody>
            <a:bodyPr lIns="55240" tIns="55240" rIns="55240" bIns="5524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81" name="Group 81"/>
          <p:cNvGrpSpPr/>
          <p:nvPr/>
        </p:nvGrpSpPr>
        <p:grpSpPr>
          <a:xfrm>
            <a:off x="14592407" y="5144247"/>
            <a:ext cx="3476314" cy="1294681"/>
            <a:chOff x="0" y="0"/>
            <a:chExt cx="890946" cy="331814"/>
          </a:xfrm>
        </p:grpSpPr>
        <p:sp>
          <p:nvSpPr>
            <p:cNvPr id="82" name="Freeform 82"/>
            <p:cNvSpPr/>
            <p:nvPr/>
          </p:nvSpPr>
          <p:spPr>
            <a:xfrm>
              <a:off x="0" y="0"/>
              <a:ext cx="890946" cy="331814"/>
            </a:xfrm>
            <a:custGeom>
              <a:avLst/>
              <a:gdLst/>
              <a:ahLst/>
              <a:cxnLst/>
              <a:rect l="l" t="t" r="r" b="b"/>
              <a:pathLst>
                <a:path w="890946" h="331814">
                  <a:moveTo>
                    <a:pt x="44541" y="0"/>
                  </a:moveTo>
                  <a:lnTo>
                    <a:pt x="846405" y="0"/>
                  </a:lnTo>
                  <a:cubicBezTo>
                    <a:pt x="871005" y="0"/>
                    <a:pt x="890946" y="19942"/>
                    <a:pt x="890946" y="44541"/>
                  </a:cubicBezTo>
                  <a:lnTo>
                    <a:pt x="890946" y="287274"/>
                  </a:lnTo>
                  <a:cubicBezTo>
                    <a:pt x="890946" y="311873"/>
                    <a:pt x="871005" y="331814"/>
                    <a:pt x="846405" y="331814"/>
                  </a:cubicBezTo>
                  <a:lnTo>
                    <a:pt x="44541" y="331814"/>
                  </a:lnTo>
                  <a:cubicBezTo>
                    <a:pt x="19942" y="331814"/>
                    <a:pt x="0" y="311873"/>
                    <a:pt x="0" y="287274"/>
                  </a:cubicBezTo>
                  <a:lnTo>
                    <a:pt x="0" y="44541"/>
                  </a:lnTo>
                  <a:cubicBezTo>
                    <a:pt x="0" y="19942"/>
                    <a:pt x="19942" y="0"/>
                    <a:pt x="44541" y="0"/>
                  </a:cubicBezTo>
                  <a:close/>
                </a:path>
              </a:pathLst>
            </a:custGeom>
            <a:solidFill>
              <a:srgbClr val="E76262"/>
            </a:solidFill>
            <a:ln w="28575" cap="sq">
              <a:solidFill>
                <a:srgbClr val="FCF4E8"/>
              </a:solidFill>
              <a:prstDash val="lgDash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3" name="TextBox 83"/>
            <p:cNvSpPr txBox="1"/>
            <p:nvPr/>
          </p:nvSpPr>
          <p:spPr>
            <a:xfrm>
              <a:off x="0" y="-66675"/>
              <a:ext cx="890946" cy="398489"/>
            </a:xfrm>
            <a:prstGeom prst="rect">
              <a:avLst/>
            </a:prstGeom>
          </p:spPr>
          <p:txBody>
            <a:bodyPr lIns="55240" tIns="55240" rIns="55240" bIns="55240" rtlCol="0" anchor="ctr"/>
            <a:lstStyle/>
            <a:p>
              <a:pPr algn="ctr">
                <a:lnSpc>
                  <a:spcPts val="4059"/>
                </a:lnSpc>
              </a:pPr>
              <a:r>
                <a:rPr lang="en-US" sz="2899">
                  <a:solidFill>
                    <a:srgbClr val="FFFFFF"/>
                  </a:solidFill>
                  <a:latin typeface="#9Slide07 SVNUT Triumph Press"/>
                  <a:ea typeface="#9Slide07 SVNUT Triumph Press"/>
                  <a:cs typeface="#9Slide07 SVNUT Triumph Press"/>
                  <a:sym typeface="#9Slide07 SVNUT Triumph Press"/>
                </a:rPr>
                <a:t>II. Chuẩn bị</a:t>
              </a:r>
            </a:p>
            <a:p>
              <a:pPr algn="ctr">
                <a:lnSpc>
                  <a:spcPts val="4059"/>
                </a:lnSpc>
              </a:pPr>
              <a:r>
                <a:rPr lang="en-US" sz="2899">
                  <a:solidFill>
                    <a:srgbClr val="FFFFFF"/>
                  </a:solidFill>
                  <a:latin typeface="#9Slide07 SVNUT Triumph Press"/>
                  <a:ea typeface="#9Slide07 SVNUT Triumph Press"/>
                  <a:cs typeface="#9Slide07 SVNUT Triumph Press"/>
                  <a:sym typeface="#9Slide07 SVNUT Triumph Press"/>
                </a:rPr>
                <a:t> bài nói</a:t>
              </a:r>
            </a:p>
          </p:txBody>
        </p:sp>
      </p:grpSp>
      <p:sp>
        <p:nvSpPr>
          <p:cNvPr id="84" name="Freeform 84"/>
          <p:cNvSpPr/>
          <p:nvPr/>
        </p:nvSpPr>
        <p:spPr>
          <a:xfrm>
            <a:off x="14490554" y="514816"/>
            <a:ext cx="1897572" cy="1674608"/>
          </a:xfrm>
          <a:custGeom>
            <a:avLst/>
            <a:gdLst/>
            <a:ahLst/>
            <a:cxnLst/>
            <a:rect l="l" t="t" r="r" b="b"/>
            <a:pathLst>
              <a:path w="1897572" h="1674608">
                <a:moveTo>
                  <a:pt x="0" y="0"/>
                </a:moveTo>
                <a:lnTo>
                  <a:pt x="1897572" y="0"/>
                </a:lnTo>
                <a:lnTo>
                  <a:pt x="1897572" y="1674608"/>
                </a:lnTo>
                <a:lnTo>
                  <a:pt x="0" y="1674608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85" name="Freeform 85"/>
          <p:cNvSpPr/>
          <p:nvPr/>
        </p:nvSpPr>
        <p:spPr>
          <a:xfrm rot="-3955797" flipH="1" flipV="1">
            <a:off x="15275461" y="8026244"/>
            <a:ext cx="1011795" cy="696741"/>
          </a:xfrm>
          <a:custGeom>
            <a:avLst/>
            <a:gdLst/>
            <a:ahLst/>
            <a:cxnLst/>
            <a:rect l="l" t="t" r="r" b="b"/>
            <a:pathLst>
              <a:path w="1011795" h="696741">
                <a:moveTo>
                  <a:pt x="1011795" y="696741"/>
                </a:moveTo>
                <a:lnTo>
                  <a:pt x="0" y="696741"/>
                </a:lnTo>
                <a:lnTo>
                  <a:pt x="0" y="0"/>
                </a:lnTo>
                <a:lnTo>
                  <a:pt x="1011795" y="0"/>
                </a:lnTo>
                <a:lnTo>
                  <a:pt x="1011795" y="696741"/>
                </a:lnTo>
                <a:close/>
              </a:path>
            </a:pathLst>
          </a:custGeom>
          <a:blipFill>
            <a:blip r:embed="rId7"/>
            <a:stretch>
              <a:fillRect t="-62571" r="-193516" b="-197067"/>
            </a:stretch>
          </a:blipFill>
        </p:spPr>
        <p:txBody>
          <a:bodyPr/>
          <a:lstStyle/>
          <a:p>
            <a:endParaRPr lang="en-US"/>
          </a:p>
        </p:txBody>
      </p:sp>
      <p:grpSp>
        <p:nvGrpSpPr>
          <p:cNvPr id="86" name="Group 86"/>
          <p:cNvGrpSpPr/>
          <p:nvPr/>
        </p:nvGrpSpPr>
        <p:grpSpPr>
          <a:xfrm>
            <a:off x="1597866" y="1064631"/>
            <a:ext cx="6833092" cy="909489"/>
            <a:chOff x="0" y="0"/>
            <a:chExt cx="3053744" cy="406456"/>
          </a:xfrm>
        </p:grpSpPr>
        <p:sp>
          <p:nvSpPr>
            <p:cNvPr id="87" name="Freeform 87"/>
            <p:cNvSpPr/>
            <p:nvPr/>
          </p:nvSpPr>
          <p:spPr>
            <a:xfrm>
              <a:off x="0" y="0"/>
              <a:ext cx="3053744" cy="406456"/>
            </a:xfrm>
            <a:custGeom>
              <a:avLst/>
              <a:gdLst/>
              <a:ahLst/>
              <a:cxnLst/>
              <a:rect l="l" t="t" r="r" b="b"/>
              <a:pathLst>
                <a:path w="3053744" h="406456">
                  <a:moveTo>
                    <a:pt x="113300" y="0"/>
                  </a:moveTo>
                  <a:lnTo>
                    <a:pt x="2940444" y="0"/>
                  </a:lnTo>
                  <a:cubicBezTo>
                    <a:pt x="2970493" y="0"/>
                    <a:pt x="2999311" y="11937"/>
                    <a:pt x="3020559" y="33185"/>
                  </a:cubicBezTo>
                  <a:cubicBezTo>
                    <a:pt x="3041807" y="54433"/>
                    <a:pt x="3053744" y="83251"/>
                    <a:pt x="3053744" y="113300"/>
                  </a:cubicBezTo>
                  <a:lnTo>
                    <a:pt x="3053744" y="293155"/>
                  </a:lnTo>
                  <a:cubicBezTo>
                    <a:pt x="3053744" y="355729"/>
                    <a:pt x="3003018" y="406456"/>
                    <a:pt x="2940444" y="406456"/>
                  </a:cubicBezTo>
                  <a:lnTo>
                    <a:pt x="113300" y="406456"/>
                  </a:lnTo>
                  <a:cubicBezTo>
                    <a:pt x="50726" y="406456"/>
                    <a:pt x="0" y="355729"/>
                    <a:pt x="0" y="293155"/>
                  </a:cubicBezTo>
                  <a:lnTo>
                    <a:pt x="0" y="113300"/>
                  </a:lnTo>
                  <a:cubicBezTo>
                    <a:pt x="0" y="50726"/>
                    <a:pt x="50726" y="0"/>
                    <a:pt x="113300" y="0"/>
                  </a:cubicBezTo>
                  <a:close/>
                </a:path>
              </a:pathLst>
            </a:custGeom>
            <a:solidFill>
              <a:srgbClr val="FFCF91"/>
            </a:solidFill>
            <a:ln w="47625" cap="rnd">
              <a:solidFill>
                <a:srgbClr val="E76262"/>
              </a:solidFill>
              <a:prstDash val="lgDash"/>
              <a:rou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8" name="TextBox 88"/>
            <p:cNvSpPr txBox="1"/>
            <p:nvPr/>
          </p:nvSpPr>
          <p:spPr>
            <a:xfrm>
              <a:off x="0" y="-28575"/>
              <a:ext cx="3053744" cy="435031"/>
            </a:xfrm>
            <a:prstGeom prst="rect">
              <a:avLst/>
            </a:prstGeom>
          </p:spPr>
          <p:txBody>
            <a:bodyPr lIns="44501" tIns="44501" rIns="44501" bIns="44501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89" name="TextBox 89"/>
          <p:cNvSpPr txBox="1"/>
          <p:nvPr/>
        </p:nvSpPr>
        <p:spPr>
          <a:xfrm rot="5400000">
            <a:off x="546570" y="805550"/>
            <a:ext cx="378666" cy="147180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097"/>
              </a:lnSpc>
            </a:pPr>
            <a:r>
              <a:rPr lang="en-US" sz="8641">
                <a:solidFill>
                  <a:srgbClr val="503D36"/>
                </a:solidFill>
                <a:latin typeface="Sniglet"/>
                <a:ea typeface="Sniglet"/>
                <a:cs typeface="Sniglet"/>
                <a:sym typeface="Sniglet"/>
              </a:rPr>
              <a:t>)</a:t>
            </a:r>
          </a:p>
        </p:txBody>
      </p:sp>
      <p:sp>
        <p:nvSpPr>
          <p:cNvPr id="90" name="TextBox 90"/>
          <p:cNvSpPr txBox="1"/>
          <p:nvPr/>
        </p:nvSpPr>
        <p:spPr>
          <a:xfrm rot="5400000">
            <a:off x="546570" y="1705822"/>
            <a:ext cx="378666" cy="147180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097"/>
              </a:lnSpc>
            </a:pPr>
            <a:r>
              <a:rPr lang="en-US" sz="8641">
                <a:solidFill>
                  <a:srgbClr val="503D36"/>
                </a:solidFill>
                <a:latin typeface="Sniglet"/>
                <a:ea typeface="Sniglet"/>
                <a:cs typeface="Sniglet"/>
                <a:sym typeface="Sniglet"/>
              </a:rPr>
              <a:t>)</a:t>
            </a:r>
          </a:p>
        </p:txBody>
      </p:sp>
      <p:sp>
        <p:nvSpPr>
          <p:cNvPr id="91" name="TextBox 91"/>
          <p:cNvSpPr txBox="1"/>
          <p:nvPr/>
        </p:nvSpPr>
        <p:spPr>
          <a:xfrm rot="5400000">
            <a:off x="546570" y="2606094"/>
            <a:ext cx="378666" cy="147180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097"/>
              </a:lnSpc>
            </a:pPr>
            <a:r>
              <a:rPr lang="en-US" sz="8641">
                <a:solidFill>
                  <a:srgbClr val="503D36"/>
                </a:solidFill>
                <a:latin typeface="Sniglet"/>
                <a:ea typeface="Sniglet"/>
                <a:cs typeface="Sniglet"/>
                <a:sym typeface="Sniglet"/>
              </a:rPr>
              <a:t>)</a:t>
            </a:r>
          </a:p>
        </p:txBody>
      </p:sp>
      <p:sp>
        <p:nvSpPr>
          <p:cNvPr id="92" name="TextBox 92"/>
          <p:cNvSpPr txBox="1"/>
          <p:nvPr/>
        </p:nvSpPr>
        <p:spPr>
          <a:xfrm rot="5400000">
            <a:off x="546570" y="3506366"/>
            <a:ext cx="378666" cy="147180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097"/>
              </a:lnSpc>
            </a:pPr>
            <a:r>
              <a:rPr lang="en-US" sz="8641">
                <a:solidFill>
                  <a:srgbClr val="503D36"/>
                </a:solidFill>
                <a:latin typeface="Sniglet"/>
                <a:ea typeface="Sniglet"/>
                <a:cs typeface="Sniglet"/>
                <a:sym typeface="Sniglet"/>
              </a:rPr>
              <a:t>)</a:t>
            </a:r>
          </a:p>
        </p:txBody>
      </p:sp>
      <p:sp>
        <p:nvSpPr>
          <p:cNvPr id="93" name="TextBox 93"/>
          <p:cNvSpPr txBox="1"/>
          <p:nvPr/>
        </p:nvSpPr>
        <p:spPr>
          <a:xfrm rot="5400000">
            <a:off x="546570" y="4406638"/>
            <a:ext cx="378666" cy="147180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097"/>
              </a:lnSpc>
            </a:pPr>
            <a:r>
              <a:rPr lang="en-US" sz="8641">
                <a:solidFill>
                  <a:srgbClr val="503D36"/>
                </a:solidFill>
                <a:latin typeface="Sniglet"/>
                <a:ea typeface="Sniglet"/>
                <a:cs typeface="Sniglet"/>
                <a:sym typeface="Sniglet"/>
              </a:rPr>
              <a:t>)</a:t>
            </a:r>
          </a:p>
        </p:txBody>
      </p:sp>
      <p:sp>
        <p:nvSpPr>
          <p:cNvPr id="94" name="TextBox 94"/>
          <p:cNvSpPr txBox="1"/>
          <p:nvPr/>
        </p:nvSpPr>
        <p:spPr>
          <a:xfrm rot="5400000">
            <a:off x="546570" y="5306908"/>
            <a:ext cx="378666" cy="147180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097"/>
              </a:lnSpc>
            </a:pPr>
            <a:r>
              <a:rPr lang="en-US" sz="8641">
                <a:solidFill>
                  <a:srgbClr val="503D36"/>
                </a:solidFill>
                <a:latin typeface="Sniglet"/>
                <a:ea typeface="Sniglet"/>
                <a:cs typeface="Sniglet"/>
                <a:sym typeface="Sniglet"/>
              </a:rPr>
              <a:t>)</a:t>
            </a:r>
          </a:p>
        </p:txBody>
      </p:sp>
      <p:sp>
        <p:nvSpPr>
          <p:cNvPr id="95" name="TextBox 95"/>
          <p:cNvSpPr txBox="1"/>
          <p:nvPr/>
        </p:nvSpPr>
        <p:spPr>
          <a:xfrm rot="5400000">
            <a:off x="546570" y="6207180"/>
            <a:ext cx="378666" cy="147180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097"/>
              </a:lnSpc>
            </a:pPr>
            <a:r>
              <a:rPr lang="en-US" sz="8641">
                <a:solidFill>
                  <a:srgbClr val="503D36"/>
                </a:solidFill>
                <a:latin typeface="Sniglet"/>
                <a:ea typeface="Sniglet"/>
                <a:cs typeface="Sniglet"/>
                <a:sym typeface="Sniglet"/>
              </a:rPr>
              <a:t>)</a:t>
            </a:r>
          </a:p>
        </p:txBody>
      </p:sp>
      <p:sp>
        <p:nvSpPr>
          <p:cNvPr id="96" name="TextBox 96"/>
          <p:cNvSpPr txBox="1"/>
          <p:nvPr/>
        </p:nvSpPr>
        <p:spPr>
          <a:xfrm rot="5400000">
            <a:off x="546570" y="7107452"/>
            <a:ext cx="378666" cy="147180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097"/>
              </a:lnSpc>
            </a:pPr>
            <a:r>
              <a:rPr lang="en-US" sz="8641">
                <a:solidFill>
                  <a:srgbClr val="503D36"/>
                </a:solidFill>
                <a:latin typeface="Sniglet"/>
                <a:ea typeface="Sniglet"/>
                <a:cs typeface="Sniglet"/>
                <a:sym typeface="Sniglet"/>
              </a:rPr>
              <a:t>)</a:t>
            </a:r>
          </a:p>
        </p:txBody>
      </p:sp>
      <p:sp>
        <p:nvSpPr>
          <p:cNvPr id="97" name="TextBox 97"/>
          <p:cNvSpPr txBox="1"/>
          <p:nvPr/>
        </p:nvSpPr>
        <p:spPr>
          <a:xfrm rot="5400000">
            <a:off x="546570" y="8007725"/>
            <a:ext cx="378666" cy="147180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097"/>
              </a:lnSpc>
            </a:pPr>
            <a:r>
              <a:rPr lang="en-US" sz="8641">
                <a:solidFill>
                  <a:srgbClr val="503D36"/>
                </a:solidFill>
                <a:latin typeface="Sniglet"/>
                <a:ea typeface="Sniglet"/>
                <a:cs typeface="Sniglet"/>
                <a:sym typeface="Sniglet"/>
              </a:rPr>
              <a:t>)</a:t>
            </a:r>
          </a:p>
        </p:txBody>
      </p:sp>
      <p:sp>
        <p:nvSpPr>
          <p:cNvPr id="98" name="TextBox 98"/>
          <p:cNvSpPr txBox="1"/>
          <p:nvPr/>
        </p:nvSpPr>
        <p:spPr>
          <a:xfrm>
            <a:off x="1732480" y="1224612"/>
            <a:ext cx="6559190" cy="58952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4682"/>
              </a:lnSpc>
              <a:spcBef>
                <a:spcPct val="0"/>
              </a:spcBef>
            </a:pPr>
            <a:r>
              <a:rPr lang="en-US" sz="3901" b="1">
                <a:solidFill>
                  <a:srgbClr val="503D36"/>
                </a:solidFill>
                <a:latin typeface="Fraunces Bold"/>
                <a:ea typeface="Fraunces Bold"/>
                <a:cs typeface="Fraunces Bold"/>
                <a:sym typeface="Fraunces Bold"/>
              </a:rPr>
              <a:t>II. CHUẨN BỊ THẢO LUẬN</a:t>
            </a:r>
          </a:p>
        </p:txBody>
      </p:sp>
      <p:sp>
        <p:nvSpPr>
          <p:cNvPr id="99" name="TextBox 99"/>
          <p:cNvSpPr txBox="1"/>
          <p:nvPr/>
        </p:nvSpPr>
        <p:spPr>
          <a:xfrm>
            <a:off x="1827389" y="2087047"/>
            <a:ext cx="13814785" cy="6184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4939"/>
              </a:lnSpc>
            </a:pPr>
            <a:r>
              <a:rPr lang="en-US" sz="3799">
                <a:solidFill>
                  <a:srgbClr val="402E27"/>
                </a:solidFill>
                <a:latin typeface="#9Slide07 SVNUT Triumph Press"/>
                <a:ea typeface="#9Slide07 SVNUT Triumph Press"/>
                <a:cs typeface="#9Slide07 SVNUT Triumph Press"/>
                <a:sym typeface="#9Slide07 SVNUT Triumph Press"/>
              </a:rPr>
              <a:t>Chú ý các biểu mẫu hỗ trợ thảo luận như sau:</a:t>
            </a:r>
          </a:p>
        </p:txBody>
      </p:sp>
      <p:sp>
        <p:nvSpPr>
          <p:cNvPr id="100" name="Freeform 100"/>
          <p:cNvSpPr/>
          <p:nvPr/>
        </p:nvSpPr>
        <p:spPr>
          <a:xfrm>
            <a:off x="16305769" y="7132417"/>
            <a:ext cx="2921045" cy="3019168"/>
          </a:xfrm>
          <a:custGeom>
            <a:avLst/>
            <a:gdLst/>
            <a:ahLst/>
            <a:cxnLst/>
            <a:rect l="l" t="t" r="r" b="b"/>
            <a:pathLst>
              <a:path w="2921045" h="3019168">
                <a:moveTo>
                  <a:pt x="0" y="0"/>
                </a:moveTo>
                <a:lnTo>
                  <a:pt x="2921045" y="0"/>
                </a:lnTo>
                <a:lnTo>
                  <a:pt x="2921045" y="3019168"/>
                </a:lnTo>
                <a:lnTo>
                  <a:pt x="0" y="3019168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01" name="TextBox 101"/>
          <p:cNvSpPr txBox="1"/>
          <p:nvPr/>
        </p:nvSpPr>
        <p:spPr>
          <a:xfrm>
            <a:off x="12129474" y="2375045"/>
            <a:ext cx="3127474" cy="6159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900"/>
              </a:lnSpc>
              <a:spcBef>
                <a:spcPct val="0"/>
              </a:spcBef>
            </a:pPr>
            <a:r>
              <a:rPr lang="en-US" sz="3500" b="1">
                <a:solidFill>
                  <a:srgbClr val="423F3F"/>
                </a:solidFill>
                <a:latin typeface="Roboto Condensed Bold"/>
                <a:ea typeface="Roboto Condensed Bold"/>
                <a:cs typeface="Roboto Condensed Bold"/>
                <a:sym typeface="Roboto Condensed Bold"/>
              </a:rPr>
              <a:t>Chủ đề thảo luận:</a:t>
            </a:r>
          </a:p>
        </p:txBody>
      </p:sp>
      <p:sp>
        <p:nvSpPr>
          <p:cNvPr id="102" name="TextBox 102"/>
          <p:cNvSpPr txBox="1"/>
          <p:nvPr/>
        </p:nvSpPr>
        <p:spPr>
          <a:xfrm>
            <a:off x="1827389" y="2745491"/>
            <a:ext cx="8511022" cy="6159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900"/>
              </a:lnSpc>
              <a:spcBef>
                <a:spcPct val="0"/>
              </a:spcBef>
            </a:pPr>
            <a:r>
              <a:rPr lang="en-US" sz="3500" b="1">
                <a:solidFill>
                  <a:srgbClr val="423F3F"/>
                </a:solidFill>
                <a:latin typeface="Roboto Condensed Bold"/>
                <a:ea typeface="Roboto Condensed Bold"/>
                <a:cs typeface="Roboto Condensed Bold"/>
                <a:sym typeface="Roboto Condensed Bold"/>
              </a:rPr>
              <a:t>I. Các ý kiến, lí lẽ, bằng chứng của tôi</a:t>
            </a:r>
          </a:p>
        </p:txBody>
      </p:sp>
      <p:graphicFrame>
        <p:nvGraphicFramePr>
          <p:cNvPr id="103" name="Table 103"/>
          <p:cNvGraphicFramePr>
            <a:graphicFrameLocks noGrp="1"/>
          </p:cNvGraphicFramePr>
          <p:nvPr/>
        </p:nvGraphicFramePr>
        <p:xfrm>
          <a:off x="2811424" y="3523366"/>
          <a:ext cx="11239069" cy="2676526"/>
        </p:xfrm>
        <a:graphic>
          <a:graphicData uri="http://schemas.openxmlformats.org/drawingml/2006/table">
            <a:tbl>
              <a:tblPr/>
              <a:tblGrid>
                <a:gridCol w="367639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0035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3559104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949735">
                <a:tc>
                  <a:txBody>
                    <a:bodyPr/>
                    <a:lstStyle/>
                    <a:p>
                      <a:pPr algn="ctr">
                        <a:lnSpc>
                          <a:spcPts val="4900"/>
                        </a:lnSpc>
                        <a:defRPr/>
                      </a:pPr>
                      <a:r>
                        <a:rPr lang="en-US" sz="3500" b="1">
                          <a:solidFill>
                            <a:srgbClr val="423F3F"/>
                          </a:solidFill>
                          <a:latin typeface="Roboto Condensed Bold"/>
                          <a:ea typeface="Roboto Condensed Bold"/>
                          <a:cs typeface="Roboto Condensed Bold"/>
                          <a:sym typeface="Roboto Condensed Bold"/>
                        </a:rPr>
                        <a:t>Ý kiến của tôi</a:t>
                      </a:r>
                      <a:endParaRPr lang="en-US" sz="1100"/>
                    </a:p>
                  </a:txBody>
                  <a:tcPr marL="123825" marR="123825" marT="123825" marB="123825" anchor="ctr">
                    <a:lnL w="19050" cap="flat" cmpd="sng" algn="ctr">
                      <a:solidFill>
                        <a:srgbClr val="654A3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654A3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654A3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654A3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FCF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4900"/>
                        </a:lnSpc>
                        <a:defRPr/>
                      </a:pPr>
                      <a:r>
                        <a:rPr lang="en-US" sz="3500" b="1">
                          <a:solidFill>
                            <a:srgbClr val="423F3F"/>
                          </a:solidFill>
                          <a:latin typeface="Roboto Condensed Bold"/>
                          <a:ea typeface="Roboto Condensed Bold"/>
                          <a:cs typeface="Roboto Condensed Bold"/>
                          <a:sym typeface="Roboto Condensed Bold"/>
                        </a:rPr>
                        <a:t>Lí lẽ</a:t>
                      </a:r>
                      <a:endParaRPr lang="en-US" sz="1100"/>
                    </a:p>
                  </a:txBody>
                  <a:tcPr marL="123825" marR="123825" marT="123825" marB="123825" anchor="ctr">
                    <a:lnL w="19050" cap="flat" cmpd="sng" algn="ctr">
                      <a:solidFill>
                        <a:srgbClr val="654A3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654A3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654A3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654A3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FCF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4900"/>
                        </a:lnSpc>
                        <a:defRPr/>
                      </a:pPr>
                      <a:r>
                        <a:rPr lang="en-US" sz="3500" b="1">
                          <a:solidFill>
                            <a:srgbClr val="423F3F"/>
                          </a:solidFill>
                          <a:latin typeface="Roboto Condensed Bold"/>
                          <a:ea typeface="Roboto Condensed Bold"/>
                          <a:cs typeface="Roboto Condensed Bold"/>
                          <a:sym typeface="Roboto Condensed Bold"/>
                        </a:rPr>
                        <a:t>Bằng chứng</a:t>
                      </a:r>
                      <a:endParaRPr lang="en-US" sz="1100"/>
                    </a:p>
                  </a:txBody>
                  <a:tcPr marL="123825" marR="123825" marT="123825" marB="123825" anchor="ctr">
                    <a:lnL w="19050" cap="flat" cmpd="sng" algn="ctr">
                      <a:solidFill>
                        <a:srgbClr val="654A3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654A3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654A3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654A3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FCF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75597">
                <a:tc>
                  <a:txBody>
                    <a:bodyPr/>
                    <a:lstStyle/>
                    <a:p>
                      <a:pPr algn="ctr">
                        <a:lnSpc>
                          <a:spcPts val="2239"/>
                        </a:lnSpc>
                        <a:defRPr/>
                      </a:pPr>
                      <a:endParaRPr lang="en-US" sz="1100"/>
                    </a:p>
                  </a:txBody>
                  <a:tcPr marL="123825" marR="123825" marT="123825" marB="123825" anchor="ctr">
                    <a:lnL w="19050" cap="flat" cmpd="sng" algn="ctr">
                      <a:solidFill>
                        <a:srgbClr val="654A3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654A3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654A3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654A3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FCF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239"/>
                        </a:lnSpc>
                        <a:defRPr/>
                      </a:pPr>
                      <a:endParaRPr lang="en-US" sz="1100"/>
                    </a:p>
                  </a:txBody>
                  <a:tcPr marL="123825" marR="123825" marT="123825" marB="123825" anchor="ctr">
                    <a:lnL w="19050" cap="flat" cmpd="sng" algn="ctr">
                      <a:solidFill>
                        <a:srgbClr val="654A3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654A3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654A3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654A3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FCF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239"/>
                        </a:lnSpc>
                        <a:defRPr/>
                      </a:pPr>
                      <a:endParaRPr lang="en-US" sz="1100"/>
                    </a:p>
                  </a:txBody>
                  <a:tcPr marL="123825" marR="123825" marT="123825" marB="123825" anchor="ctr">
                    <a:lnL w="19050" cap="flat" cmpd="sng" algn="ctr">
                      <a:solidFill>
                        <a:srgbClr val="654A3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654A3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654A3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654A3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FCF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75597">
                <a:tc>
                  <a:txBody>
                    <a:bodyPr/>
                    <a:lstStyle/>
                    <a:p>
                      <a:pPr algn="ctr">
                        <a:lnSpc>
                          <a:spcPts val="2239"/>
                        </a:lnSpc>
                        <a:defRPr/>
                      </a:pPr>
                      <a:endParaRPr lang="en-US" sz="1100"/>
                    </a:p>
                  </a:txBody>
                  <a:tcPr marL="123825" marR="123825" marT="123825" marB="123825" anchor="ctr">
                    <a:lnL w="19050" cap="flat" cmpd="sng" algn="ctr">
                      <a:solidFill>
                        <a:srgbClr val="654A3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654A3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654A3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654A3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FCF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239"/>
                        </a:lnSpc>
                        <a:defRPr/>
                      </a:pPr>
                      <a:endParaRPr lang="en-US" sz="1100"/>
                    </a:p>
                  </a:txBody>
                  <a:tcPr marL="123825" marR="123825" marT="123825" marB="123825" anchor="ctr">
                    <a:lnL w="19050" cap="flat" cmpd="sng" algn="ctr">
                      <a:solidFill>
                        <a:srgbClr val="654A3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654A3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654A3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654A3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FCF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239"/>
                        </a:lnSpc>
                        <a:defRPr/>
                      </a:pPr>
                      <a:endParaRPr lang="en-US" sz="1100"/>
                    </a:p>
                  </a:txBody>
                  <a:tcPr marL="123825" marR="123825" marT="123825" marB="123825" anchor="ctr">
                    <a:lnL w="19050" cap="flat" cmpd="sng" algn="ctr">
                      <a:solidFill>
                        <a:srgbClr val="654A3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654A3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654A3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654A3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FCF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75597">
                <a:tc>
                  <a:txBody>
                    <a:bodyPr/>
                    <a:lstStyle/>
                    <a:p>
                      <a:pPr algn="ctr">
                        <a:lnSpc>
                          <a:spcPts val="2239"/>
                        </a:lnSpc>
                        <a:defRPr/>
                      </a:pPr>
                      <a:endParaRPr lang="en-US" sz="1100"/>
                    </a:p>
                  </a:txBody>
                  <a:tcPr marL="123825" marR="123825" marT="123825" marB="123825" anchor="ctr">
                    <a:lnL w="19050" cap="flat" cmpd="sng" algn="ctr">
                      <a:solidFill>
                        <a:srgbClr val="654A3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654A3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654A3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654A3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FCF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239"/>
                        </a:lnSpc>
                        <a:defRPr/>
                      </a:pPr>
                      <a:endParaRPr lang="en-US" sz="1100"/>
                    </a:p>
                  </a:txBody>
                  <a:tcPr marL="123825" marR="123825" marT="123825" marB="123825" anchor="ctr">
                    <a:lnL w="19050" cap="flat" cmpd="sng" algn="ctr">
                      <a:solidFill>
                        <a:srgbClr val="654A3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654A3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654A3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654A3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FCF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239"/>
                        </a:lnSpc>
                        <a:defRPr/>
                      </a:pPr>
                      <a:endParaRPr lang="en-US" sz="1100"/>
                    </a:p>
                  </a:txBody>
                  <a:tcPr marL="123825" marR="123825" marT="123825" marB="123825" anchor="ctr">
                    <a:lnL w="19050" cap="flat" cmpd="sng" algn="ctr">
                      <a:solidFill>
                        <a:srgbClr val="654A3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654A3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654A3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654A3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FCF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104" name="TextBox 104"/>
          <p:cNvSpPr txBox="1"/>
          <p:nvPr/>
        </p:nvSpPr>
        <p:spPr>
          <a:xfrm>
            <a:off x="2720720" y="6276091"/>
            <a:ext cx="11141899" cy="6159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4900"/>
              </a:lnSpc>
              <a:spcBef>
                <a:spcPct val="0"/>
              </a:spcBef>
            </a:pPr>
            <a:r>
              <a:rPr lang="en-US" sz="3500" b="1">
                <a:solidFill>
                  <a:srgbClr val="423F3F"/>
                </a:solidFill>
                <a:latin typeface="Roboto Condensed Bold"/>
                <a:ea typeface="Roboto Condensed Bold"/>
                <a:cs typeface="Roboto Condensed Bold"/>
                <a:sym typeface="Roboto Condensed Bold"/>
              </a:rPr>
              <a:t>II. Trao đổi với các ý kiến trái chiều (dự kiến)</a:t>
            </a:r>
          </a:p>
        </p:txBody>
      </p:sp>
      <p:graphicFrame>
        <p:nvGraphicFramePr>
          <p:cNvPr id="105" name="Table 105"/>
          <p:cNvGraphicFramePr>
            <a:graphicFrameLocks noGrp="1"/>
          </p:cNvGraphicFramePr>
          <p:nvPr/>
        </p:nvGraphicFramePr>
        <p:xfrm>
          <a:off x="2720720" y="7053966"/>
          <a:ext cx="11329772" cy="1828800"/>
        </p:xfrm>
        <a:graphic>
          <a:graphicData uri="http://schemas.openxmlformats.org/drawingml/2006/table">
            <a:tbl>
              <a:tblPr/>
              <a:tblGrid>
                <a:gridCol w="57103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561945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087655">
                <a:tc>
                  <a:txBody>
                    <a:bodyPr/>
                    <a:lstStyle/>
                    <a:p>
                      <a:pPr algn="ctr">
                        <a:lnSpc>
                          <a:spcPts val="4900"/>
                        </a:lnSpc>
                        <a:defRPr/>
                      </a:pPr>
                      <a:r>
                        <a:rPr lang="en-US" sz="3500" b="1">
                          <a:solidFill>
                            <a:srgbClr val="423F3F"/>
                          </a:solidFill>
                          <a:latin typeface="Roboto Condensed Bold"/>
                          <a:ea typeface="Roboto Condensed Bold"/>
                          <a:cs typeface="Roboto Condensed Bold"/>
                          <a:sym typeface="Roboto Condensed Bold"/>
                        </a:rPr>
                        <a:t>Ý kiến trái chiều </a:t>
                      </a:r>
                      <a:endParaRPr lang="en-US" sz="1100"/>
                    </a:p>
                  </a:txBody>
                  <a:tcPr marL="190500" marR="190500" marT="190500" marB="190500" anchor="ctr">
                    <a:lnL w="19050" cap="flat" cmpd="sng" algn="ctr">
                      <a:solidFill>
                        <a:srgbClr val="654A3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654A3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654A3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654A3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FCF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4900"/>
                        </a:lnSpc>
                        <a:defRPr/>
                      </a:pPr>
                      <a:r>
                        <a:rPr lang="en-US" sz="3500" b="1">
                          <a:solidFill>
                            <a:srgbClr val="423F3F"/>
                          </a:solidFill>
                          <a:latin typeface="Roboto Condensed Bold"/>
                          <a:ea typeface="Roboto Condensed Bold"/>
                          <a:cs typeface="Roboto Condensed Bold"/>
                          <a:sym typeface="Roboto Condensed Bold"/>
                        </a:rPr>
                        <a:t>Phản hồi của tôi</a:t>
                      </a:r>
                      <a:endParaRPr lang="en-US" sz="1100"/>
                    </a:p>
                  </a:txBody>
                  <a:tcPr marL="190500" marR="190500" marT="190500" marB="190500" anchor="ctr">
                    <a:lnL w="19050" cap="flat" cmpd="sng" algn="ctr">
                      <a:solidFill>
                        <a:srgbClr val="654A3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654A3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654A3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654A3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FCF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41145">
                <a:tc>
                  <a:txBody>
                    <a:bodyPr/>
                    <a:lstStyle/>
                    <a:p>
                      <a:pPr algn="ctr">
                        <a:lnSpc>
                          <a:spcPts val="2405"/>
                        </a:lnSpc>
                        <a:defRPr/>
                      </a:pPr>
                      <a:endParaRPr lang="en-US" sz="1100"/>
                    </a:p>
                  </a:txBody>
                  <a:tcPr marL="190500" marR="190500" marT="190500" marB="190500" anchor="ctr">
                    <a:lnL w="19050" cap="flat" cmpd="sng" algn="ctr">
                      <a:solidFill>
                        <a:srgbClr val="654A3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654A3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654A3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654A3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FCF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405"/>
                        </a:lnSpc>
                        <a:defRPr/>
                      </a:pPr>
                      <a:endParaRPr lang="en-US" sz="1100"/>
                    </a:p>
                  </a:txBody>
                  <a:tcPr marL="190500" marR="190500" marT="190500" marB="190500" anchor="ctr">
                    <a:lnL w="19050" cap="flat" cmpd="sng" algn="ctr">
                      <a:solidFill>
                        <a:srgbClr val="654A3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654A3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654A3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654A3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DFCF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FC2B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-10800000">
            <a:off x="7844350" y="-264431"/>
            <a:ext cx="10443650" cy="11081561"/>
          </a:xfrm>
          <a:custGeom>
            <a:avLst/>
            <a:gdLst/>
            <a:ahLst/>
            <a:cxnLst/>
            <a:rect l="l" t="t" r="r" b="b"/>
            <a:pathLst>
              <a:path w="10443650" h="11081561">
                <a:moveTo>
                  <a:pt x="0" y="0"/>
                </a:moveTo>
                <a:lnTo>
                  <a:pt x="10443650" y="0"/>
                </a:lnTo>
                <a:lnTo>
                  <a:pt x="10443650" y="11081561"/>
                </a:lnTo>
                <a:lnTo>
                  <a:pt x="0" y="1108156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tretch>
              <a:fillRect r="-90379" b="-3737"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3" name="Freeform 3"/>
          <p:cNvSpPr/>
          <p:nvPr/>
        </p:nvSpPr>
        <p:spPr>
          <a:xfrm rot="-10800000">
            <a:off x="-200148" y="-397281"/>
            <a:ext cx="10443650" cy="11081561"/>
          </a:xfrm>
          <a:custGeom>
            <a:avLst/>
            <a:gdLst/>
            <a:ahLst/>
            <a:cxnLst/>
            <a:rect l="l" t="t" r="r" b="b"/>
            <a:pathLst>
              <a:path w="10443650" h="11081561">
                <a:moveTo>
                  <a:pt x="0" y="0"/>
                </a:moveTo>
                <a:lnTo>
                  <a:pt x="10443650" y="0"/>
                </a:lnTo>
                <a:lnTo>
                  <a:pt x="10443650" y="11081562"/>
                </a:lnTo>
                <a:lnTo>
                  <a:pt x="0" y="11081562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tretch>
              <a:fillRect l="-90379" t="-3737"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4" name="TextBox 4"/>
          <p:cNvSpPr txBox="1"/>
          <p:nvPr/>
        </p:nvSpPr>
        <p:spPr>
          <a:xfrm rot="-5400000">
            <a:off x="455494" y="5974320"/>
            <a:ext cx="378666" cy="147180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097"/>
              </a:lnSpc>
            </a:pPr>
            <a:r>
              <a:rPr lang="en-US" sz="8641">
                <a:solidFill>
                  <a:srgbClr val="503D36"/>
                </a:solidFill>
                <a:latin typeface="Sniglet"/>
                <a:ea typeface="Sniglet"/>
                <a:cs typeface="Sniglet"/>
                <a:sym typeface="Sniglet"/>
              </a:rPr>
              <a:t>)</a:t>
            </a:r>
          </a:p>
        </p:txBody>
      </p:sp>
      <p:sp>
        <p:nvSpPr>
          <p:cNvPr id="5" name="TextBox 5"/>
          <p:cNvSpPr txBox="1"/>
          <p:nvPr/>
        </p:nvSpPr>
        <p:spPr>
          <a:xfrm rot="-5400000">
            <a:off x="455494" y="572688"/>
            <a:ext cx="378666" cy="147180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097"/>
              </a:lnSpc>
            </a:pPr>
            <a:r>
              <a:rPr lang="en-US" sz="8641">
                <a:solidFill>
                  <a:srgbClr val="503D36"/>
                </a:solidFill>
                <a:latin typeface="Sniglet"/>
                <a:ea typeface="Sniglet"/>
                <a:cs typeface="Sniglet"/>
                <a:sym typeface="Sniglet"/>
              </a:rPr>
              <a:t>)</a:t>
            </a:r>
          </a:p>
        </p:txBody>
      </p:sp>
      <p:sp>
        <p:nvSpPr>
          <p:cNvPr id="6" name="TextBox 6"/>
          <p:cNvSpPr txBox="1"/>
          <p:nvPr/>
        </p:nvSpPr>
        <p:spPr>
          <a:xfrm rot="-5400000">
            <a:off x="455494" y="1472960"/>
            <a:ext cx="378666" cy="147180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097"/>
              </a:lnSpc>
            </a:pPr>
            <a:r>
              <a:rPr lang="en-US" sz="8641">
                <a:solidFill>
                  <a:srgbClr val="503D36"/>
                </a:solidFill>
                <a:latin typeface="Sniglet"/>
                <a:ea typeface="Sniglet"/>
                <a:cs typeface="Sniglet"/>
                <a:sym typeface="Sniglet"/>
              </a:rPr>
              <a:t>)</a:t>
            </a:r>
          </a:p>
        </p:txBody>
      </p:sp>
      <p:sp>
        <p:nvSpPr>
          <p:cNvPr id="7" name="TextBox 7"/>
          <p:cNvSpPr txBox="1"/>
          <p:nvPr/>
        </p:nvSpPr>
        <p:spPr>
          <a:xfrm rot="-5400000">
            <a:off x="455494" y="2373232"/>
            <a:ext cx="378666" cy="147180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097"/>
              </a:lnSpc>
            </a:pPr>
            <a:r>
              <a:rPr lang="en-US" sz="8641">
                <a:solidFill>
                  <a:srgbClr val="503D36"/>
                </a:solidFill>
                <a:latin typeface="Sniglet"/>
                <a:ea typeface="Sniglet"/>
                <a:cs typeface="Sniglet"/>
                <a:sym typeface="Sniglet"/>
              </a:rPr>
              <a:t>)</a:t>
            </a:r>
          </a:p>
        </p:txBody>
      </p:sp>
      <p:sp>
        <p:nvSpPr>
          <p:cNvPr id="8" name="TextBox 8"/>
          <p:cNvSpPr txBox="1"/>
          <p:nvPr/>
        </p:nvSpPr>
        <p:spPr>
          <a:xfrm rot="-5400000">
            <a:off x="455494" y="3273504"/>
            <a:ext cx="378666" cy="147180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097"/>
              </a:lnSpc>
            </a:pPr>
            <a:r>
              <a:rPr lang="en-US" sz="8641">
                <a:solidFill>
                  <a:srgbClr val="503D36"/>
                </a:solidFill>
                <a:latin typeface="Sniglet"/>
                <a:ea typeface="Sniglet"/>
                <a:cs typeface="Sniglet"/>
                <a:sym typeface="Sniglet"/>
              </a:rPr>
              <a:t>)</a:t>
            </a:r>
          </a:p>
        </p:txBody>
      </p:sp>
      <p:sp>
        <p:nvSpPr>
          <p:cNvPr id="9" name="TextBox 9"/>
          <p:cNvSpPr txBox="1"/>
          <p:nvPr/>
        </p:nvSpPr>
        <p:spPr>
          <a:xfrm rot="-5400000">
            <a:off x="455494" y="4173776"/>
            <a:ext cx="378666" cy="147180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097"/>
              </a:lnSpc>
            </a:pPr>
            <a:r>
              <a:rPr lang="en-US" sz="8641">
                <a:solidFill>
                  <a:srgbClr val="503D36"/>
                </a:solidFill>
                <a:latin typeface="Sniglet"/>
                <a:ea typeface="Sniglet"/>
                <a:cs typeface="Sniglet"/>
                <a:sym typeface="Sniglet"/>
              </a:rPr>
              <a:t>)</a:t>
            </a:r>
          </a:p>
        </p:txBody>
      </p:sp>
      <p:sp>
        <p:nvSpPr>
          <p:cNvPr id="10" name="TextBox 10"/>
          <p:cNvSpPr txBox="1"/>
          <p:nvPr/>
        </p:nvSpPr>
        <p:spPr>
          <a:xfrm rot="-5400000">
            <a:off x="455494" y="5074048"/>
            <a:ext cx="378666" cy="147180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097"/>
              </a:lnSpc>
            </a:pPr>
            <a:r>
              <a:rPr lang="en-US" sz="8641">
                <a:solidFill>
                  <a:srgbClr val="503D36"/>
                </a:solidFill>
                <a:latin typeface="Sniglet"/>
                <a:ea typeface="Sniglet"/>
                <a:cs typeface="Sniglet"/>
                <a:sym typeface="Sniglet"/>
              </a:rPr>
              <a:t>)</a:t>
            </a:r>
          </a:p>
        </p:txBody>
      </p:sp>
      <p:sp>
        <p:nvSpPr>
          <p:cNvPr id="11" name="TextBox 11"/>
          <p:cNvSpPr txBox="1"/>
          <p:nvPr/>
        </p:nvSpPr>
        <p:spPr>
          <a:xfrm rot="-5400000">
            <a:off x="455494" y="6874591"/>
            <a:ext cx="378666" cy="147180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097"/>
              </a:lnSpc>
            </a:pPr>
            <a:r>
              <a:rPr lang="en-US" sz="8641">
                <a:solidFill>
                  <a:srgbClr val="503D36"/>
                </a:solidFill>
                <a:latin typeface="Sniglet"/>
                <a:ea typeface="Sniglet"/>
                <a:cs typeface="Sniglet"/>
                <a:sym typeface="Sniglet"/>
              </a:rPr>
              <a:t>)</a:t>
            </a:r>
          </a:p>
        </p:txBody>
      </p:sp>
      <p:sp>
        <p:nvSpPr>
          <p:cNvPr id="12" name="TextBox 12"/>
          <p:cNvSpPr txBox="1"/>
          <p:nvPr/>
        </p:nvSpPr>
        <p:spPr>
          <a:xfrm rot="-5400000">
            <a:off x="455494" y="7774863"/>
            <a:ext cx="378666" cy="147180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097"/>
              </a:lnSpc>
            </a:pPr>
            <a:r>
              <a:rPr lang="en-US" sz="8641">
                <a:solidFill>
                  <a:srgbClr val="503D36"/>
                </a:solidFill>
                <a:latin typeface="Sniglet"/>
                <a:ea typeface="Sniglet"/>
                <a:cs typeface="Sniglet"/>
                <a:sym typeface="Sniglet"/>
              </a:rPr>
              <a:t>)</a:t>
            </a:r>
          </a:p>
        </p:txBody>
      </p:sp>
      <p:grpSp>
        <p:nvGrpSpPr>
          <p:cNvPr id="13" name="Group 13"/>
          <p:cNvGrpSpPr/>
          <p:nvPr/>
        </p:nvGrpSpPr>
        <p:grpSpPr>
          <a:xfrm>
            <a:off x="15481187" y="971219"/>
            <a:ext cx="2422291" cy="1266163"/>
            <a:chOff x="0" y="0"/>
            <a:chExt cx="620810" cy="324506"/>
          </a:xfrm>
        </p:grpSpPr>
        <p:sp>
          <p:nvSpPr>
            <p:cNvPr id="14" name="Freeform 14"/>
            <p:cNvSpPr/>
            <p:nvPr/>
          </p:nvSpPr>
          <p:spPr>
            <a:xfrm>
              <a:off x="0" y="0"/>
              <a:ext cx="620810" cy="324506"/>
            </a:xfrm>
            <a:custGeom>
              <a:avLst/>
              <a:gdLst/>
              <a:ahLst/>
              <a:cxnLst/>
              <a:rect l="l" t="t" r="r" b="b"/>
              <a:pathLst>
                <a:path w="620810" h="324506">
                  <a:moveTo>
                    <a:pt x="79903" y="0"/>
                  </a:moveTo>
                  <a:lnTo>
                    <a:pt x="540907" y="0"/>
                  </a:lnTo>
                  <a:cubicBezTo>
                    <a:pt x="585037" y="0"/>
                    <a:pt x="620810" y="35774"/>
                    <a:pt x="620810" y="79903"/>
                  </a:cubicBezTo>
                  <a:lnTo>
                    <a:pt x="620810" y="244603"/>
                  </a:lnTo>
                  <a:cubicBezTo>
                    <a:pt x="620810" y="288732"/>
                    <a:pt x="585037" y="324506"/>
                    <a:pt x="540907" y="324506"/>
                  </a:cubicBezTo>
                  <a:lnTo>
                    <a:pt x="79903" y="324506"/>
                  </a:lnTo>
                  <a:cubicBezTo>
                    <a:pt x="35774" y="324506"/>
                    <a:pt x="0" y="288732"/>
                    <a:pt x="0" y="244603"/>
                  </a:cubicBezTo>
                  <a:lnTo>
                    <a:pt x="0" y="79903"/>
                  </a:lnTo>
                  <a:cubicBezTo>
                    <a:pt x="0" y="35774"/>
                    <a:pt x="35774" y="0"/>
                    <a:pt x="79903" y="0"/>
                  </a:cubicBezTo>
                  <a:close/>
                </a:path>
              </a:pathLst>
            </a:custGeom>
            <a:solidFill>
              <a:srgbClr val="E76262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15" name="TextBox 15"/>
            <p:cNvSpPr txBox="1"/>
            <p:nvPr/>
          </p:nvSpPr>
          <p:spPr>
            <a:xfrm>
              <a:off x="0" y="-47625"/>
              <a:ext cx="620810" cy="372131"/>
            </a:xfrm>
            <a:prstGeom prst="rect">
              <a:avLst/>
            </a:prstGeom>
          </p:spPr>
          <p:txBody>
            <a:bodyPr lIns="55240" tIns="55240" rIns="55240" bIns="5524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16" name="Group 16"/>
          <p:cNvGrpSpPr/>
          <p:nvPr/>
        </p:nvGrpSpPr>
        <p:grpSpPr>
          <a:xfrm>
            <a:off x="16465368" y="1064631"/>
            <a:ext cx="1345895" cy="1079340"/>
            <a:chOff x="0" y="0"/>
            <a:chExt cx="344940" cy="276625"/>
          </a:xfrm>
        </p:grpSpPr>
        <p:sp>
          <p:nvSpPr>
            <p:cNvPr id="17" name="Freeform 17"/>
            <p:cNvSpPr/>
            <p:nvPr/>
          </p:nvSpPr>
          <p:spPr>
            <a:xfrm>
              <a:off x="0" y="0"/>
              <a:ext cx="344940" cy="276625"/>
            </a:xfrm>
            <a:custGeom>
              <a:avLst/>
              <a:gdLst/>
              <a:ahLst/>
              <a:cxnLst/>
              <a:rect l="l" t="t" r="r" b="b"/>
              <a:pathLst>
                <a:path w="344940" h="276625">
                  <a:moveTo>
                    <a:pt x="115045" y="0"/>
                  </a:moveTo>
                  <a:lnTo>
                    <a:pt x="229895" y="0"/>
                  </a:lnTo>
                  <a:cubicBezTo>
                    <a:pt x="260407" y="0"/>
                    <a:pt x="289669" y="12121"/>
                    <a:pt x="311244" y="33696"/>
                  </a:cubicBezTo>
                  <a:cubicBezTo>
                    <a:pt x="332820" y="55271"/>
                    <a:pt x="344940" y="84533"/>
                    <a:pt x="344940" y="115045"/>
                  </a:cubicBezTo>
                  <a:lnTo>
                    <a:pt x="344940" y="161580"/>
                  </a:lnTo>
                  <a:cubicBezTo>
                    <a:pt x="344940" y="192091"/>
                    <a:pt x="332820" y="221354"/>
                    <a:pt x="311244" y="242929"/>
                  </a:cubicBezTo>
                  <a:cubicBezTo>
                    <a:pt x="289669" y="264504"/>
                    <a:pt x="260407" y="276625"/>
                    <a:pt x="229895" y="276625"/>
                  </a:cubicBezTo>
                  <a:lnTo>
                    <a:pt x="115045" y="276625"/>
                  </a:lnTo>
                  <a:cubicBezTo>
                    <a:pt x="84533" y="276625"/>
                    <a:pt x="55271" y="264504"/>
                    <a:pt x="33696" y="242929"/>
                  </a:cubicBezTo>
                  <a:cubicBezTo>
                    <a:pt x="12121" y="221354"/>
                    <a:pt x="0" y="192091"/>
                    <a:pt x="0" y="161580"/>
                  </a:cubicBezTo>
                  <a:lnTo>
                    <a:pt x="0" y="115045"/>
                  </a:lnTo>
                  <a:cubicBezTo>
                    <a:pt x="0" y="84533"/>
                    <a:pt x="12121" y="55271"/>
                    <a:pt x="33696" y="33696"/>
                  </a:cubicBezTo>
                  <a:cubicBezTo>
                    <a:pt x="55271" y="12121"/>
                    <a:pt x="84533" y="0"/>
                    <a:pt x="115045" y="0"/>
                  </a:cubicBezTo>
                  <a:close/>
                </a:path>
              </a:pathLst>
            </a:custGeom>
            <a:solidFill>
              <a:srgbClr val="E76262"/>
            </a:solidFill>
            <a:ln w="28575" cap="sq">
              <a:solidFill>
                <a:srgbClr val="FCF4E8"/>
              </a:solidFill>
              <a:prstDash val="lgDash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" name="TextBox 18"/>
            <p:cNvSpPr txBox="1"/>
            <p:nvPr/>
          </p:nvSpPr>
          <p:spPr>
            <a:xfrm>
              <a:off x="0" y="-47625"/>
              <a:ext cx="344940" cy="324250"/>
            </a:xfrm>
            <a:prstGeom prst="rect">
              <a:avLst/>
            </a:prstGeom>
          </p:spPr>
          <p:txBody>
            <a:bodyPr lIns="55240" tIns="55240" rIns="55240" bIns="5524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19" name="Group 19"/>
          <p:cNvGrpSpPr/>
          <p:nvPr/>
        </p:nvGrpSpPr>
        <p:grpSpPr>
          <a:xfrm>
            <a:off x="15481187" y="2338146"/>
            <a:ext cx="2422291" cy="1266163"/>
            <a:chOff x="0" y="0"/>
            <a:chExt cx="620810" cy="324506"/>
          </a:xfrm>
        </p:grpSpPr>
        <p:sp>
          <p:nvSpPr>
            <p:cNvPr id="20" name="Freeform 20"/>
            <p:cNvSpPr/>
            <p:nvPr/>
          </p:nvSpPr>
          <p:spPr>
            <a:xfrm>
              <a:off x="0" y="0"/>
              <a:ext cx="620810" cy="324506"/>
            </a:xfrm>
            <a:custGeom>
              <a:avLst/>
              <a:gdLst/>
              <a:ahLst/>
              <a:cxnLst/>
              <a:rect l="l" t="t" r="r" b="b"/>
              <a:pathLst>
                <a:path w="620810" h="324506">
                  <a:moveTo>
                    <a:pt x="79903" y="0"/>
                  </a:moveTo>
                  <a:lnTo>
                    <a:pt x="540907" y="0"/>
                  </a:lnTo>
                  <a:cubicBezTo>
                    <a:pt x="585037" y="0"/>
                    <a:pt x="620810" y="35774"/>
                    <a:pt x="620810" y="79903"/>
                  </a:cubicBezTo>
                  <a:lnTo>
                    <a:pt x="620810" y="244603"/>
                  </a:lnTo>
                  <a:cubicBezTo>
                    <a:pt x="620810" y="288732"/>
                    <a:pt x="585037" y="324506"/>
                    <a:pt x="540907" y="324506"/>
                  </a:cubicBezTo>
                  <a:lnTo>
                    <a:pt x="79903" y="324506"/>
                  </a:lnTo>
                  <a:cubicBezTo>
                    <a:pt x="35774" y="324506"/>
                    <a:pt x="0" y="288732"/>
                    <a:pt x="0" y="244603"/>
                  </a:cubicBezTo>
                  <a:lnTo>
                    <a:pt x="0" y="79903"/>
                  </a:lnTo>
                  <a:cubicBezTo>
                    <a:pt x="0" y="35774"/>
                    <a:pt x="35774" y="0"/>
                    <a:pt x="79903" y="0"/>
                  </a:cubicBezTo>
                  <a:close/>
                </a:path>
              </a:pathLst>
            </a:custGeom>
            <a:solidFill>
              <a:srgbClr val="E78462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21" name="TextBox 21"/>
            <p:cNvSpPr txBox="1"/>
            <p:nvPr/>
          </p:nvSpPr>
          <p:spPr>
            <a:xfrm>
              <a:off x="0" y="-47625"/>
              <a:ext cx="620810" cy="372131"/>
            </a:xfrm>
            <a:prstGeom prst="rect">
              <a:avLst/>
            </a:prstGeom>
          </p:spPr>
          <p:txBody>
            <a:bodyPr lIns="55240" tIns="55240" rIns="55240" bIns="5524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22" name="Group 22"/>
          <p:cNvGrpSpPr/>
          <p:nvPr/>
        </p:nvGrpSpPr>
        <p:grpSpPr>
          <a:xfrm>
            <a:off x="16465368" y="2431558"/>
            <a:ext cx="1345895" cy="1079340"/>
            <a:chOff x="0" y="0"/>
            <a:chExt cx="344940" cy="276625"/>
          </a:xfrm>
        </p:grpSpPr>
        <p:sp>
          <p:nvSpPr>
            <p:cNvPr id="23" name="Freeform 23"/>
            <p:cNvSpPr/>
            <p:nvPr/>
          </p:nvSpPr>
          <p:spPr>
            <a:xfrm>
              <a:off x="0" y="0"/>
              <a:ext cx="344940" cy="276625"/>
            </a:xfrm>
            <a:custGeom>
              <a:avLst/>
              <a:gdLst/>
              <a:ahLst/>
              <a:cxnLst/>
              <a:rect l="l" t="t" r="r" b="b"/>
              <a:pathLst>
                <a:path w="344940" h="276625">
                  <a:moveTo>
                    <a:pt x="115045" y="0"/>
                  </a:moveTo>
                  <a:lnTo>
                    <a:pt x="229895" y="0"/>
                  </a:lnTo>
                  <a:cubicBezTo>
                    <a:pt x="260407" y="0"/>
                    <a:pt x="289669" y="12121"/>
                    <a:pt x="311244" y="33696"/>
                  </a:cubicBezTo>
                  <a:cubicBezTo>
                    <a:pt x="332820" y="55271"/>
                    <a:pt x="344940" y="84533"/>
                    <a:pt x="344940" y="115045"/>
                  </a:cubicBezTo>
                  <a:lnTo>
                    <a:pt x="344940" y="161580"/>
                  </a:lnTo>
                  <a:cubicBezTo>
                    <a:pt x="344940" y="192091"/>
                    <a:pt x="332820" y="221354"/>
                    <a:pt x="311244" y="242929"/>
                  </a:cubicBezTo>
                  <a:cubicBezTo>
                    <a:pt x="289669" y="264504"/>
                    <a:pt x="260407" y="276625"/>
                    <a:pt x="229895" y="276625"/>
                  </a:cubicBezTo>
                  <a:lnTo>
                    <a:pt x="115045" y="276625"/>
                  </a:lnTo>
                  <a:cubicBezTo>
                    <a:pt x="84533" y="276625"/>
                    <a:pt x="55271" y="264504"/>
                    <a:pt x="33696" y="242929"/>
                  </a:cubicBezTo>
                  <a:cubicBezTo>
                    <a:pt x="12121" y="221354"/>
                    <a:pt x="0" y="192091"/>
                    <a:pt x="0" y="161580"/>
                  </a:cubicBezTo>
                  <a:lnTo>
                    <a:pt x="0" y="115045"/>
                  </a:lnTo>
                  <a:cubicBezTo>
                    <a:pt x="0" y="84533"/>
                    <a:pt x="12121" y="55271"/>
                    <a:pt x="33696" y="33696"/>
                  </a:cubicBezTo>
                  <a:cubicBezTo>
                    <a:pt x="55271" y="12121"/>
                    <a:pt x="84533" y="0"/>
                    <a:pt x="115045" y="0"/>
                  </a:cubicBezTo>
                  <a:close/>
                </a:path>
              </a:pathLst>
            </a:custGeom>
            <a:solidFill>
              <a:srgbClr val="E78462"/>
            </a:solidFill>
            <a:ln w="28575" cap="sq">
              <a:solidFill>
                <a:srgbClr val="FCF4E8"/>
              </a:solidFill>
              <a:prstDash val="lgDash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" name="TextBox 24"/>
            <p:cNvSpPr txBox="1"/>
            <p:nvPr/>
          </p:nvSpPr>
          <p:spPr>
            <a:xfrm>
              <a:off x="0" y="-47625"/>
              <a:ext cx="344940" cy="324250"/>
            </a:xfrm>
            <a:prstGeom prst="rect">
              <a:avLst/>
            </a:prstGeom>
          </p:spPr>
          <p:txBody>
            <a:bodyPr lIns="55240" tIns="55240" rIns="55240" bIns="5524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25" name="Group 25"/>
          <p:cNvGrpSpPr/>
          <p:nvPr/>
        </p:nvGrpSpPr>
        <p:grpSpPr>
          <a:xfrm>
            <a:off x="15481187" y="3705073"/>
            <a:ext cx="2422291" cy="1266163"/>
            <a:chOff x="0" y="0"/>
            <a:chExt cx="620810" cy="324506"/>
          </a:xfrm>
        </p:grpSpPr>
        <p:sp>
          <p:nvSpPr>
            <p:cNvPr id="26" name="Freeform 26"/>
            <p:cNvSpPr/>
            <p:nvPr/>
          </p:nvSpPr>
          <p:spPr>
            <a:xfrm>
              <a:off x="0" y="0"/>
              <a:ext cx="620810" cy="324506"/>
            </a:xfrm>
            <a:custGeom>
              <a:avLst/>
              <a:gdLst/>
              <a:ahLst/>
              <a:cxnLst/>
              <a:rect l="l" t="t" r="r" b="b"/>
              <a:pathLst>
                <a:path w="620810" h="324506">
                  <a:moveTo>
                    <a:pt x="79903" y="0"/>
                  </a:moveTo>
                  <a:lnTo>
                    <a:pt x="540907" y="0"/>
                  </a:lnTo>
                  <a:cubicBezTo>
                    <a:pt x="585037" y="0"/>
                    <a:pt x="620810" y="35774"/>
                    <a:pt x="620810" y="79903"/>
                  </a:cubicBezTo>
                  <a:lnTo>
                    <a:pt x="620810" y="244603"/>
                  </a:lnTo>
                  <a:cubicBezTo>
                    <a:pt x="620810" y="288732"/>
                    <a:pt x="585037" y="324506"/>
                    <a:pt x="540907" y="324506"/>
                  </a:cubicBezTo>
                  <a:lnTo>
                    <a:pt x="79903" y="324506"/>
                  </a:lnTo>
                  <a:cubicBezTo>
                    <a:pt x="35774" y="324506"/>
                    <a:pt x="0" y="288732"/>
                    <a:pt x="0" y="244603"/>
                  </a:cubicBezTo>
                  <a:lnTo>
                    <a:pt x="0" y="79903"/>
                  </a:lnTo>
                  <a:cubicBezTo>
                    <a:pt x="0" y="35774"/>
                    <a:pt x="35774" y="0"/>
                    <a:pt x="79903" y="0"/>
                  </a:cubicBezTo>
                  <a:close/>
                </a:path>
              </a:pathLst>
            </a:custGeom>
            <a:solidFill>
              <a:srgbClr val="FFCF91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27" name="TextBox 27"/>
            <p:cNvSpPr txBox="1"/>
            <p:nvPr/>
          </p:nvSpPr>
          <p:spPr>
            <a:xfrm>
              <a:off x="0" y="-47625"/>
              <a:ext cx="620810" cy="372131"/>
            </a:xfrm>
            <a:prstGeom prst="rect">
              <a:avLst/>
            </a:prstGeom>
          </p:spPr>
          <p:txBody>
            <a:bodyPr lIns="55240" tIns="55240" rIns="55240" bIns="5524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28" name="Group 28"/>
          <p:cNvGrpSpPr/>
          <p:nvPr/>
        </p:nvGrpSpPr>
        <p:grpSpPr>
          <a:xfrm>
            <a:off x="16465368" y="3798485"/>
            <a:ext cx="1345895" cy="1079340"/>
            <a:chOff x="0" y="0"/>
            <a:chExt cx="344940" cy="276625"/>
          </a:xfrm>
        </p:grpSpPr>
        <p:sp>
          <p:nvSpPr>
            <p:cNvPr id="29" name="Freeform 29"/>
            <p:cNvSpPr/>
            <p:nvPr/>
          </p:nvSpPr>
          <p:spPr>
            <a:xfrm>
              <a:off x="0" y="0"/>
              <a:ext cx="344940" cy="276625"/>
            </a:xfrm>
            <a:custGeom>
              <a:avLst/>
              <a:gdLst/>
              <a:ahLst/>
              <a:cxnLst/>
              <a:rect l="l" t="t" r="r" b="b"/>
              <a:pathLst>
                <a:path w="344940" h="276625">
                  <a:moveTo>
                    <a:pt x="115045" y="0"/>
                  </a:moveTo>
                  <a:lnTo>
                    <a:pt x="229895" y="0"/>
                  </a:lnTo>
                  <a:cubicBezTo>
                    <a:pt x="260407" y="0"/>
                    <a:pt x="289669" y="12121"/>
                    <a:pt x="311244" y="33696"/>
                  </a:cubicBezTo>
                  <a:cubicBezTo>
                    <a:pt x="332820" y="55271"/>
                    <a:pt x="344940" y="84533"/>
                    <a:pt x="344940" y="115045"/>
                  </a:cubicBezTo>
                  <a:lnTo>
                    <a:pt x="344940" y="161580"/>
                  </a:lnTo>
                  <a:cubicBezTo>
                    <a:pt x="344940" y="192091"/>
                    <a:pt x="332820" y="221354"/>
                    <a:pt x="311244" y="242929"/>
                  </a:cubicBezTo>
                  <a:cubicBezTo>
                    <a:pt x="289669" y="264504"/>
                    <a:pt x="260407" y="276625"/>
                    <a:pt x="229895" y="276625"/>
                  </a:cubicBezTo>
                  <a:lnTo>
                    <a:pt x="115045" y="276625"/>
                  </a:lnTo>
                  <a:cubicBezTo>
                    <a:pt x="84533" y="276625"/>
                    <a:pt x="55271" y="264504"/>
                    <a:pt x="33696" y="242929"/>
                  </a:cubicBezTo>
                  <a:cubicBezTo>
                    <a:pt x="12121" y="221354"/>
                    <a:pt x="0" y="192091"/>
                    <a:pt x="0" y="161580"/>
                  </a:cubicBezTo>
                  <a:lnTo>
                    <a:pt x="0" y="115045"/>
                  </a:lnTo>
                  <a:cubicBezTo>
                    <a:pt x="0" y="84533"/>
                    <a:pt x="12121" y="55271"/>
                    <a:pt x="33696" y="33696"/>
                  </a:cubicBezTo>
                  <a:cubicBezTo>
                    <a:pt x="55271" y="12121"/>
                    <a:pt x="84533" y="0"/>
                    <a:pt x="115045" y="0"/>
                  </a:cubicBezTo>
                  <a:close/>
                </a:path>
              </a:pathLst>
            </a:custGeom>
            <a:solidFill>
              <a:srgbClr val="FFCF91"/>
            </a:solidFill>
            <a:ln w="28575" cap="sq">
              <a:solidFill>
                <a:srgbClr val="FCF4E8"/>
              </a:solidFill>
              <a:prstDash val="lgDash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" name="TextBox 30"/>
            <p:cNvSpPr txBox="1"/>
            <p:nvPr/>
          </p:nvSpPr>
          <p:spPr>
            <a:xfrm>
              <a:off x="0" y="-47625"/>
              <a:ext cx="344940" cy="324250"/>
            </a:xfrm>
            <a:prstGeom prst="rect">
              <a:avLst/>
            </a:prstGeom>
          </p:spPr>
          <p:txBody>
            <a:bodyPr lIns="55240" tIns="55240" rIns="55240" bIns="5524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31" name="Group 31"/>
          <p:cNvGrpSpPr/>
          <p:nvPr/>
        </p:nvGrpSpPr>
        <p:grpSpPr>
          <a:xfrm>
            <a:off x="15481187" y="6438928"/>
            <a:ext cx="2422291" cy="1266163"/>
            <a:chOff x="0" y="0"/>
            <a:chExt cx="620810" cy="324506"/>
          </a:xfrm>
        </p:grpSpPr>
        <p:sp>
          <p:nvSpPr>
            <p:cNvPr id="32" name="Freeform 32"/>
            <p:cNvSpPr/>
            <p:nvPr/>
          </p:nvSpPr>
          <p:spPr>
            <a:xfrm>
              <a:off x="0" y="0"/>
              <a:ext cx="620810" cy="324506"/>
            </a:xfrm>
            <a:custGeom>
              <a:avLst/>
              <a:gdLst/>
              <a:ahLst/>
              <a:cxnLst/>
              <a:rect l="l" t="t" r="r" b="b"/>
              <a:pathLst>
                <a:path w="620810" h="324506">
                  <a:moveTo>
                    <a:pt x="79903" y="0"/>
                  </a:moveTo>
                  <a:lnTo>
                    <a:pt x="540907" y="0"/>
                  </a:lnTo>
                  <a:cubicBezTo>
                    <a:pt x="585037" y="0"/>
                    <a:pt x="620810" y="35774"/>
                    <a:pt x="620810" y="79903"/>
                  </a:cubicBezTo>
                  <a:lnTo>
                    <a:pt x="620810" y="244603"/>
                  </a:lnTo>
                  <a:cubicBezTo>
                    <a:pt x="620810" y="288732"/>
                    <a:pt x="585037" y="324506"/>
                    <a:pt x="540907" y="324506"/>
                  </a:cubicBezTo>
                  <a:lnTo>
                    <a:pt x="79903" y="324506"/>
                  </a:lnTo>
                  <a:cubicBezTo>
                    <a:pt x="35774" y="324506"/>
                    <a:pt x="0" y="288732"/>
                    <a:pt x="0" y="244603"/>
                  </a:cubicBezTo>
                  <a:lnTo>
                    <a:pt x="0" y="79903"/>
                  </a:lnTo>
                  <a:cubicBezTo>
                    <a:pt x="0" y="35774"/>
                    <a:pt x="35774" y="0"/>
                    <a:pt x="79903" y="0"/>
                  </a:cubicBezTo>
                  <a:close/>
                </a:path>
              </a:pathLst>
            </a:custGeom>
            <a:solidFill>
              <a:srgbClr val="E78462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33" name="TextBox 33"/>
            <p:cNvSpPr txBox="1"/>
            <p:nvPr/>
          </p:nvSpPr>
          <p:spPr>
            <a:xfrm>
              <a:off x="0" y="-47625"/>
              <a:ext cx="620810" cy="372131"/>
            </a:xfrm>
            <a:prstGeom prst="rect">
              <a:avLst/>
            </a:prstGeom>
          </p:spPr>
          <p:txBody>
            <a:bodyPr lIns="55240" tIns="55240" rIns="55240" bIns="5524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34" name="Group 34"/>
          <p:cNvGrpSpPr/>
          <p:nvPr/>
        </p:nvGrpSpPr>
        <p:grpSpPr>
          <a:xfrm>
            <a:off x="16465368" y="6532340"/>
            <a:ext cx="1345895" cy="1079340"/>
            <a:chOff x="0" y="0"/>
            <a:chExt cx="344940" cy="276625"/>
          </a:xfrm>
        </p:grpSpPr>
        <p:sp>
          <p:nvSpPr>
            <p:cNvPr id="35" name="Freeform 35"/>
            <p:cNvSpPr/>
            <p:nvPr/>
          </p:nvSpPr>
          <p:spPr>
            <a:xfrm>
              <a:off x="0" y="0"/>
              <a:ext cx="344940" cy="276625"/>
            </a:xfrm>
            <a:custGeom>
              <a:avLst/>
              <a:gdLst/>
              <a:ahLst/>
              <a:cxnLst/>
              <a:rect l="l" t="t" r="r" b="b"/>
              <a:pathLst>
                <a:path w="344940" h="276625">
                  <a:moveTo>
                    <a:pt x="115045" y="0"/>
                  </a:moveTo>
                  <a:lnTo>
                    <a:pt x="229895" y="0"/>
                  </a:lnTo>
                  <a:cubicBezTo>
                    <a:pt x="260407" y="0"/>
                    <a:pt x="289669" y="12121"/>
                    <a:pt x="311244" y="33696"/>
                  </a:cubicBezTo>
                  <a:cubicBezTo>
                    <a:pt x="332820" y="55271"/>
                    <a:pt x="344940" y="84533"/>
                    <a:pt x="344940" y="115045"/>
                  </a:cubicBezTo>
                  <a:lnTo>
                    <a:pt x="344940" y="161580"/>
                  </a:lnTo>
                  <a:cubicBezTo>
                    <a:pt x="344940" y="192091"/>
                    <a:pt x="332820" y="221354"/>
                    <a:pt x="311244" y="242929"/>
                  </a:cubicBezTo>
                  <a:cubicBezTo>
                    <a:pt x="289669" y="264504"/>
                    <a:pt x="260407" y="276625"/>
                    <a:pt x="229895" y="276625"/>
                  </a:cubicBezTo>
                  <a:lnTo>
                    <a:pt x="115045" y="276625"/>
                  </a:lnTo>
                  <a:cubicBezTo>
                    <a:pt x="84533" y="276625"/>
                    <a:pt x="55271" y="264504"/>
                    <a:pt x="33696" y="242929"/>
                  </a:cubicBezTo>
                  <a:cubicBezTo>
                    <a:pt x="12121" y="221354"/>
                    <a:pt x="0" y="192091"/>
                    <a:pt x="0" y="161580"/>
                  </a:cubicBezTo>
                  <a:lnTo>
                    <a:pt x="0" y="115045"/>
                  </a:lnTo>
                  <a:cubicBezTo>
                    <a:pt x="0" y="84533"/>
                    <a:pt x="12121" y="55271"/>
                    <a:pt x="33696" y="33696"/>
                  </a:cubicBezTo>
                  <a:cubicBezTo>
                    <a:pt x="55271" y="12121"/>
                    <a:pt x="84533" y="0"/>
                    <a:pt x="115045" y="0"/>
                  </a:cubicBezTo>
                  <a:close/>
                </a:path>
              </a:pathLst>
            </a:custGeom>
            <a:solidFill>
              <a:srgbClr val="E78462"/>
            </a:solidFill>
            <a:ln w="28575" cap="sq">
              <a:solidFill>
                <a:srgbClr val="FCF4E8"/>
              </a:solidFill>
              <a:prstDash val="lgDash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6" name="TextBox 36"/>
            <p:cNvSpPr txBox="1"/>
            <p:nvPr/>
          </p:nvSpPr>
          <p:spPr>
            <a:xfrm>
              <a:off x="0" y="-47625"/>
              <a:ext cx="344940" cy="324250"/>
            </a:xfrm>
            <a:prstGeom prst="rect">
              <a:avLst/>
            </a:prstGeom>
          </p:spPr>
          <p:txBody>
            <a:bodyPr lIns="55240" tIns="55240" rIns="55240" bIns="5524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37" name="Group 37"/>
          <p:cNvGrpSpPr/>
          <p:nvPr/>
        </p:nvGrpSpPr>
        <p:grpSpPr>
          <a:xfrm>
            <a:off x="15481187" y="7805855"/>
            <a:ext cx="2422291" cy="1266163"/>
            <a:chOff x="0" y="0"/>
            <a:chExt cx="620810" cy="324506"/>
          </a:xfrm>
        </p:grpSpPr>
        <p:sp>
          <p:nvSpPr>
            <p:cNvPr id="38" name="Freeform 38"/>
            <p:cNvSpPr/>
            <p:nvPr/>
          </p:nvSpPr>
          <p:spPr>
            <a:xfrm>
              <a:off x="0" y="0"/>
              <a:ext cx="620810" cy="324506"/>
            </a:xfrm>
            <a:custGeom>
              <a:avLst/>
              <a:gdLst/>
              <a:ahLst/>
              <a:cxnLst/>
              <a:rect l="l" t="t" r="r" b="b"/>
              <a:pathLst>
                <a:path w="620810" h="324506">
                  <a:moveTo>
                    <a:pt x="79903" y="0"/>
                  </a:moveTo>
                  <a:lnTo>
                    <a:pt x="540907" y="0"/>
                  </a:lnTo>
                  <a:cubicBezTo>
                    <a:pt x="585037" y="0"/>
                    <a:pt x="620810" y="35774"/>
                    <a:pt x="620810" y="79903"/>
                  </a:cubicBezTo>
                  <a:lnTo>
                    <a:pt x="620810" y="244603"/>
                  </a:lnTo>
                  <a:cubicBezTo>
                    <a:pt x="620810" y="288732"/>
                    <a:pt x="585037" y="324506"/>
                    <a:pt x="540907" y="324506"/>
                  </a:cubicBezTo>
                  <a:lnTo>
                    <a:pt x="79903" y="324506"/>
                  </a:lnTo>
                  <a:cubicBezTo>
                    <a:pt x="35774" y="324506"/>
                    <a:pt x="0" y="288732"/>
                    <a:pt x="0" y="244603"/>
                  </a:cubicBezTo>
                  <a:lnTo>
                    <a:pt x="0" y="79903"/>
                  </a:lnTo>
                  <a:cubicBezTo>
                    <a:pt x="0" y="35774"/>
                    <a:pt x="35774" y="0"/>
                    <a:pt x="79903" y="0"/>
                  </a:cubicBezTo>
                  <a:close/>
                </a:path>
              </a:pathLst>
            </a:custGeom>
            <a:solidFill>
              <a:srgbClr val="FFCF91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39" name="TextBox 39"/>
            <p:cNvSpPr txBox="1"/>
            <p:nvPr/>
          </p:nvSpPr>
          <p:spPr>
            <a:xfrm>
              <a:off x="0" y="-47625"/>
              <a:ext cx="620810" cy="372131"/>
            </a:xfrm>
            <a:prstGeom prst="rect">
              <a:avLst/>
            </a:prstGeom>
          </p:spPr>
          <p:txBody>
            <a:bodyPr lIns="55240" tIns="55240" rIns="55240" bIns="5524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40" name="Group 40"/>
          <p:cNvGrpSpPr/>
          <p:nvPr/>
        </p:nvGrpSpPr>
        <p:grpSpPr>
          <a:xfrm>
            <a:off x="16465368" y="7899267"/>
            <a:ext cx="1345895" cy="1079340"/>
            <a:chOff x="0" y="0"/>
            <a:chExt cx="344940" cy="276625"/>
          </a:xfrm>
        </p:grpSpPr>
        <p:sp>
          <p:nvSpPr>
            <p:cNvPr id="41" name="Freeform 41"/>
            <p:cNvSpPr/>
            <p:nvPr/>
          </p:nvSpPr>
          <p:spPr>
            <a:xfrm>
              <a:off x="0" y="0"/>
              <a:ext cx="344940" cy="276625"/>
            </a:xfrm>
            <a:custGeom>
              <a:avLst/>
              <a:gdLst/>
              <a:ahLst/>
              <a:cxnLst/>
              <a:rect l="l" t="t" r="r" b="b"/>
              <a:pathLst>
                <a:path w="344940" h="276625">
                  <a:moveTo>
                    <a:pt x="115045" y="0"/>
                  </a:moveTo>
                  <a:lnTo>
                    <a:pt x="229895" y="0"/>
                  </a:lnTo>
                  <a:cubicBezTo>
                    <a:pt x="260407" y="0"/>
                    <a:pt x="289669" y="12121"/>
                    <a:pt x="311244" y="33696"/>
                  </a:cubicBezTo>
                  <a:cubicBezTo>
                    <a:pt x="332820" y="55271"/>
                    <a:pt x="344940" y="84533"/>
                    <a:pt x="344940" y="115045"/>
                  </a:cubicBezTo>
                  <a:lnTo>
                    <a:pt x="344940" y="161580"/>
                  </a:lnTo>
                  <a:cubicBezTo>
                    <a:pt x="344940" y="192091"/>
                    <a:pt x="332820" y="221354"/>
                    <a:pt x="311244" y="242929"/>
                  </a:cubicBezTo>
                  <a:cubicBezTo>
                    <a:pt x="289669" y="264504"/>
                    <a:pt x="260407" y="276625"/>
                    <a:pt x="229895" y="276625"/>
                  </a:cubicBezTo>
                  <a:lnTo>
                    <a:pt x="115045" y="276625"/>
                  </a:lnTo>
                  <a:cubicBezTo>
                    <a:pt x="84533" y="276625"/>
                    <a:pt x="55271" y="264504"/>
                    <a:pt x="33696" y="242929"/>
                  </a:cubicBezTo>
                  <a:cubicBezTo>
                    <a:pt x="12121" y="221354"/>
                    <a:pt x="0" y="192091"/>
                    <a:pt x="0" y="161580"/>
                  </a:cubicBezTo>
                  <a:lnTo>
                    <a:pt x="0" y="115045"/>
                  </a:lnTo>
                  <a:cubicBezTo>
                    <a:pt x="0" y="84533"/>
                    <a:pt x="12121" y="55271"/>
                    <a:pt x="33696" y="33696"/>
                  </a:cubicBezTo>
                  <a:cubicBezTo>
                    <a:pt x="55271" y="12121"/>
                    <a:pt x="84533" y="0"/>
                    <a:pt x="115045" y="0"/>
                  </a:cubicBezTo>
                  <a:close/>
                </a:path>
              </a:pathLst>
            </a:custGeom>
            <a:solidFill>
              <a:srgbClr val="FFCF91"/>
            </a:solidFill>
            <a:ln w="28575" cap="sq">
              <a:solidFill>
                <a:srgbClr val="FCF4E8"/>
              </a:solidFill>
              <a:prstDash val="lgDash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2" name="TextBox 42"/>
            <p:cNvSpPr txBox="1"/>
            <p:nvPr/>
          </p:nvSpPr>
          <p:spPr>
            <a:xfrm>
              <a:off x="0" y="-47625"/>
              <a:ext cx="344940" cy="324250"/>
            </a:xfrm>
            <a:prstGeom prst="rect">
              <a:avLst/>
            </a:prstGeom>
          </p:spPr>
          <p:txBody>
            <a:bodyPr lIns="55240" tIns="55240" rIns="55240" bIns="5524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43" name="Freeform 43"/>
          <p:cNvSpPr/>
          <p:nvPr/>
        </p:nvSpPr>
        <p:spPr>
          <a:xfrm rot="5400000">
            <a:off x="13300485" y="4351615"/>
            <a:ext cx="8100800" cy="1340007"/>
          </a:xfrm>
          <a:custGeom>
            <a:avLst/>
            <a:gdLst/>
            <a:ahLst/>
            <a:cxnLst/>
            <a:rect l="l" t="t" r="r" b="b"/>
            <a:pathLst>
              <a:path w="8100800" h="1340007">
                <a:moveTo>
                  <a:pt x="0" y="0"/>
                </a:moveTo>
                <a:lnTo>
                  <a:pt x="8100800" y="0"/>
                </a:lnTo>
                <a:lnTo>
                  <a:pt x="8100800" y="1340007"/>
                </a:lnTo>
                <a:lnTo>
                  <a:pt x="0" y="1340007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44" name="Freeform 44"/>
          <p:cNvSpPr/>
          <p:nvPr/>
        </p:nvSpPr>
        <p:spPr>
          <a:xfrm>
            <a:off x="460986" y="9488557"/>
            <a:ext cx="16591034" cy="798443"/>
          </a:xfrm>
          <a:custGeom>
            <a:avLst/>
            <a:gdLst/>
            <a:ahLst/>
            <a:cxnLst/>
            <a:rect l="l" t="t" r="r" b="b"/>
            <a:pathLst>
              <a:path w="16591034" h="798443">
                <a:moveTo>
                  <a:pt x="0" y="0"/>
                </a:moveTo>
                <a:lnTo>
                  <a:pt x="16591034" y="0"/>
                </a:lnTo>
                <a:lnTo>
                  <a:pt x="16591034" y="798443"/>
                </a:lnTo>
                <a:lnTo>
                  <a:pt x="0" y="798443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grpSp>
        <p:nvGrpSpPr>
          <p:cNvPr id="45" name="Group 45"/>
          <p:cNvGrpSpPr/>
          <p:nvPr/>
        </p:nvGrpSpPr>
        <p:grpSpPr>
          <a:xfrm>
            <a:off x="460986" y="345960"/>
            <a:ext cx="16591034" cy="9351318"/>
            <a:chOff x="0" y="0"/>
            <a:chExt cx="4112279" cy="2317832"/>
          </a:xfrm>
        </p:grpSpPr>
        <p:sp>
          <p:nvSpPr>
            <p:cNvPr id="46" name="Freeform 46"/>
            <p:cNvSpPr/>
            <p:nvPr/>
          </p:nvSpPr>
          <p:spPr>
            <a:xfrm>
              <a:off x="0" y="0"/>
              <a:ext cx="4112280" cy="2317832"/>
            </a:xfrm>
            <a:custGeom>
              <a:avLst/>
              <a:gdLst/>
              <a:ahLst/>
              <a:cxnLst/>
              <a:rect l="l" t="t" r="r" b="b"/>
              <a:pathLst>
                <a:path w="4112280" h="2317832">
                  <a:moveTo>
                    <a:pt x="9333" y="0"/>
                  </a:moveTo>
                  <a:lnTo>
                    <a:pt x="4102947" y="0"/>
                  </a:lnTo>
                  <a:cubicBezTo>
                    <a:pt x="4105422" y="0"/>
                    <a:pt x="4107796" y="983"/>
                    <a:pt x="4109546" y="2733"/>
                  </a:cubicBezTo>
                  <a:cubicBezTo>
                    <a:pt x="4111296" y="4484"/>
                    <a:pt x="4112280" y="6857"/>
                    <a:pt x="4112280" y="9333"/>
                  </a:cubicBezTo>
                  <a:lnTo>
                    <a:pt x="4112280" y="2308500"/>
                  </a:lnTo>
                  <a:cubicBezTo>
                    <a:pt x="4112280" y="2310975"/>
                    <a:pt x="4111296" y="2313349"/>
                    <a:pt x="4109546" y="2315099"/>
                  </a:cubicBezTo>
                  <a:cubicBezTo>
                    <a:pt x="4107796" y="2316849"/>
                    <a:pt x="4105422" y="2317832"/>
                    <a:pt x="4102947" y="2317832"/>
                  </a:cubicBezTo>
                  <a:lnTo>
                    <a:pt x="9333" y="2317832"/>
                  </a:lnTo>
                  <a:cubicBezTo>
                    <a:pt x="6857" y="2317832"/>
                    <a:pt x="4484" y="2316849"/>
                    <a:pt x="2733" y="2315099"/>
                  </a:cubicBezTo>
                  <a:cubicBezTo>
                    <a:pt x="983" y="2313349"/>
                    <a:pt x="0" y="2310975"/>
                    <a:pt x="0" y="2308500"/>
                  </a:cubicBezTo>
                  <a:lnTo>
                    <a:pt x="0" y="9333"/>
                  </a:lnTo>
                  <a:cubicBezTo>
                    <a:pt x="0" y="6857"/>
                    <a:pt x="983" y="4484"/>
                    <a:pt x="2733" y="2733"/>
                  </a:cubicBezTo>
                  <a:cubicBezTo>
                    <a:pt x="4484" y="983"/>
                    <a:pt x="6857" y="0"/>
                    <a:pt x="9333" y="0"/>
                  </a:cubicBezTo>
                  <a:close/>
                </a:path>
              </a:pathLst>
            </a:custGeom>
            <a:solidFill>
              <a:srgbClr val="FCF4E8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47" name="TextBox 47"/>
            <p:cNvSpPr txBox="1"/>
            <p:nvPr/>
          </p:nvSpPr>
          <p:spPr>
            <a:xfrm>
              <a:off x="0" y="-28575"/>
              <a:ext cx="4112279" cy="2346407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60"/>
                </a:lnSpc>
              </a:pPr>
              <a:endParaRPr/>
            </a:p>
          </p:txBody>
        </p:sp>
      </p:grpSp>
      <p:grpSp>
        <p:nvGrpSpPr>
          <p:cNvPr id="48" name="Group 48"/>
          <p:cNvGrpSpPr/>
          <p:nvPr/>
        </p:nvGrpSpPr>
        <p:grpSpPr>
          <a:xfrm>
            <a:off x="1004595" y="1280517"/>
            <a:ext cx="279582" cy="279582"/>
            <a:chOff x="0" y="0"/>
            <a:chExt cx="812800" cy="812800"/>
          </a:xfrm>
        </p:grpSpPr>
        <p:sp>
          <p:nvSpPr>
            <p:cNvPr id="49" name="Freeform 49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9FC2B6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50" name="TextBox 50"/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60442" tIns="60442" rIns="60442" bIns="60442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51" name="Group 51"/>
          <p:cNvGrpSpPr/>
          <p:nvPr/>
        </p:nvGrpSpPr>
        <p:grpSpPr>
          <a:xfrm>
            <a:off x="1004595" y="2181188"/>
            <a:ext cx="279582" cy="279582"/>
            <a:chOff x="0" y="0"/>
            <a:chExt cx="812800" cy="812800"/>
          </a:xfrm>
        </p:grpSpPr>
        <p:sp>
          <p:nvSpPr>
            <p:cNvPr id="52" name="Freeform 52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9FC2B6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53" name="TextBox 53"/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60442" tIns="60442" rIns="60442" bIns="60442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54" name="Group 54"/>
          <p:cNvGrpSpPr/>
          <p:nvPr/>
        </p:nvGrpSpPr>
        <p:grpSpPr>
          <a:xfrm>
            <a:off x="1004595" y="3081859"/>
            <a:ext cx="279582" cy="279582"/>
            <a:chOff x="0" y="0"/>
            <a:chExt cx="812800" cy="812800"/>
          </a:xfrm>
        </p:grpSpPr>
        <p:sp>
          <p:nvSpPr>
            <p:cNvPr id="55" name="Freeform 55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9FC2B6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56" name="TextBox 56"/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60442" tIns="60442" rIns="60442" bIns="60442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57" name="Group 57"/>
          <p:cNvGrpSpPr/>
          <p:nvPr/>
        </p:nvGrpSpPr>
        <p:grpSpPr>
          <a:xfrm>
            <a:off x="1004595" y="3982530"/>
            <a:ext cx="279582" cy="279582"/>
            <a:chOff x="0" y="0"/>
            <a:chExt cx="812800" cy="812800"/>
          </a:xfrm>
        </p:grpSpPr>
        <p:sp>
          <p:nvSpPr>
            <p:cNvPr id="58" name="Freeform 58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9FC2B6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59" name="TextBox 59"/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60442" tIns="60442" rIns="60442" bIns="60442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60" name="Group 60"/>
          <p:cNvGrpSpPr/>
          <p:nvPr/>
        </p:nvGrpSpPr>
        <p:grpSpPr>
          <a:xfrm>
            <a:off x="1004595" y="4883201"/>
            <a:ext cx="279582" cy="279582"/>
            <a:chOff x="0" y="0"/>
            <a:chExt cx="812800" cy="812800"/>
          </a:xfrm>
        </p:grpSpPr>
        <p:sp>
          <p:nvSpPr>
            <p:cNvPr id="61" name="Freeform 61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9FC2B6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62" name="TextBox 62"/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60442" tIns="60442" rIns="60442" bIns="60442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63" name="Group 63"/>
          <p:cNvGrpSpPr/>
          <p:nvPr/>
        </p:nvGrpSpPr>
        <p:grpSpPr>
          <a:xfrm>
            <a:off x="1004595" y="5783872"/>
            <a:ext cx="279582" cy="279582"/>
            <a:chOff x="0" y="0"/>
            <a:chExt cx="812800" cy="812800"/>
          </a:xfrm>
        </p:grpSpPr>
        <p:sp>
          <p:nvSpPr>
            <p:cNvPr id="64" name="Freeform 64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9FC2B6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65" name="TextBox 65"/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60442" tIns="60442" rIns="60442" bIns="60442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66" name="Group 66"/>
          <p:cNvGrpSpPr/>
          <p:nvPr/>
        </p:nvGrpSpPr>
        <p:grpSpPr>
          <a:xfrm>
            <a:off x="1004595" y="6684543"/>
            <a:ext cx="279582" cy="279582"/>
            <a:chOff x="0" y="0"/>
            <a:chExt cx="812800" cy="812800"/>
          </a:xfrm>
        </p:grpSpPr>
        <p:sp>
          <p:nvSpPr>
            <p:cNvPr id="67" name="Freeform 67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9FC2B6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68" name="TextBox 68"/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60442" tIns="60442" rIns="60442" bIns="60442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69" name="Group 69"/>
          <p:cNvGrpSpPr/>
          <p:nvPr/>
        </p:nvGrpSpPr>
        <p:grpSpPr>
          <a:xfrm>
            <a:off x="1004595" y="7585214"/>
            <a:ext cx="279582" cy="279582"/>
            <a:chOff x="0" y="0"/>
            <a:chExt cx="812800" cy="812800"/>
          </a:xfrm>
        </p:grpSpPr>
        <p:sp>
          <p:nvSpPr>
            <p:cNvPr id="70" name="Freeform 70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9FC2B6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71" name="TextBox 71"/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60442" tIns="60442" rIns="60442" bIns="60442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72" name="Group 72"/>
          <p:cNvGrpSpPr/>
          <p:nvPr/>
        </p:nvGrpSpPr>
        <p:grpSpPr>
          <a:xfrm>
            <a:off x="1004595" y="8485885"/>
            <a:ext cx="279582" cy="279582"/>
            <a:chOff x="0" y="0"/>
            <a:chExt cx="812800" cy="812800"/>
          </a:xfrm>
        </p:grpSpPr>
        <p:sp>
          <p:nvSpPr>
            <p:cNvPr id="73" name="Freeform 73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9FC2B6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74" name="TextBox 74"/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60442" tIns="60442" rIns="60442" bIns="60442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75" name="Group 75"/>
          <p:cNvGrpSpPr/>
          <p:nvPr/>
        </p:nvGrpSpPr>
        <p:grpSpPr>
          <a:xfrm>
            <a:off x="788682" y="649285"/>
            <a:ext cx="15892199" cy="8744667"/>
            <a:chOff x="0" y="0"/>
            <a:chExt cx="3939065" cy="2167467"/>
          </a:xfrm>
        </p:grpSpPr>
        <p:sp>
          <p:nvSpPr>
            <p:cNvPr id="76" name="Freeform 76"/>
            <p:cNvSpPr/>
            <p:nvPr/>
          </p:nvSpPr>
          <p:spPr>
            <a:xfrm>
              <a:off x="0" y="0"/>
              <a:ext cx="3939065" cy="2167467"/>
            </a:xfrm>
            <a:custGeom>
              <a:avLst/>
              <a:gdLst/>
              <a:ahLst/>
              <a:cxnLst/>
              <a:rect l="l" t="t" r="r" b="b"/>
              <a:pathLst>
                <a:path w="3939065" h="2167467">
                  <a:moveTo>
                    <a:pt x="9743" y="0"/>
                  </a:moveTo>
                  <a:lnTo>
                    <a:pt x="3929322" y="0"/>
                  </a:lnTo>
                  <a:cubicBezTo>
                    <a:pt x="3934703" y="0"/>
                    <a:pt x="3939065" y="4362"/>
                    <a:pt x="3939065" y="9743"/>
                  </a:cubicBezTo>
                  <a:lnTo>
                    <a:pt x="3939065" y="2157724"/>
                  </a:lnTo>
                  <a:cubicBezTo>
                    <a:pt x="3939065" y="2163105"/>
                    <a:pt x="3934703" y="2167467"/>
                    <a:pt x="3929322" y="2167467"/>
                  </a:cubicBezTo>
                  <a:lnTo>
                    <a:pt x="9743" y="2167467"/>
                  </a:lnTo>
                  <a:cubicBezTo>
                    <a:pt x="4362" y="2167467"/>
                    <a:pt x="0" y="2163105"/>
                    <a:pt x="0" y="2157724"/>
                  </a:cubicBezTo>
                  <a:lnTo>
                    <a:pt x="0" y="9743"/>
                  </a:lnTo>
                  <a:cubicBezTo>
                    <a:pt x="0" y="4362"/>
                    <a:pt x="4362" y="0"/>
                    <a:pt x="9743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47625" cap="sq">
              <a:solidFill>
                <a:srgbClr val="9FC2B6"/>
              </a:solidFill>
              <a:prstDash val="lgDash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7" name="TextBox 77"/>
            <p:cNvSpPr txBox="1"/>
            <p:nvPr/>
          </p:nvSpPr>
          <p:spPr>
            <a:xfrm>
              <a:off x="0" y="-28575"/>
              <a:ext cx="3939065" cy="2196042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60"/>
                </a:lnSpc>
              </a:pPr>
              <a:endParaRPr/>
            </a:p>
          </p:txBody>
        </p:sp>
      </p:grpSp>
      <p:grpSp>
        <p:nvGrpSpPr>
          <p:cNvPr id="78" name="Group 78"/>
          <p:cNvGrpSpPr/>
          <p:nvPr/>
        </p:nvGrpSpPr>
        <p:grpSpPr>
          <a:xfrm>
            <a:off x="14490554" y="5021619"/>
            <a:ext cx="3670381" cy="1266163"/>
            <a:chOff x="0" y="0"/>
            <a:chExt cx="940684" cy="324506"/>
          </a:xfrm>
        </p:grpSpPr>
        <p:sp>
          <p:nvSpPr>
            <p:cNvPr id="79" name="Freeform 79"/>
            <p:cNvSpPr/>
            <p:nvPr/>
          </p:nvSpPr>
          <p:spPr>
            <a:xfrm>
              <a:off x="0" y="0"/>
              <a:ext cx="940684" cy="324506"/>
            </a:xfrm>
            <a:custGeom>
              <a:avLst/>
              <a:gdLst/>
              <a:ahLst/>
              <a:cxnLst/>
              <a:rect l="l" t="t" r="r" b="b"/>
              <a:pathLst>
                <a:path w="940684" h="324506">
                  <a:moveTo>
                    <a:pt x="52732" y="0"/>
                  </a:moveTo>
                  <a:lnTo>
                    <a:pt x="887952" y="0"/>
                  </a:lnTo>
                  <a:cubicBezTo>
                    <a:pt x="901937" y="0"/>
                    <a:pt x="915350" y="5556"/>
                    <a:pt x="925239" y="15445"/>
                  </a:cubicBezTo>
                  <a:cubicBezTo>
                    <a:pt x="935128" y="25334"/>
                    <a:pt x="940684" y="38747"/>
                    <a:pt x="940684" y="52732"/>
                  </a:cubicBezTo>
                  <a:lnTo>
                    <a:pt x="940684" y="271773"/>
                  </a:lnTo>
                  <a:cubicBezTo>
                    <a:pt x="940684" y="300897"/>
                    <a:pt x="917075" y="324506"/>
                    <a:pt x="887952" y="324506"/>
                  </a:cubicBezTo>
                  <a:lnTo>
                    <a:pt x="52732" y="324506"/>
                  </a:lnTo>
                  <a:cubicBezTo>
                    <a:pt x="23609" y="324506"/>
                    <a:pt x="0" y="300897"/>
                    <a:pt x="0" y="271773"/>
                  </a:cubicBezTo>
                  <a:lnTo>
                    <a:pt x="0" y="52732"/>
                  </a:lnTo>
                  <a:cubicBezTo>
                    <a:pt x="0" y="23609"/>
                    <a:pt x="23609" y="0"/>
                    <a:pt x="52732" y="0"/>
                  </a:cubicBezTo>
                  <a:close/>
                </a:path>
              </a:pathLst>
            </a:custGeom>
            <a:solidFill>
              <a:srgbClr val="E76262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80" name="TextBox 80"/>
            <p:cNvSpPr txBox="1"/>
            <p:nvPr/>
          </p:nvSpPr>
          <p:spPr>
            <a:xfrm>
              <a:off x="0" y="-47625"/>
              <a:ext cx="940684" cy="372131"/>
            </a:xfrm>
            <a:prstGeom prst="rect">
              <a:avLst/>
            </a:prstGeom>
          </p:spPr>
          <p:txBody>
            <a:bodyPr lIns="55240" tIns="55240" rIns="55240" bIns="5524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81" name="Group 81"/>
          <p:cNvGrpSpPr/>
          <p:nvPr/>
        </p:nvGrpSpPr>
        <p:grpSpPr>
          <a:xfrm>
            <a:off x="14592407" y="5144247"/>
            <a:ext cx="3476314" cy="1294681"/>
            <a:chOff x="0" y="0"/>
            <a:chExt cx="890946" cy="331814"/>
          </a:xfrm>
        </p:grpSpPr>
        <p:sp>
          <p:nvSpPr>
            <p:cNvPr id="82" name="Freeform 82"/>
            <p:cNvSpPr/>
            <p:nvPr/>
          </p:nvSpPr>
          <p:spPr>
            <a:xfrm>
              <a:off x="0" y="0"/>
              <a:ext cx="890946" cy="331814"/>
            </a:xfrm>
            <a:custGeom>
              <a:avLst/>
              <a:gdLst/>
              <a:ahLst/>
              <a:cxnLst/>
              <a:rect l="l" t="t" r="r" b="b"/>
              <a:pathLst>
                <a:path w="890946" h="331814">
                  <a:moveTo>
                    <a:pt x="44541" y="0"/>
                  </a:moveTo>
                  <a:lnTo>
                    <a:pt x="846405" y="0"/>
                  </a:lnTo>
                  <a:cubicBezTo>
                    <a:pt x="871005" y="0"/>
                    <a:pt x="890946" y="19942"/>
                    <a:pt x="890946" y="44541"/>
                  </a:cubicBezTo>
                  <a:lnTo>
                    <a:pt x="890946" y="287274"/>
                  </a:lnTo>
                  <a:cubicBezTo>
                    <a:pt x="890946" y="311873"/>
                    <a:pt x="871005" y="331814"/>
                    <a:pt x="846405" y="331814"/>
                  </a:cubicBezTo>
                  <a:lnTo>
                    <a:pt x="44541" y="331814"/>
                  </a:lnTo>
                  <a:cubicBezTo>
                    <a:pt x="19942" y="331814"/>
                    <a:pt x="0" y="311873"/>
                    <a:pt x="0" y="287274"/>
                  </a:cubicBezTo>
                  <a:lnTo>
                    <a:pt x="0" y="44541"/>
                  </a:lnTo>
                  <a:cubicBezTo>
                    <a:pt x="0" y="19942"/>
                    <a:pt x="19942" y="0"/>
                    <a:pt x="44541" y="0"/>
                  </a:cubicBezTo>
                  <a:close/>
                </a:path>
              </a:pathLst>
            </a:custGeom>
            <a:solidFill>
              <a:srgbClr val="E76262"/>
            </a:solidFill>
            <a:ln w="28575" cap="sq">
              <a:solidFill>
                <a:srgbClr val="FCF4E8"/>
              </a:solidFill>
              <a:prstDash val="lgDash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3" name="TextBox 83"/>
            <p:cNvSpPr txBox="1"/>
            <p:nvPr/>
          </p:nvSpPr>
          <p:spPr>
            <a:xfrm>
              <a:off x="0" y="-66675"/>
              <a:ext cx="890946" cy="398489"/>
            </a:xfrm>
            <a:prstGeom prst="rect">
              <a:avLst/>
            </a:prstGeom>
          </p:spPr>
          <p:txBody>
            <a:bodyPr lIns="55240" tIns="55240" rIns="55240" bIns="55240" rtlCol="0" anchor="ctr"/>
            <a:lstStyle/>
            <a:p>
              <a:pPr algn="ctr">
                <a:lnSpc>
                  <a:spcPts val="4059"/>
                </a:lnSpc>
              </a:pPr>
              <a:r>
                <a:rPr lang="en-US" sz="2899">
                  <a:solidFill>
                    <a:srgbClr val="FFFFFF"/>
                  </a:solidFill>
                  <a:latin typeface="#9Slide07 SVNUT Triumph Press"/>
                  <a:ea typeface="#9Slide07 SVNUT Triumph Press"/>
                  <a:cs typeface="#9Slide07 SVNUT Triumph Press"/>
                  <a:sym typeface="#9Slide07 SVNUT Triumph Press"/>
                </a:rPr>
                <a:t>II. Chuẩn bị</a:t>
              </a:r>
            </a:p>
            <a:p>
              <a:pPr algn="ctr">
                <a:lnSpc>
                  <a:spcPts val="4059"/>
                </a:lnSpc>
              </a:pPr>
              <a:r>
                <a:rPr lang="en-US" sz="2899">
                  <a:solidFill>
                    <a:srgbClr val="FFFFFF"/>
                  </a:solidFill>
                  <a:latin typeface="#9Slide07 SVNUT Triumph Press"/>
                  <a:ea typeface="#9Slide07 SVNUT Triumph Press"/>
                  <a:cs typeface="#9Slide07 SVNUT Triumph Press"/>
                  <a:sym typeface="#9Slide07 SVNUT Triumph Press"/>
                </a:rPr>
                <a:t> bài nói</a:t>
              </a:r>
            </a:p>
          </p:txBody>
        </p:sp>
      </p:grpSp>
      <p:sp>
        <p:nvSpPr>
          <p:cNvPr id="84" name="Freeform 84"/>
          <p:cNvSpPr/>
          <p:nvPr/>
        </p:nvSpPr>
        <p:spPr>
          <a:xfrm>
            <a:off x="14490554" y="514816"/>
            <a:ext cx="1897572" cy="1674608"/>
          </a:xfrm>
          <a:custGeom>
            <a:avLst/>
            <a:gdLst/>
            <a:ahLst/>
            <a:cxnLst/>
            <a:rect l="l" t="t" r="r" b="b"/>
            <a:pathLst>
              <a:path w="1897572" h="1674608">
                <a:moveTo>
                  <a:pt x="0" y="0"/>
                </a:moveTo>
                <a:lnTo>
                  <a:pt x="1897572" y="0"/>
                </a:lnTo>
                <a:lnTo>
                  <a:pt x="1897572" y="1674608"/>
                </a:lnTo>
                <a:lnTo>
                  <a:pt x="0" y="1674608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85" name="Freeform 85"/>
          <p:cNvSpPr/>
          <p:nvPr/>
        </p:nvSpPr>
        <p:spPr>
          <a:xfrm rot="-3955797" flipH="1" flipV="1">
            <a:off x="15275461" y="8026244"/>
            <a:ext cx="1011795" cy="696741"/>
          </a:xfrm>
          <a:custGeom>
            <a:avLst/>
            <a:gdLst/>
            <a:ahLst/>
            <a:cxnLst/>
            <a:rect l="l" t="t" r="r" b="b"/>
            <a:pathLst>
              <a:path w="1011795" h="696741">
                <a:moveTo>
                  <a:pt x="1011795" y="696741"/>
                </a:moveTo>
                <a:lnTo>
                  <a:pt x="0" y="696741"/>
                </a:lnTo>
                <a:lnTo>
                  <a:pt x="0" y="0"/>
                </a:lnTo>
                <a:lnTo>
                  <a:pt x="1011795" y="0"/>
                </a:lnTo>
                <a:lnTo>
                  <a:pt x="1011795" y="696741"/>
                </a:lnTo>
                <a:close/>
              </a:path>
            </a:pathLst>
          </a:custGeom>
          <a:blipFill>
            <a:blip r:embed="rId7"/>
            <a:stretch>
              <a:fillRect t="-62571" r="-193516" b="-197067"/>
            </a:stretch>
          </a:blipFill>
        </p:spPr>
        <p:txBody>
          <a:bodyPr/>
          <a:lstStyle/>
          <a:p>
            <a:endParaRPr lang="en-US"/>
          </a:p>
        </p:txBody>
      </p:sp>
      <p:grpSp>
        <p:nvGrpSpPr>
          <p:cNvPr id="86" name="Group 86"/>
          <p:cNvGrpSpPr/>
          <p:nvPr/>
        </p:nvGrpSpPr>
        <p:grpSpPr>
          <a:xfrm>
            <a:off x="1597866" y="1064631"/>
            <a:ext cx="6833092" cy="909489"/>
            <a:chOff x="0" y="0"/>
            <a:chExt cx="3053744" cy="406456"/>
          </a:xfrm>
        </p:grpSpPr>
        <p:sp>
          <p:nvSpPr>
            <p:cNvPr id="87" name="Freeform 87"/>
            <p:cNvSpPr/>
            <p:nvPr/>
          </p:nvSpPr>
          <p:spPr>
            <a:xfrm>
              <a:off x="0" y="0"/>
              <a:ext cx="3053744" cy="406456"/>
            </a:xfrm>
            <a:custGeom>
              <a:avLst/>
              <a:gdLst/>
              <a:ahLst/>
              <a:cxnLst/>
              <a:rect l="l" t="t" r="r" b="b"/>
              <a:pathLst>
                <a:path w="3053744" h="406456">
                  <a:moveTo>
                    <a:pt x="113300" y="0"/>
                  </a:moveTo>
                  <a:lnTo>
                    <a:pt x="2940444" y="0"/>
                  </a:lnTo>
                  <a:cubicBezTo>
                    <a:pt x="2970493" y="0"/>
                    <a:pt x="2999311" y="11937"/>
                    <a:pt x="3020559" y="33185"/>
                  </a:cubicBezTo>
                  <a:cubicBezTo>
                    <a:pt x="3041807" y="54433"/>
                    <a:pt x="3053744" y="83251"/>
                    <a:pt x="3053744" y="113300"/>
                  </a:cubicBezTo>
                  <a:lnTo>
                    <a:pt x="3053744" y="293155"/>
                  </a:lnTo>
                  <a:cubicBezTo>
                    <a:pt x="3053744" y="355729"/>
                    <a:pt x="3003018" y="406456"/>
                    <a:pt x="2940444" y="406456"/>
                  </a:cubicBezTo>
                  <a:lnTo>
                    <a:pt x="113300" y="406456"/>
                  </a:lnTo>
                  <a:cubicBezTo>
                    <a:pt x="50726" y="406456"/>
                    <a:pt x="0" y="355729"/>
                    <a:pt x="0" y="293155"/>
                  </a:cubicBezTo>
                  <a:lnTo>
                    <a:pt x="0" y="113300"/>
                  </a:lnTo>
                  <a:cubicBezTo>
                    <a:pt x="0" y="50726"/>
                    <a:pt x="50726" y="0"/>
                    <a:pt x="113300" y="0"/>
                  </a:cubicBezTo>
                  <a:close/>
                </a:path>
              </a:pathLst>
            </a:custGeom>
            <a:solidFill>
              <a:srgbClr val="FFCF91"/>
            </a:solidFill>
            <a:ln w="47625" cap="rnd">
              <a:solidFill>
                <a:srgbClr val="E76262"/>
              </a:solidFill>
              <a:prstDash val="lgDash"/>
              <a:rou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8" name="TextBox 88"/>
            <p:cNvSpPr txBox="1"/>
            <p:nvPr/>
          </p:nvSpPr>
          <p:spPr>
            <a:xfrm>
              <a:off x="0" y="-28575"/>
              <a:ext cx="3053744" cy="435031"/>
            </a:xfrm>
            <a:prstGeom prst="rect">
              <a:avLst/>
            </a:prstGeom>
          </p:spPr>
          <p:txBody>
            <a:bodyPr lIns="44501" tIns="44501" rIns="44501" bIns="44501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89" name="TextBox 89"/>
          <p:cNvSpPr txBox="1"/>
          <p:nvPr/>
        </p:nvSpPr>
        <p:spPr>
          <a:xfrm rot="5400000">
            <a:off x="546570" y="805550"/>
            <a:ext cx="378666" cy="147180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097"/>
              </a:lnSpc>
            </a:pPr>
            <a:r>
              <a:rPr lang="en-US" sz="8641">
                <a:solidFill>
                  <a:srgbClr val="503D36"/>
                </a:solidFill>
                <a:latin typeface="Sniglet"/>
                <a:ea typeface="Sniglet"/>
                <a:cs typeface="Sniglet"/>
                <a:sym typeface="Sniglet"/>
              </a:rPr>
              <a:t>)</a:t>
            </a:r>
          </a:p>
        </p:txBody>
      </p:sp>
      <p:sp>
        <p:nvSpPr>
          <p:cNvPr id="90" name="TextBox 90"/>
          <p:cNvSpPr txBox="1"/>
          <p:nvPr/>
        </p:nvSpPr>
        <p:spPr>
          <a:xfrm rot="5400000">
            <a:off x="546570" y="1705822"/>
            <a:ext cx="378666" cy="147180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097"/>
              </a:lnSpc>
            </a:pPr>
            <a:r>
              <a:rPr lang="en-US" sz="8641">
                <a:solidFill>
                  <a:srgbClr val="503D36"/>
                </a:solidFill>
                <a:latin typeface="Sniglet"/>
                <a:ea typeface="Sniglet"/>
                <a:cs typeface="Sniglet"/>
                <a:sym typeface="Sniglet"/>
              </a:rPr>
              <a:t>)</a:t>
            </a:r>
          </a:p>
        </p:txBody>
      </p:sp>
      <p:sp>
        <p:nvSpPr>
          <p:cNvPr id="91" name="TextBox 91"/>
          <p:cNvSpPr txBox="1"/>
          <p:nvPr/>
        </p:nvSpPr>
        <p:spPr>
          <a:xfrm rot="5400000">
            <a:off x="546570" y="2606094"/>
            <a:ext cx="378666" cy="147180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097"/>
              </a:lnSpc>
            </a:pPr>
            <a:r>
              <a:rPr lang="en-US" sz="8641">
                <a:solidFill>
                  <a:srgbClr val="503D36"/>
                </a:solidFill>
                <a:latin typeface="Sniglet"/>
                <a:ea typeface="Sniglet"/>
                <a:cs typeface="Sniglet"/>
                <a:sym typeface="Sniglet"/>
              </a:rPr>
              <a:t>)</a:t>
            </a:r>
          </a:p>
        </p:txBody>
      </p:sp>
      <p:sp>
        <p:nvSpPr>
          <p:cNvPr id="92" name="TextBox 92"/>
          <p:cNvSpPr txBox="1"/>
          <p:nvPr/>
        </p:nvSpPr>
        <p:spPr>
          <a:xfrm rot="5400000">
            <a:off x="546570" y="3506366"/>
            <a:ext cx="378666" cy="147180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097"/>
              </a:lnSpc>
            </a:pPr>
            <a:r>
              <a:rPr lang="en-US" sz="8641">
                <a:solidFill>
                  <a:srgbClr val="503D36"/>
                </a:solidFill>
                <a:latin typeface="Sniglet"/>
                <a:ea typeface="Sniglet"/>
                <a:cs typeface="Sniglet"/>
                <a:sym typeface="Sniglet"/>
              </a:rPr>
              <a:t>)</a:t>
            </a:r>
          </a:p>
        </p:txBody>
      </p:sp>
      <p:sp>
        <p:nvSpPr>
          <p:cNvPr id="93" name="TextBox 93"/>
          <p:cNvSpPr txBox="1"/>
          <p:nvPr/>
        </p:nvSpPr>
        <p:spPr>
          <a:xfrm rot="5400000">
            <a:off x="546570" y="4406638"/>
            <a:ext cx="378666" cy="147180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097"/>
              </a:lnSpc>
            </a:pPr>
            <a:r>
              <a:rPr lang="en-US" sz="8641">
                <a:solidFill>
                  <a:srgbClr val="503D36"/>
                </a:solidFill>
                <a:latin typeface="Sniglet"/>
                <a:ea typeface="Sniglet"/>
                <a:cs typeface="Sniglet"/>
                <a:sym typeface="Sniglet"/>
              </a:rPr>
              <a:t>)</a:t>
            </a:r>
          </a:p>
        </p:txBody>
      </p:sp>
      <p:sp>
        <p:nvSpPr>
          <p:cNvPr id="94" name="TextBox 94"/>
          <p:cNvSpPr txBox="1"/>
          <p:nvPr/>
        </p:nvSpPr>
        <p:spPr>
          <a:xfrm rot="5400000">
            <a:off x="546570" y="5306908"/>
            <a:ext cx="378666" cy="147180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097"/>
              </a:lnSpc>
            </a:pPr>
            <a:r>
              <a:rPr lang="en-US" sz="8641">
                <a:solidFill>
                  <a:srgbClr val="503D36"/>
                </a:solidFill>
                <a:latin typeface="Sniglet"/>
                <a:ea typeface="Sniglet"/>
                <a:cs typeface="Sniglet"/>
                <a:sym typeface="Sniglet"/>
              </a:rPr>
              <a:t>)</a:t>
            </a:r>
          </a:p>
        </p:txBody>
      </p:sp>
      <p:sp>
        <p:nvSpPr>
          <p:cNvPr id="95" name="TextBox 95"/>
          <p:cNvSpPr txBox="1"/>
          <p:nvPr/>
        </p:nvSpPr>
        <p:spPr>
          <a:xfrm rot="5400000">
            <a:off x="546570" y="6207180"/>
            <a:ext cx="378666" cy="147180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097"/>
              </a:lnSpc>
            </a:pPr>
            <a:r>
              <a:rPr lang="en-US" sz="8641">
                <a:solidFill>
                  <a:srgbClr val="503D36"/>
                </a:solidFill>
                <a:latin typeface="Sniglet"/>
                <a:ea typeface="Sniglet"/>
                <a:cs typeface="Sniglet"/>
                <a:sym typeface="Sniglet"/>
              </a:rPr>
              <a:t>)</a:t>
            </a:r>
          </a:p>
        </p:txBody>
      </p:sp>
      <p:sp>
        <p:nvSpPr>
          <p:cNvPr id="96" name="TextBox 96"/>
          <p:cNvSpPr txBox="1"/>
          <p:nvPr/>
        </p:nvSpPr>
        <p:spPr>
          <a:xfrm rot="5400000">
            <a:off x="546570" y="7107452"/>
            <a:ext cx="378666" cy="147180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097"/>
              </a:lnSpc>
            </a:pPr>
            <a:r>
              <a:rPr lang="en-US" sz="8641">
                <a:solidFill>
                  <a:srgbClr val="503D36"/>
                </a:solidFill>
                <a:latin typeface="Sniglet"/>
                <a:ea typeface="Sniglet"/>
                <a:cs typeface="Sniglet"/>
                <a:sym typeface="Sniglet"/>
              </a:rPr>
              <a:t>)</a:t>
            </a:r>
          </a:p>
        </p:txBody>
      </p:sp>
      <p:sp>
        <p:nvSpPr>
          <p:cNvPr id="97" name="TextBox 97"/>
          <p:cNvSpPr txBox="1"/>
          <p:nvPr/>
        </p:nvSpPr>
        <p:spPr>
          <a:xfrm rot="5400000">
            <a:off x="546570" y="8007725"/>
            <a:ext cx="378666" cy="147180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097"/>
              </a:lnSpc>
            </a:pPr>
            <a:r>
              <a:rPr lang="en-US" sz="8641">
                <a:solidFill>
                  <a:srgbClr val="503D36"/>
                </a:solidFill>
                <a:latin typeface="Sniglet"/>
                <a:ea typeface="Sniglet"/>
                <a:cs typeface="Sniglet"/>
                <a:sym typeface="Sniglet"/>
              </a:rPr>
              <a:t>)</a:t>
            </a:r>
          </a:p>
        </p:txBody>
      </p:sp>
      <p:sp>
        <p:nvSpPr>
          <p:cNvPr id="98" name="TextBox 98"/>
          <p:cNvSpPr txBox="1"/>
          <p:nvPr/>
        </p:nvSpPr>
        <p:spPr>
          <a:xfrm>
            <a:off x="1732480" y="1224612"/>
            <a:ext cx="6559190" cy="58952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4682"/>
              </a:lnSpc>
              <a:spcBef>
                <a:spcPct val="0"/>
              </a:spcBef>
            </a:pPr>
            <a:r>
              <a:rPr lang="en-US" sz="3901" b="1">
                <a:solidFill>
                  <a:srgbClr val="503D36"/>
                </a:solidFill>
                <a:latin typeface="Fraunces Bold"/>
                <a:ea typeface="Fraunces Bold"/>
                <a:cs typeface="Fraunces Bold"/>
                <a:sym typeface="Fraunces Bold"/>
              </a:rPr>
              <a:t>II. CHUẨN BỊ THẢO LUẬN</a:t>
            </a:r>
          </a:p>
        </p:txBody>
      </p:sp>
      <p:sp>
        <p:nvSpPr>
          <p:cNvPr id="99" name="TextBox 99"/>
          <p:cNvSpPr txBox="1"/>
          <p:nvPr/>
        </p:nvSpPr>
        <p:spPr>
          <a:xfrm>
            <a:off x="1827389" y="2087047"/>
            <a:ext cx="13814785" cy="6184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4939"/>
              </a:lnSpc>
            </a:pPr>
            <a:r>
              <a:rPr lang="en-US" sz="3799">
                <a:solidFill>
                  <a:srgbClr val="402E27"/>
                </a:solidFill>
                <a:latin typeface="#9Slide07 SVNUT Triumph Press"/>
                <a:ea typeface="#9Slide07 SVNUT Triumph Press"/>
                <a:cs typeface="#9Slide07 SVNUT Triumph Press"/>
                <a:sym typeface="#9Slide07 SVNUT Triumph Press"/>
              </a:rPr>
              <a:t>Chú ý các biểu mẫu hỗ trợ thảo luận như sau:</a:t>
            </a:r>
          </a:p>
        </p:txBody>
      </p:sp>
      <p:sp>
        <p:nvSpPr>
          <p:cNvPr id="100" name="Freeform 100"/>
          <p:cNvSpPr/>
          <p:nvPr/>
        </p:nvSpPr>
        <p:spPr>
          <a:xfrm>
            <a:off x="16305769" y="7132417"/>
            <a:ext cx="2921045" cy="3019168"/>
          </a:xfrm>
          <a:custGeom>
            <a:avLst/>
            <a:gdLst/>
            <a:ahLst/>
            <a:cxnLst/>
            <a:rect l="l" t="t" r="r" b="b"/>
            <a:pathLst>
              <a:path w="2921045" h="3019168">
                <a:moveTo>
                  <a:pt x="0" y="0"/>
                </a:moveTo>
                <a:lnTo>
                  <a:pt x="2921045" y="0"/>
                </a:lnTo>
                <a:lnTo>
                  <a:pt x="2921045" y="3019168"/>
                </a:lnTo>
                <a:lnTo>
                  <a:pt x="0" y="3019168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01" name="TextBox 101"/>
          <p:cNvSpPr txBox="1"/>
          <p:nvPr/>
        </p:nvSpPr>
        <p:spPr>
          <a:xfrm>
            <a:off x="11637299" y="2375045"/>
            <a:ext cx="4111823" cy="6159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900"/>
              </a:lnSpc>
              <a:spcBef>
                <a:spcPct val="0"/>
              </a:spcBef>
            </a:pPr>
            <a:r>
              <a:rPr lang="en-US" sz="3500" b="1">
                <a:solidFill>
                  <a:srgbClr val="402E27"/>
                </a:solidFill>
                <a:latin typeface="Roboto Condensed Bold"/>
                <a:ea typeface="Roboto Condensed Bold"/>
                <a:cs typeface="Roboto Condensed Bold"/>
                <a:sym typeface="Roboto Condensed Bold"/>
              </a:rPr>
              <a:t>GHI CHÉP THẢO LUẬN </a:t>
            </a:r>
          </a:p>
        </p:txBody>
      </p:sp>
      <p:graphicFrame>
        <p:nvGraphicFramePr>
          <p:cNvPr id="102" name="Table 102"/>
          <p:cNvGraphicFramePr>
            <a:graphicFrameLocks noGrp="1"/>
          </p:cNvGraphicFramePr>
          <p:nvPr/>
        </p:nvGraphicFramePr>
        <p:xfrm>
          <a:off x="1564612" y="3081859"/>
          <a:ext cx="14383782" cy="5514342"/>
        </p:xfrm>
        <a:graphic>
          <a:graphicData uri="http://schemas.openxmlformats.org/drawingml/2006/table">
            <a:tbl>
              <a:tblPr/>
              <a:tblGrid>
                <a:gridCol w="1438378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72357">
                <a:tc>
                  <a:txBody>
                    <a:bodyPr/>
                    <a:lstStyle/>
                    <a:p>
                      <a:pPr algn="l">
                        <a:lnSpc>
                          <a:spcPts val="4760"/>
                        </a:lnSpc>
                        <a:defRPr/>
                      </a:pPr>
                      <a:r>
                        <a:rPr lang="en-US" sz="3400" b="1">
                          <a:solidFill>
                            <a:srgbClr val="423F3F"/>
                          </a:solidFill>
                          <a:latin typeface="Roboto Condensed Bold"/>
                          <a:ea typeface="Roboto Condensed Bold"/>
                          <a:cs typeface="Roboto Condensed Bold"/>
                          <a:sym typeface="Roboto Condensed Bold"/>
                        </a:rPr>
                        <a:t>THÔNG TIN CHUNG</a:t>
                      </a:r>
                      <a:endParaRPr lang="en-US" sz="1100"/>
                    </a:p>
                  </a:txBody>
                  <a:tcPr marL="190500" marR="190500" marT="190500" marB="190500" anchor="ctr">
                    <a:lnL w="28575" cap="flat" cmpd="sng" algn="ctr">
                      <a:solidFill>
                        <a:srgbClr val="654A3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654A3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654A3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654A3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rotWithShape="1">
                      <a:gsLst>
                        <a:gs pos="0">
                          <a:srgbClr val="E5F4E6">
                            <a:alpha val="60000"/>
                          </a:srgbClr>
                        </a:gs>
                        <a:gs pos="100000">
                          <a:srgbClr val="FFFFFF">
                            <a:alpha val="60000"/>
                          </a:srgbClr>
                        </a:gs>
                      </a:gsLst>
                      <a:lin ang="0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278758">
                <a:tc>
                  <a:txBody>
                    <a:bodyPr/>
                    <a:lstStyle/>
                    <a:p>
                      <a:pPr algn="l">
                        <a:lnSpc>
                          <a:spcPts val="4760"/>
                        </a:lnSpc>
                        <a:defRPr/>
                      </a:pPr>
                      <a:r>
                        <a:rPr lang="en-US" sz="3400">
                          <a:solidFill>
                            <a:srgbClr val="423F3F"/>
                          </a:solidFill>
                          <a:latin typeface="Roboto Condensed"/>
                          <a:ea typeface="Roboto Condensed"/>
                          <a:cs typeface="Roboto Condensed"/>
                          <a:sym typeface="Roboto Condensed"/>
                        </a:rPr>
                        <a:t>1. Chủ đề thảo luận:</a:t>
                      </a:r>
                      <a:endParaRPr lang="en-US" sz="1100"/>
                    </a:p>
                    <a:p>
                      <a:pPr algn="l">
                        <a:lnSpc>
                          <a:spcPts val="4760"/>
                        </a:lnSpc>
                      </a:pPr>
                      <a:r>
                        <a:rPr lang="en-US" sz="3400">
                          <a:solidFill>
                            <a:srgbClr val="423F3F"/>
                          </a:solidFill>
                          <a:latin typeface="Roboto Condensed"/>
                          <a:ea typeface="Roboto Condensed"/>
                          <a:cs typeface="Roboto Condensed"/>
                          <a:sym typeface="Roboto Condensed"/>
                        </a:rPr>
                        <a:t>2. Thời gian, địa điểm thảo luận:</a:t>
                      </a:r>
                    </a:p>
                    <a:p>
                      <a:pPr algn="l">
                        <a:lnSpc>
                          <a:spcPts val="4760"/>
                        </a:lnSpc>
                      </a:pPr>
                      <a:r>
                        <a:rPr lang="en-US" sz="3400">
                          <a:solidFill>
                            <a:srgbClr val="423F3F"/>
                          </a:solidFill>
                          <a:latin typeface="Roboto Condensed"/>
                          <a:ea typeface="Roboto Condensed"/>
                          <a:cs typeface="Roboto Condensed"/>
                          <a:sym typeface="Roboto Condensed"/>
                        </a:rPr>
                        <a:t>3. Thành phần tham gia:</a:t>
                      </a:r>
                    </a:p>
                  </a:txBody>
                  <a:tcPr marL="190500" marR="190500" marT="190500" marB="190500" anchor="ctr">
                    <a:lnL w="28575" cap="flat" cmpd="sng" algn="ctr">
                      <a:solidFill>
                        <a:srgbClr val="654A3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654A3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654A3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654A3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rotWithShape="1">
                      <a:gsLst>
                        <a:gs pos="0">
                          <a:srgbClr val="E5F4E6">
                            <a:alpha val="60000"/>
                          </a:srgbClr>
                        </a:gs>
                        <a:gs pos="50000">
                          <a:srgbClr val="FFFFFF">
                            <a:alpha val="60000"/>
                          </a:srgbClr>
                        </a:gs>
                        <a:gs pos="100000">
                          <a:srgbClr val="FFFFFF">
                            <a:alpha val="60000"/>
                          </a:srgbClr>
                        </a:gs>
                      </a:gsLst>
                      <a:lin ang="0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72357">
                <a:tc>
                  <a:txBody>
                    <a:bodyPr/>
                    <a:lstStyle/>
                    <a:p>
                      <a:pPr algn="l">
                        <a:lnSpc>
                          <a:spcPts val="4760"/>
                        </a:lnSpc>
                        <a:defRPr/>
                      </a:pPr>
                      <a:r>
                        <a:rPr lang="en-US" sz="3400" b="1">
                          <a:solidFill>
                            <a:srgbClr val="423F3F"/>
                          </a:solidFill>
                          <a:latin typeface="Roboto Condensed Bold"/>
                          <a:ea typeface="Roboto Condensed Bold"/>
                          <a:cs typeface="Roboto Condensed Bold"/>
                          <a:sym typeface="Roboto Condensed Bold"/>
                        </a:rPr>
                        <a:t>NỘI DUNG CHÍNH CỦA CUỘC THẢO LUẬN:</a:t>
                      </a:r>
                      <a:endParaRPr lang="en-US" sz="1100"/>
                    </a:p>
                  </a:txBody>
                  <a:tcPr marL="190500" marR="190500" marT="190500" marB="190500" anchor="ctr">
                    <a:lnL w="28575" cap="flat" cmpd="sng" algn="ctr">
                      <a:solidFill>
                        <a:srgbClr val="654A3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654A3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654A3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654A3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rotWithShape="1">
                      <a:gsLst>
                        <a:gs pos="0">
                          <a:srgbClr val="E5F4E6">
                            <a:alpha val="60000"/>
                          </a:srgbClr>
                        </a:gs>
                        <a:gs pos="100000">
                          <a:srgbClr val="FFFFFF">
                            <a:alpha val="60000"/>
                          </a:srgbClr>
                        </a:gs>
                      </a:gsLst>
                      <a:lin ang="0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90870">
                <a:tc>
                  <a:txBody>
                    <a:bodyPr/>
                    <a:lstStyle/>
                    <a:p>
                      <a:pPr algn="l">
                        <a:lnSpc>
                          <a:spcPts val="4760"/>
                        </a:lnSpc>
                        <a:defRPr/>
                      </a:pPr>
                      <a:r>
                        <a:rPr lang="en-US" sz="3400" b="1">
                          <a:solidFill>
                            <a:srgbClr val="423F3F"/>
                          </a:solidFill>
                          <a:latin typeface="Roboto Condensed Bold"/>
                          <a:ea typeface="Roboto Condensed Bold"/>
                          <a:cs typeface="Roboto Condensed Bold"/>
                          <a:sym typeface="Roboto Condensed Bold"/>
                        </a:rPr>
                        <a:t>KẾT QUẢ THẢO LUẬN: </a:t>
                      </a:r>
                      <a:endParaRPr lang="en-US" sz="1100"/>
                    </a:p>
                  </a:txBody>
                  <a:tcPr marL="190500" marR="190500" marT="190500" marB="190500" anchor="ctr">
                    <a:lnL w="28575" cap="flat" cmpd="sng" algn="ctr">
                      <a:solidFill>
                        <a:srgbClr val="654A3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654A3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654A3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654A3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gradFill rotWithShape="1">
                      <a:gsLst>
                        <a:gs pos="0">
                          <a:srgbClr val="E5F4E6">
                            <a:alpha val="60000"/>
                          </a:srgbClr>
                        </a:gs>
                        <a:gs pos="100000">
                          <a:srgbClr val="FFFFFF">
                            <a:alpha val="60000"/>
                          </a:srgbClr>
                        </a:gs>
                      </a:gsLst>
                      <a:lin ang="0"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FC2B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-10800000">
            <a:off x="7844350" y="-264431"/>
            <a:ext cx="10443650" cy="11081561"/>
          </a:xfrm>
          <a:custGeom>
            <a:avLst/>
            <a:gdLst/>
            <a:ahLst/>
            <a:cxnLst/>
            <a:rect l="l" t="t" r="r" b="b"/>
            <a:pathLst>
              <a:path w="10443650" h="11081561">
                <a:moveTo>
                  <a:pt x="0" y="0"/>
                </a:moveTo>
                <a:lnTo>
                  <a:pt x="10443650" y="0"/>
                </a:lnTo>
                <a:lnTo>
                  <a:pt x="10443650" y="11081561"/>
                </a:lnTo>
                <a:lnTo>
                  <a:pt x="0" y="1108156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tretch>
              <a:fillRect r="-90379" b="-3737"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3" name="Freeform 3"/>
          <p:cNvSpPr/>
          <p:nvPr/>
        </p:nvSpPr>
        <p:spPr>
          <a:xfrm rot="-10800000">
            <a:off x="-200148" y="-397281"/>
            <a:ext cx="10443650" cy="11081561"/>
          </a:xfrm>
          <a:custGeom>
            <a:avLst/>
            <a:gdLst/>
            <a:ahLst/>
            <a:cxnLst/>
            <a:rect l="l" t="t" r="r" b="b"/>
            <a:pathLst>
              <a:path w="10443650" h="11081561">
                <a:moveTo>
                  <a:pt x="0" y="0"/>
                </a:moveTo>
                <a:lnTo>
                  <a:pt x="10443650" y="0"/>
                </a:lnTo>
                <a:lnTo>
                  <a:pt x="10443650" y="11081562"/>
                </a:lnTo>
                <a:lnTo>
                  <a:pt x="0" y="11081562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tretch>
              <a:fillRect l="-90379" t="-3737"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4" name="TextBox 4"/>
          <p:cNvSpPr txBox="1"/>
          <p:nvPr/>
        </p:nvSpPr>
        <p:spPr>
          <a:xfrm rot="-5400000">
            <a:off x="455494" y="5974320"/>
            <a:ext cx="378666" cy="147180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097"/>
              </a:lnSpc>
            </a:pPr>
            <a:r>
              <a:rPr lang="en-US" sz="8641">
                <a:solidFill>
                  <a:srgbClr val="503D36"/>
                </a:solidFill>
                <a:latin typeface="Sniglet"/>
                <a:ea typeface="Sniglet"/>
                <a:cs typeface="Sniglet"/>
                <a:sym typeface="Sniglet"/>
              </a:rPr>
              <a:t>)</a:t>
            </a:r>
          </a:p>
        </p:txBody>
      </p:sp>
      <p:sp>
        <p:nvSpPr>
          <p:cNvPr id="5" name="TextBox 5"/>
          <p:cNvSpPr txBox="1"/>
          <p:nvPr/>
        </p:nvSpPr>
        <p:spPr>
          <a:xfrm rot="-5400000">
            <a:off x="455494" y="572688"/>
            <a:ext cx="378666" cy="147180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097"/>
              </a:lnSpc>
            </a:pPr>
            <a:r>
              <a:rPr lang="en-US" sz="8641">
                <a:solidFill>
                  <a:srgbClr val="503D36"/>
                </a:solidFill>
                <a:latin typeface="Sniglet"/>
                <a:ea typeface="Sniglet"/>
                <a:cs typeface="Sniglet"/>
                <a:sym typeface="Sniglet"/>
              </a:rPr>
              <a:t>)</a:t>
            </a:r>
          </a:p>
        </p:txBody>
      </p:sp>
      <p:sp>
        <p:nvSpPr>
          <p:cNvPr id="6" name="TextBox 6"/>
          <p:cNvSpPr txBox="1"/>
          <p:nvPr/>
        </p:nvSpPr>
        <p:spPr>
          <a:xfrm rot="-5400000">
            <a:off x="455494" y="1472960"/>
            <a:ext cx="378666" cy="147180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097"/>
              </a:lnSpc>
            </a:pPr>
            <a:r>
              <a:rPr lang="en-US" sz="8641">
                <a:solidFill>
                  <a:srgbClr val="503D36"/>
                </a:solidFill>
                <a:latin typeface="Sniglet"/>
                <a:ea typeface="Sniglet"/>
                <a:cs typeface="Sniglet"/>
                <a:sym typeface="Sniglet"/>
              </a:rPr>
              <a:t>)</a:t>
            </a:r>
          </a:p>
        </p:txBody>
      </p:sp>
      <p:sp>
        <p:nvSpPr>
          <p:cNvPr id="7" name="TextBox 7"/>
          <p:cNvSpPr txBox="1"/>
          <p:nvPr/>
        </p:nvSpPr>
        <p:spPr>
          <a:xfrm rot="-5400000">
            <a:off x="455494" y="2373232"/>
            <a:ext cx="378666" cy="147180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097"/>
              </a:lnSpc>
            </a:pPr>
            <a:r>
              <a:rPr lang="en-US" sz="8641">
                <a:solidFill>
                  <a:srgbClr val="503D36"/>
                </a:solidFill>
                <a:latin typeface="Sniglet"/>
                <a:ea typeface="Sniglet"/>
                <a:cs typeface="Sniglet"/>
                <a:sym typeface="Sniglet"/>
              </a:rPr>
              <a:t>)</a:t>
            </a:r>
          </a:p>
        </p:txBody>
      </p:sp>
      <p:sp>
        <p:nvSpPr>
          <p:cNvPr id="8" name="TextBox 8"/>
          <p:cNvSpPr txBox="1"/>
          <p:nvPr/>
        </p:nvSpPr>
        <p:spPr>
          <a:xfrm rot="-5400000">
            <a:off x="455494" y="3273504"/>
            <a:ext cx="378666" cy="147180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097"/>
              </a:lnSpc>
            </a:pPr>
            <a:r>
              <a:rPr lang="en-US" sz="8641">
                <a:solidFill>
                  <a:srgbClr val="503D36"/>
                </a:solidFill>
                <a:latin typeface="Sniglet"/>
                <a:ea typeface="Sniglet"/>
                <a:cs typeface="Sniglet"/>
                <a:sym typeface="Sniglet"/>
              </a:rPr>
              <a:t>)</a:t>
            </a:r>
          </a:p>
        </p:txBody>
      </p:sp>
      <p:sp>
        <p:nvSpPr>
          <p:cNvPr id="9" name="TextBox 9"/>
          <p:cNvSpPr txBox="1"/>
          <p:nvPr/>
        </p:nvSpPr>
        <p:spPr>
          <a:xfrm rot="-5400000">
            <a:off x="455494" y="4173776"/>
            <a:ext cx="378666" cy="147180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097"/>
              </a:lnSpc>
            </a:pPr>
            <a:r>
              <a:rPr lang="en-US" sz="8641">
                <a:solidFill>
                  <a:srgbClr val="503D36"/>
                </a:solidFill>
                <a:latin typeface="Sniglet"/>
                <a:ea typeface="Sniglet"/>
                <a:cs typeface="Sniglet"/>
                <a:sym typeface="Sniglet"/>
              </a:rPr>
              <a:t>)</a:t>
            </a:r>
          </a:p>
        </p:txBody>
      </p:sp>
      <p:sp>
        <p:nvSpPr>
          <p:cNvPr id="10" name="TextBox 10"/>
          <p:cNvSpPr txBox="1"/>
          <p:nvPr/>
        </p:nvSpPr>
        <p:spPr>
          <a:xfrm rot="-5400000">
            <a:off x="455494" y="5074048"/>
            <a:ext cx="378666" cy="147180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097"/>
              </a:lnSpc>
            </a:pPr>
            <a:r>
              <a:rPr lang="en-US" sz="8641">
                <a:solidFill>
                  <a:srgbClr val="503D36"/>
                </a:solidFill>
                <a:latin typeface="Sniglet"/>
                <a:ea typeface="Sniglet"/>
                <a:cs typeface="Sniglet"/>
                <a:sym typeface="Sniglet"/>
              </a:rPr>
              <a:t>)</a:t>
            </a:r>
          </a:p>
        </p:txBody>
      </p:sp>
      <p:sp>
        <p:nvSpPr>
          <p:cNvPr id="11" name="TextBox 11"/>
          <p:cNvSpPr txBox="1"/>
          <p:nvPr/>
        </p:nvSpPr>
        <p:spPr>
          <a:xfrm rot="-5400000">
            <a:off x="455494" y="6874591"/>
            <a:ext cx="378666" cy="147180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097"/>
              </a:lnSpc>
            </a:pPr>
            <a:r>
              <a:rPr lang="en-US" sz="8641">
                <a:solidFill>
                  <a:srgbClr val="503D36"/>
                </a:solidFill>
                <a:latin typeface="Sniglet"/>
                <a:ea typeface="Sniglet"/>
                <a:cs typeface="Sniglet"/>
                <a:sym typeface="Sniglet"/>
              </a:rPr>
              <a:t>)</a:t>
            </a:r>
          </a:p>
        </p:txBody>
      </p:sp>
      <p:sp>
        <p:nvSpPr>
          <p:cNvPr id="12" name="TextBox 12"/>
          <p:cNvSpPr txBox="1"/>
          <p:nvPr/>
        </p:nvSpPr>
        <p:spPr>
          <a:xfrm rot="-5400000">
            <a:off x="455494" y="7774863"/>
            <a:ext cx="378666" cy="147180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097"/>
              </a:lnSpc>
            </a:pPr>
            <a:r>
              <a:rPr lang="en-US" sz="8641">
                <a:solidFill>
                  <a:srgbClr val="503D36"/>
                </a:solidFill>
                <a:latin typeface="Sniglet"/>
                <a:ea typeface="Sniglet"/>
                <a:cs typeface="Sniglet"/>
                <a:sym typeface="Sniglet"/>
              </a:rPr>
              <a:t>)</a:t>
            </a:r>
          </a:p>
        </p:txBody>
      </p:sp>
      <p:grpSp>
        <p:nvGrpSpPr>
          <p:cNvPr id="13" name="Group 13"/>
          <p:cNvGrpSpPr/>
          <p:nvPr/>
        </p:nvGrpSpPr>
        <p:grpSpPr>
          <a:xfrm>
            <a:off x="15481187" y="971219"/>
            <a:ext cx="2422291" cy="1266163"/>
            <a:chOff x="0" y="0"/>
            <a:chExt cx="620810" cy="324506"/>
          </a:xfrm>
        </p:grpSpPr>
        <p:sp>
          <p:nvSpPr>
            <p:cNvPr id="14" name="Freeform 14"/>
            <p:cNvSpPr/>
            <p:nvPr/>
          </p:nvSpPr>
          <p:spPr>
            <a:xfrm>
              <a:off x="0" y="0"/>
              <a:ext cx="620810" cy="324506"/>
            </a:xfrm>
            <a:custGeom>
              <a:avLst/>
              <a:gdLst/>
              <a:ahLst/>
              <a:cxnLst/>
              <a:rect l="l" t="t" r="r" b="b"/>
              <a:pathLst>
                <a:path w="620810" h="324506">
                  <a:moveTo>
                    <a:pt x="79903" y="0"/>
                  </a:moveTo>
                  <a:lnTo>
                    <a:pt x="540907" y="0"/>
                  </a:lnTo>
                  <a:cubicBezTo>
                    <a:pt x="585037" y="0"/>
                    <a:pt x="620810" y="35774"/>
                    <a:pt x="620810" y="79903"/>
                  </a:cubicBezTo>
                  <a:lnTo>
                    <a:pt x="620810" y="244603"/>
                  </a:lnTo>
                  <a:cubicBezTo>
                    <a:pt x="620810" y="288732"/>
                    <a:pt x="585037" y="324506"/>
                    <a:pt x="540907" y="324506"/>
                  </a:cubicBezTo>
                  <a:lnTo>
                    <a:pt x="79903" y="324506"/>
                  </a:lnTo>
                  <a:cubicBezTo>
                    <a:pt x="35774" y="324506"/>
                    <a:pt x="0" y="288732"/>
                    <a:pt x="0" y="244603"/>
                  </a:cubicBezTo>
                  <a:lnTo>
                    <a:pt x="0" y="79903"/>
                  </a:lnTo>
                  <a:cubicBezTo>
                    <a:pt x="0" y="35774"/>
                    <a:pt x="35774" y="0"/>
                    <a:pt x="79903" y="0"/>
                  </a:cubicBezTo>
                  <a:close/>
                </a:path>
              </a:pathLst>
            </a:custGeom>
            <a:solidFill>
              <a:srgbClr val="E76262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15" name="TextBox 15"/>
            <p:cNvSpPr txBox="1"/>
            <p:nvPr/>
          </p:nvSpPr>
          <p:spPr>
            <a:xfrm>
              <a:off x="0" y="-47625"/>
              <a:ext cx="620810" cy="372131"/>
            </a:xfrm>
            <a:prstGeom prst="rect">
              <a:avLst/>
            </a:prstGeom>
          </p:spPr>
          <p:txBody>
            <a:bodyPr lIns="55240" tIns="55240" rIns="55240" bIns="5524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16" name="Group 16"/>
          <p:cNvGrpSpPr/>
          <p:nvPr/>
        </p:nvGrpSpPr>
        <p:grpSpPr>
          <a:xfrm>
            <a:off x="16465368" y="1064631"/>
            <a:ext cx="1345895" cy="1079340"/>
            <a:chOff x="0" y="0"/>
            <a:chExt cx="344940" cy="276625"/>
          </a:xfrm>
        </p:grpSpPr>
        <p:sp>
          <p:nvSpPr>
            <p:cNvPr id="17" name="Freeform 17"/>
            <p:cNvSpPr/>
            <p:nvPr/>
          </p:nvSpPr>
          <p:spPr>
            <a:xfrm>
              <a:off x="0" y="0"/>
              <a:ext cx="344940" cy="276625"/>
            </a:xfrm>
            <a:custGeom>
              <a:avLst/>
              <a:gdLst/>
              <a:ahLst/>
              <a:cxnLst/>
              <a:rect l="l" t="t" r="r" b="b"/>
              <a:pathLst>
                <a:path w="344940" h="276625">
                  <a:moveTo>
                    <a:pt x="115045" y="0"/>
                  </a:moveTo>
                  <a:lnTo>
                    <a:pt x="229895" y="0"/>
                  </a:lnTo>
                  <a:cubicBezTo>
                    <a:pt x="260407" y="0"/>
                    <a:pt x="289669" y="12121"/>
                    <a:pt x="311244" y="33696"/>
                  </a:cubicBezTo>
                  <a:cubicBezTo>
                    <a:pt x="332820" y="55271"/>
                    <a:pt x="344940" y="84533"/>
                    <a:pt x="344940" y="115045"/>
                  </a:cubicBezTo>
                  <a:lnTo>
                    <a:pt x="344940" y="161580"/>
                  </a:lnTo>
                  <a:cubicBezTo>
                    <a:pt x="344940" y="192091"/>
                    <a:pt x="332820" y="221354"/>
                    <a:pt x="311244" y="242929"/>
                  </a:cubicBezTo>
                  <a:cubicBezTo>
                    <a:pt x="289669" y="264504"/>
                    <a:pt x="260407" y="276625"/>
                    <a:pt x="229895" y="276625"/>
                  </a:cubicBezTo>
                  <a:lnTo>
                    <a:pt x="115045" y="276625"/>
                  </a:lnTo>
                  <a:cubicBezTo>
                    <a:pt x="84533" y="276625"/>
                    <a:pt x="55271" y="264504"/>
                    <a:pt x="33696" y="242929"/>
                  </a:cubicBezTo>
                  <a:cubicBezTo>
                    <a:pt x="12121" y="221354"/>
                    <a:pt x="0" y="192091"/>
                    <a:pt x="0" y="161580"/>
                  </a:cubicBezTo>
                  <a:lnTo>
                    <a:pt x="0" y="115045"/>
                  </a:lnTo>
                  <a:cubicBezTo>
                    <a:pt x="0" y="84533"/>
                    <a:pt x="12121" y="55271"/>
                    <a:pt x="33696" y="33696"/>
                  </a:cubicBezTo>
                  <a:cubicBezTo>
                    <a:pt x="55271" y="12121"/>
                    <a:pt x="84533" y="0"/>
                    <a:pt x="115045" y="0"/>
                  </a:cubicBezTo>
                  <a:close/>
                </a:path>
              </a:pathLst>
            </a:custGeom>
            <a:solidFill>
              <a:srgbClr val="E76262"/>
            </a:solidFill>
            <a:ln w="28575" cap="sq">
              <a:solidFill>
                <a:srgbClr val="FCF4E8"/>
              </a:solidFill>
              <a:prstDash val="lgDash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" name="TextBox 18"/>
            <p:cNvSpPr txBox="1"/>
            <p:nvPr/>
          </p:nvSpPr>
          <p:spPr>
            <a:xfrm>
              <a:off x="0" y="-47625"/>
              <a:ext cx="344940" cy="324250"/>
            </a:xfrm>
            <a:prstGeom prst="rect">
              <a:avLst/>
            </a:prstGeom>
          </p:spPr>
          <p:txBody>
            <a:bodyPr lIns="55240" tIns="55240" rIns="55240" bIns="5524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19" name="Group 19"/>
          <p:cNvGrpSpPr/>
          <p:nvPr/>
        </p:nvGrpSpPr>
        <p:grpSpPr>
          <a:xfrm>
            <a:off x="15481187" y="2338146"/>
            <a:ext cx="2422291" cy="1266163"/>
            <a:chOff x="0" y="0"/>
            <a:chExt cx="620810" cy="324506"/>
          </a:xfrm>
        </p:grpSpPr>
        <p:sp>
          <p:nvSpPr>
            <p:cNvPr id="20" name="Freeform 20"/>
            <p:cNvSpPr/>
            <p:nvPr/>
          </p:nvSpPr>
          <p:spPr>
            <a:xfrm>
              <a:off x="0" y="0"/>
              <a:ext cx="620810" cy="324506"/>
            </a:xfrm>
            <a:custGeom>
              <a:avLst/>
              <a:gdLst/>
              <a:ahLst/>
              <a:cxnLst/>
              <a:rect l="l" t="t" r="r" b="b"/>
              <a:pathLst>
                <a:path w="620810" h="324506">
                  <a:moveTo>
                    <a:pt x="79903" y="0"/>
                  </a:moveTo>
                  <a:lnTo>
                    <a:pt x="540907" y="0"/>
                  </a:lnTo>
                  <a:cubicBezTo>
                    <a:pt x="585037" y="0"/>
                    <a:pt x="620810" y="35774"/>
                    <a:pt x="620810" y="79903"/>
                  </a:cubicBezTo>
                  <a:lnTo>
                    <a:pt x="620810" y="244603"/>
                  </a:lnTo>
                  <a:cubicBezTo>
                    <a:pt x="620810" y="288732"/>
                    <a:pt x="585037" y="324506"/>
                    <a:pt x="540907" y="324506"/>
                  </a:cubicBezTo>
                  <a:lnTo>
                    <a:pt x="79903" y="324506"/>
                  </a:lnTo>
                  <a:cubicBezTo>
                    <a:pt x="35774" y="324506"/>
                    <a:pt x="0" y="288732"/>
                    <a:pt x="0" y="244603"/>
                  </a:cubicBezTo>
                  <a:lnTo>
                    <a:pt x="0" y="79903"/>
                  </a:lnTo>
                  <a:cubicBezTo>
                    <a:pt x="0" y="35774"/>
                    <a:pt x="35774" y="0"/>
                    <a:pt x="79903" y="0"/>
                  </a:cubicBezTo>
                  <a:close/>
                </a:path>
              </a:pathLst>
            </a:custGeom>
            <a:solidFill>
              <a:srgbClr val="E78462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21" name="TextBox 21"/>
            <p:cNvSpPr txBox="1"/>
            <p:nvPr/>
          </p:nvSpPr>
          <p:spPr>
            <a:xfrm>
              <a:off x="0" y="-47625"/>
              <a:ext cx="620810" cy="372131"/>
            </a:xfrm>
            <a:prstGeom prst="rect">
              <a:avLst/>
            </a:prstGeom>
          </p:spPr>
          <p:txBody>
            <a:bodyPr lIns="55240" tIns="55240" rIns="55240" bIns="5524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22" name="Group 22"/>
          <p:cNvGrpSpPr/>
          <p:nvPr/>
        </p:nvGrpSpPr>
        <p:grpSpPr>
          <a:xfrm>
            <a:off x="16465368" y="2431558"/>
            <a:ext cx="1345895" cy="1079340"/>
            <a:chOff x="0" y="0"/>
            <a:chExt cx="344940" cy="276625"/>
          </a:xfrm>
        </p:grpSpPr>
        <p:sp>
          <p:nvSpPr>
            <p:cNvPr id="23" name="Freeform 23"/>
            <p:cNvSpPr/>
            <p:nvPr/>
          </p:nvSpPr>
          <p:spPr>
            <a:xfrm>
              <a:off x="0" y="0"/>
              <a:ext cx="344940" cy="276625"/>
            </a:xfrm>
            <a:custGeom>
              <a:avLst/>
              <a:gdLst/>
              <a:ahLst/>
              <a:cxnLst/>
              <a:rect l="l" t="t" r="r" b="b"/>
              <a:pathLst>
                <a:path w="344940" h="276625">
                  <a:moveTo>
                    <a:pt x="115045" y="0"/>
                  </a:moveTo>
                  <a:lnTo>
                    <a:pt x="229895" y="0"/>
                  </a:lnTo>
                  <a:cubicBezTo>
                    <a:pt x="260407" y="0"/>
                    <a:pt x="289669" y="12121"/>
                    <a:pt x="311244" y="33696"/>
                  </a:cubicBezTo>
                  <a:cubicBezTo>
                    <a:pt x="332820" y="55271"/>
                    <a:pt x="344940" y="84533"/>
                    <a:pt x="344940" y="115045"/>
                  </a:cubicBezTo>
                  <a:lnTo>
                    <a:pt x="344940" y="161580"/>
                  </a:lnTo>
                  <a:cubicBezTo>
                    <a:pt x="344940" y="192091"/>
                    <a:pt x="332820" y="221354"/>
                    <a:pt x="311244" y="242929"/>
                  </a:cubicBezTo>
                  <a:cubicBezTo>
                    <a:pt x="289669" y="264504"/>
                    <a:pt x="260407" y="276625"/>
                    <a:pt x="229895" y="276625"/>
                  </a:cubicBezTo>
                  <a:lnTo>
                    <a:pt x="115045" y="276625"/>
                  </a:lnTo>
                  <a:cubicBezTo>
                    <a:pt x="84533" y="276625"/>
                    <a:pt x="55271" y="264504"/>
                    <a:pt x="33696" y="242929"/>
                  </a:cubicBezTo>
                  <a:cubicBezTo>
                    <a:pt x="12121" y="221354"/>
                    <a:pt x="0" y="192091"/>
                    <a:pt x="0" y="161580"/>
                  </a:cubicBezTo>
                  <a:lnTo>
                    <a:pt x="0" y="115045"/>
                  </a:lnTo>
                  <a:cubicBezTo>
                    <a:pt x="0" y="84533"/>
                    <a:pt x="12121" y="55271"/>
                    <a:pt x="33696" y="33696"/>
                  </a:cubicBezTo>
                  <a:cubicBezTo>
                    <a:pt x="55271" y="12121"/>
                    <a:pt x="84533" y="0"/>
                    <a:pt x="115045" y="0"/>
                  </a:cubicBezTo>
                  <a:close/>
                </a:path>
              </a:pathLst>
            </a:custGeom>
            <a:solidFill>
              <a:srgbClr val="E78462"/>
            </a:solidFill>
            <a:ln w="28575" cap="sq">
              <a:solidFill>
                <a:srgbClr val="FCF4E8"/>
              </a:solidFill>
              <a:prstDash val="lgDash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" name="TextBox 24"/>
            <p:cNvSpPr txBox="1"/>
            <p:nvPr/>
          </p:nvSpPr>
          <p:spPr>
            <a:xfrm>
              <a:off x="0" y="-47625"/>
              <a:ext cx="344940" cy="324250"/>
            </a:xfrm>
            <a:prstGeom prst="rect">
              <a:avLst/>
            </a:prstGeom>
          </p:spPr>
          <p:txBody>
            <a:bodyPr lIns="55240" tIns="55240" rIns="55240" bIns="5524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25" name="Group 25"/>
          <p:cNvGrpSpPr/>
          <p:nvPr/>
        </p:nvGrpSpPr>
        <p:grpSpPr>
          <a:xfrm>
            <a:off x="15481187" y="3705073"/>
            <a:ext cx="2422291" cy="1266163"/>
            <a:chOff x="0" y="0"/>
            <a:chExt cx="620810" cy="324506"/>
          </a:xfrm>
        </p:grpSpPr>
        <p:sp>
          <p:nvSpPr>
            <p:cNvPr id="26" name="Freeform 26"/>
            <p:cNvSpPr/>
            <p:nvPr/>
          </p:nvSpPr>
          <p:spPr>
            <a:xfrm>
              <a:off x="0" y="0"/>
              <a:ext cx="620810" cy="324506"/>
            </a:xfrm>
            <a:custGeom>
              <a:avLst/>
              <a:gdLst/>
              <a:ahLst/>
              <a:cxnLst/>
              <a:rect l="l" t="t" r="r" b="b"/>
              <a:pathLst>
                <a:path w="620810" h="324506">
                  <a:moveTo>
                    <a:pt x="79903" y="0"/>
                  </a:moveTo>
                  <a:lnTo>
                    <a:pt x="540907" y="0"/>
                  </a:lnTo>
                  <a:cubicBezTo>
                    <a:pt x="585037" y="0"/>
                    <a:pt x="620810" y="35774"/>
                    <a:pt x="620810" y="79903"/>
                  </a:cubicBezTo>
                  <a:lnTo>
                    <a:pt x="620810" y="244603"/>
                  </a:lnTo>
                  <a:cubicBezTo>
                    <a:pt x="620810" y="288732"/>
                    <a:pt x="585037" y="324506"/>
                    <a:pt x="540907" y="324506"/>
                  </a:cubicBezTo>
                  <a:lnTo>
                    <a:pt x="79903" y="324506"/>
                  </a:lnTo>
                  <a:cubicBezTo>
                    <a:pt x="35774" y="324506"/>
                    <a:pt x="0" y="288732"/>
                    <a:pt x="0" y="244603"/>
                  </a:cubicBezTo>
                  <a:lnTo>
                    <a:pt x="0" y="79903"/>
                  </a:lnTo>
                  <a:cubicBezTo>
                    <a:pt x="0" y="35774"/>
                    <a:pt x="35774" y="0"/>
                    <a:pt x="79903" y="0"/>
                  </a:cubicBezTo>
                  <a:close/>
                </a:path>
              </a:pathLst>
            </a:custGeom>
            <a:solidFill>
              <a:srgbClr val="FFCF91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27" name="TextBox 27"/>
            <p:cNvSpPr txBox="1"/>
            <p:nvPr/>
          </p:nvSpPr>
          <p:spPr>
            <a:xfrm>
              <a:off x="0" y="-47625"/>
              <a:ext cx="620810" cy="372131"/>
            </a:xfrm>
            <a:prstGeom prst="rect">
              <a:avLst/>
            </a:prstGeom>
          </p:spPr>
          <p:txBody>
            <a:bodyPr lIns="55240" tIns="55240" rIns="55240" bIns="5524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28" name="Group 28"/>
          <p:cNvGrpSpPr/>
          <p:nvPr/>
        </p:nvGrpSpPr>
        <p:grpSpPr>
          <a:xfrm>
            <a:off x="16465368" y="3798485"/>
            <a:ext cx="1345895" cy="1079340"/>
            <a:chOff x="0" y="0"/>
            <a:chExt cx="344940" cy="276625"/>
          </a:xfrm>
        </p:grpSpPr>
        <p:sp>
          <p:nvSpPr>
            <p:cNvPr id="29" name="Freeform 29"/>
            <p:cNvSpPr/>
            <p:nvPr/>
          </p:nvSpPr>
          <p:spPr>
            <a:xfrm>
              <a:off x="0" y="0"/>
              <a:ext cx="344940" cy="276625"/>
            </a:xfrm>
            <a:custGeom>
              <a:avLst/>
              <a:gdLst/>
              <a:ahLst/>
              <a:cxnLst/>
              <a:rect l="l" t="t" r="r" b="b"/>
              <a:pathLst>
                <a:path w="344940" h="276625">
                  <a:moveTo>
                    <a:pt x="115045" y="0"/>
                  </a:moveTo>
                  <a:lnTo>
                    <a:pt x="229895" y="0"/>
                  </a:lnTo>
                  <a:cubicBezTo>
                    <a:pt x="260407" y="0"/>
                    <a:pt x="289669" y="12121"/>
                    <a:pt x="311244" y="33696"/>
                  </a:cubicBezTo>
                  <a:cubicBezTo>
                    <a:pt x="332820" y="55271"/>
                    <a:pt x="344940" y="84533"/>
                    <a:pt x="344940" y="115045"/>
                  </a:cubicBezTo>
                  <a:lnTo>
                    <a:pt x="344940" y="161580"/>
                  </a:lnTo>
                  <a:cubicBezTo>
                    <a:pt x="344940" y="192091"/>
                    <a:pt x="332820" y="221354"/>
                    <a:pt x="311244" y="242929"/>
                  </a:cubicBezTo>
                  <a:cubicBezTo>
                    <a:pt x="289669" y="264504"/>
                    <a:pt x="260407" y="276625"/>
                    <a:pt x="229895" y="276625"/>
                  </a:cubicBezTo>
                  <a:lnTo>
                    <a:pt x="115045" y="276625"/>
                  </a:lnTo>
                  <a:cubicBezTo>
                    <a:pt x="84533" y="276625"/>
                    <a:pt x="55271" y="264504"/>
                    <a:pt x="33696" y="242929"/>
                  </a:cubicBezTo>
                  <a:cubicBezTo>
                    <a:pt x="12121" y="221354"/>
                    <a:pt x="0" y="192091"/>
                    <a:pt x="0" y="161580"/>
                  </a:cubicBezTo>
                  <a:lnTo>
                    <a:pt x="0" y="115045"/>
                  </a:lnTo>
                  <a:cubicBezTo>
                    <a:pt x="0" y="84533"/>
                    <a:pt x="12121" y="55271"/>
                    <a:pt x="33696" y="33696"/>
                  </a:cubicBezTo>
                  <a:cubicBezTo>
                    <a:pt x="55271" y="12121"/>
                    <a:pt x="84533" y="0"/>
                    <a:pt x="115045" y="0"/>
                  </a:cubicBezTo>
                  <a:close/>
                </a:path>
              </a:pathLst>
            </a:custGeom>
            <a:solidFill>
              <a:srgbClr val="FFCF91"/>
            </a:solidFill>
            <a:ln w="28575" cap="sq">
              <a:solidFill>
                <a:srgbClr val="FCF4E8"/>
              </a:solidFill>
              <a:prstDash val="lgDash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" name="TextBox 30"/>
            <p:cNvSpPr txBox="1"/>
            <p:nvPr/>
          </p:nvSpPr>
          <p:spPr>
            <a:xfrm>
              <a:off x="0" y="-47625"/>
              <a:ext cx="344940" cy="324250"/>
            </a:xfrm>
            <a:prstGeom prst="rect">
              <a:avLst/>
            </a:prstGeom>
          </p:spPr>
          <p:txBody>
            <a:bodyPr lIns="55240" tIns="55240" rIns="55240" bIns="5524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31" name="Group 31"/>
          <p:cNvGrpSpPr/>
          <p:nvPr/>
        </p:nvGrpSpPr>
        <p:grpSpPr>
          <a:xfrm>
            <a:off x="15481187" y="6438928"/>
            <a:ext cx="2422291" cy="1266163"/>
            <a:chOff x="0" y="0"/>
            <a:chExt cx="620810" cy="324506"/>
          </a:xfrm>
        </p:grpSpPr>
        <p:sp>
          <p:nvSpPr>
            <p:cNvPr id="32" name="Freeform 32"/>
            <p:cNvSpPr/>
            <p:nvPr/>
          </p:nvSpPr>
          <p:spPr>
            <a:xfrm>
              <a:off x="0" y="0"/>
              <a:ext cx="620810" cy="324506"/>
            </a:xfrm>
            <a:custGeom>
              <a:avLst/>
              <a:gdLst/>
              <a:ahLst/>
              <a:cxnLst/>
              <a:rect l="l" t="t" r="r" b="b"/>
              <a:pathLst>
                <a:path w="620810" h="324506">
                  <a:moveTo>
                    <a:pt x="79903" y="0"/>
                  </a:moveTo>
                  <a:lnTo>
                    <a:pt x="540907" y="0"/>
                  </a:lnTo>
                  <a:cubicBezTo>
                    <a:pt x="585037" y="0"/>
                    <a:pt x="620810" y="35774"/>
                    <a:pt x="620810" y="79903"/>
                  </a:cubicBezTo>
                  <a:lnTo>
                    <a:pt x="620810" y="244603"/>
                  </a:lnTo>
                  <a:cubicBezTo>
                    <a:pt x="620810" y="288732"/>
                    <a:pt x="585037" y="324506"/>
                    <a:pt x="540907" y="324506"/>
                  </a:cubicBezTo>
                  <a:lnTo>
                    <a:pt x="79903" y="324506"/>
                  </a:lnTo>
                  <a:cubicBezTo>
                    <a:pt x="35774" y="324506"/>
                    <a:pt x="0" y="288732"/>
                    <a:pt x="0" y="244603"/>
                  </a:cubicBezTo>
                  <a:lnTo>
                    <a:pt x="0" y="79903"/>
                  </a:lnTo>
                  <a:cubicBezTo>
                    <a:pt x="0" y="35774"/>
                    <a:pt x="35774" y="0"/>
                    <a:pt x="79903" y="0"/>
                  </a:cubicBezTo>
                  <a:close/>
                </a:path>
              </a:pathLst>
            </a:custGeom>
            <a:solidFill>
              <a:srgbClr val="E78462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33" name="TextBox 33"/>
            <p:cNvSpPr txBox="1"/>
            <p:nvPr/>
          </p:nvSpPr>
          <p:spPr>
            <a:xfrm>
              <a:off x="0" y="-47625"/>
              <a:ext cx="620810" cy="372131"/>
            </a:xfrm>
            <a:prstGeom prst="rect">
              <a:avLst/>
            </a:prstGeom>
          </p:spPr>
          <p:txBody>
            <a:bodyPr lIns="55240" tIns="55240" rIns="55240" bIns="5524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34" name="Group 34"/>
          <p:cNvGrpSpPr/>
          <p:nvPr/>
        </p:nvGrpSpPr>
        <p:grpSpPr>
          <a:xfrm>
            <a:off x="16465368" y="6532340"/>
            <a:ext cx="1345895" cy="1079340"/>
            <a:chOff x="0" y="0"/>
            <a:chExt cx="344940" cy="276625"/>
          </a:xfrm>
        </p:grpSpPr>
        <p:sp>
          <p:nvSpPr>
            <p:cNvPr id="35" name="Freeform 35"/>
            <p:cNvSpPr/>
            <p:nvPr/>
          </p:nvSpPr>
          <p:spPr>
            <a:xfrm>
              <a:off x="0" y="0"/>
              <a:ext cx="344940" cy="276625"/>
            </a:xfrm>
            <a:custGeom>
              <a:avLst/>
              <a:gdLst/>
              <a:ahLst/>
              <a:cxnLst/>
              <a:rect l="l" t="t" r="r" b="b"/>
              <a:pathLst>
                <a:path w="344940" h="276625">
                  <a:moveTo>
                    <a:pt x="115045" y="0"/>
                  </a:moveTo>
                  <a:lnTo>
                    <a:pt x="229895" y="0"/>
                  </a:lnTo>
                  <a:cubicBezTo>
                    <a:pt x="260407" y="0"/>
                    <a:pt x="289669" y="12121"/>
                    <a:pt x="311244" y="33696"/>
                  </a:cubicBezTo>
                  <a:cubicBezTo>
                    <a:pt x="332820" y="55271"/>
                    <a:pt x="344940" y="84533"/>
                    <a:pt x="344940" y="115045"/>
                  </a:cubicBezTo>
                  <a:lnTo>
                    <a:pt x="344940" y="161580"/>
                  </a:lnTo>
                  <a:cubicBezTo>
                    <a:pt x="344940" y="192091"/>
                    <a:pt x="332820" y="221354"/>
                    <a:pt x="311244" y="242929"/>
                  </a:cubicBezTo>
                  <a:cubicBezTo>
                    <a:pt x="289669" y="264504"/>
                    <a:pt x="260407" y="276625"/>
                    <a:pt x="229895" y="276625"/>
                  </a:cubicBezTo>
                  <a:lnTo>
                    <a:pt x="115045" y="276625"/>
                  </a:lnTo>
                  <a:cubicBezTo>
                    <a:pt x="84533" y="276625"/>
                    <a:pt x="55271" y="264504"/>
                    <a:pt x="33696" y="242929"/>
                  </a:cubicBezTo>
                  <a:cubicBezTo>
                    <a:pt x="12121" y="221354"/>
                    <a:pt x="0" y="192091"/>
                    <a:pt x="0" y="161580"/>
                  </a:cubicBezTo>
                  <a:lnTo>
                    <a:pt x="0" y="115045"/>
                  </a:lnTo>
                  <a:cubicBezTo>
                    <a:pt x="0" y="84533"/>
                    <a:pt x="12121" y="55271"/>
                    <a:pt x="33696" y="33696"/>
                  </a:cubicBezTo>
                  <a:cubicBezTo>
                    <a:pt x="55271" y="12121"/>
                    <a:pt x="84533" y="0"/>
                    <a:pt x="115045" y="0"/>
                  </a:cubicBezTo>
                  <a:close/>
                </a:path>
              </a:pathLst>
            </a:custGeom>
            <a:solidFill>
              <a:srgbClr val="E78462"/>
            </a:solidFill>
            <a:ln w="28575" cap="sq">
              <a:solidFill>
                <a:srgbClr val="FCF4E8"/>
              </a:solidFill>
              <a:prstDash val="lgDash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6" name="TextBox 36"/>
            <p:cNvSpPr txBox="1"/>
            <p:nvPr/>
          </p:nvSpPr>
          <p:spPr>
            <a:xfrm>
              <a:off x="0" y="-47625"/>
              <a:ext cx="344940" cy="324250"/>
            </a:xfrm>
            <a:prstGeom prst="rect">
              <a:avLst/>
            </a:prstGeom>
          </p:spPr>
          <p:txBody>
            <a:bodyPr lIns="55240" tIns="55240" rIns="55240" bIns="5524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37" name="Group 37"/>
          <p:cNvGrpSpPr/>
          <p:nvPr/>
        </p:nvGrpSpPr>
        <p:grpSpPr>
          <a:xfrm>
            <a:off x="15481187" y="7805855"/>
            <a:ext cx="2422291" cy="1266163"/>
            <a:chOff x="0" y="0"/>
            <a:chExt cx="620810" cy="324506"/>
          </a:xfrm>
        </p:grpSpPr>
        <p:sp>
          <p:nvSpPr>
            <p:cNvPr id="38" name="Freeform 38"/>
            <p:cNvSpPr/>
            <p:nvPr/>
          </p:nvSpPr>
          <p:spPr>
            <a:xfrm>
              <a:off x="0" y="0"/>
              <a:ext cx="620810" cy="324506"/>
            </a:xfrm>
            <a:custGeom>
              <a:avLst/>
              <a:gdLst/>
              <a:ahLst/>
              <a:cxnLst/>
              <a:rect l="l" t="t" r="r" b="b"/>
              <a:pathLst>
                <a:path w="620810" h="324506">
                  <a:moveTo>
                    <a:pt x="79903" y="0"/>
                  </a:moveTo>
                  <a:lnTo>
                    <a:pt x="540907" y="0"/>
                  </a:lnTo>
                  <a:cubicBezTo>
                    <a:pt x="585037" y="0"/>
                    <a:pt x="620810" y="35774"/>
                    <a:pt x="620810" y="79903"/>
                  </a:cubicBezTo>
                  <a:lnTo>
                    <a:pt x="620810" y="244603"/>
                  </a:lnTo>
                  <a:cubicBezTo>
                    <a:pt x="620810" y="288732"/>
                    <a:pt x="585037" y="324506"/>
                    <a:pt x="540907" y="324506"/>
                  </a:cubicBezTo>
                  <a:lnTo>
                    <a:pt x="79903" y="324506"/>
                  </a:lnTo>
                  <a:cubicBezTo>
                    <a:pt x="35774" y="324506"/>
                    <a:pt x="0" y="288732"/>
                    <a:pt x="0" y="244603"/>
                  </a:cubicBezTo>
                  <a:lnTo>
                    <a:pt x="0" y="79903"/>
                  </a:lnTo>
                  <a:cubicBezTo>
                    <a:pt x="0" y="35774"/>
                    <a:pt x="35774" y="0"/>
                    <a:pt x="79903" y="0"/>
                  </a:cubicBezTo>
                  <a:close/>
                </a:path>
              </a:pathLst>
            </a:custGeom>
            <a:solidFill>
              <a:srgbClr val="FFCF91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39" name="TextBox 39"/>
            <p:cNvSpPr txBox="1"/>
            <p:nvPr/>
          </p:nvSpPr>
          <p:spPr>
            <a:xfrm>
              <a:off x="0" y="-47625"/>
              <a:ext cx="620810" cy="372131"/>
            </a:xfrm>
            <a:prstGeom prst="rect">
              <a:avLst/>
            </a:prstGeom>
          </p:spPr>
          <p:txBody>
            <a:bodyPr lIns="55240" tIns="55240" rIns="55240" bIns="5524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40" name="Group 40"/>
          <p:cNvGrpSpPr/>
          <p:nvPr/>
        </p:nvGrpSpPr>
        <p:grpSpPr>
          <a:xfrm>
            <a:off x="16465368" y="7899267"/>
            <a:ext cx="1345895" cy="1079340"/>
            <a:chOff x="0" y="0"/>
            <a:chExt cx="344940" cy="276625"/>
          </a:xfrm>
        </p:grpSpPr>
        <p:sp>
          <p:nvSpPr>
            <p:cNvPr id="41" name="Freeform 41"/>
            <p:cNvSpPr/>
            <p:nvPr/>
          </p:nvSpPr>
          <p:spPr>
            <a:xfrm>
              <a:off x="0" y="0"/>
              <a:ext cx="344940" cy="276625"/>
            </a:xfrm>
            <a:custGeom>
              <a:avLst/>
              <a:gdLst/>
              <a:ahLst/>
              <a:cxnLst/>
              <a:rect l="l" t="t" r="r" b="b"/>
              <a:pathLst>
                <a:path w="344940" h="276625">
                  <a:moveTo>
                    <a:pt x="115045" y="0"/>
                  </a:moveTo>
                  <a:lnTo>
                    <a:pt x="229895" y="0"/>
                  </a:lnTo>
                  <a:cubicBezTo>
                    <a:pt x="260407" y="0"/>
                    <a:pt x="289669" y="12121"/>
                    <a:pt x="311244" y="33696"/>
                  </a:cubicBezTo>
                  <a:cubicBezTo>
                    <a:pt x="332820" y="55271"/>
                    <a:pt x="344940" y="84533"/>
                    <a:pt x="344940" y="115045"/>
                  </a:cubicBezTo>
                  <a:lnTo>
                    <a:pt x="344940" y="161580"/>
                  </a:lnTo>
                  <a:cubicBezTo>
                    <a:pt x="344940" y="192091"/>
                    <a:pt x="332820" y="221354"/>
                    <a:pt x="311244" y="242929"/>
                  </a:cubicBezTo>
                  <a:cubicBezTo>
                    <a:pt x="289669" y="264504"/>
                    <a:pt x="260407" y="276625"/>
                    <a:pt x="229895" y="276625"/>
                  </a:cubicBezTo>
                  <a:lnTo>
                    <a:pt x="115045" y="276625"/>
                  </a:lnTo>
                  <a:cubicBezTo>
                    <a:pt x="84533" y="276625"/>
                    <a:pt x="55271" y="264504"/>
                    <a:pt x="33696" y="242929"/>
                  </a:cubicBezTo>
                  <a:cubicBezTo>
                    <a:pt x="12121" y="221354"/>
                    <a:pt x="0" y="192091"/>
                    <a:pt x="0" y="161580"/>
                  </a:cubicBezTo>
                  <a:lnTo>
                    <a:pt x="0" y="115045"/>
                  </a:lnTo>
                  <a:cubicBezTo>
                    <a:pt x="0" y="84533"/>
                    <a:pt x="12121" y="55271"/>
                    <a:pt x="33696" y="33696"/>
                  </a:cubicBezTo>
                  <a:cubicBezTo>
                    <a:pt x="55271" y="12121"/>
                    <a:pt x="84533" y="0"/>
                    <a:pt x="115045" y="0"/>
                  </a:cubicBezTo>
                  <a:close/>
                </a:path>
              </a:pathLst>
            </a:custGeom>
            <a:solidFill>
              <a:srgbClr val="FFCF91"/>
            </a:solidFill>
            <a:ln w="28575" cap="sq">
              <a:solidFill>
                <a:srgbClr val="FCF4E8"/>
              </a:solidFill>
              <a:prstDash val="lgDash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2" name="TextBox 42"/>
            <p:cNvSpPr txBox="1"/>
            <p:nvPr/>
          </p:nvSpPr>
          <p:spPr>
            <a:xfrm>
              <a:off x="0" y="-47625"/>
              <a:ext cx="344940" cy="324250"/>
            </a:xfrm>
            <a:prstGeom prst="rect">
              <a:avLst/>
            </a:prstGeom>
          </p:spPr>
          <p:txBody>
            <a:bodyPr lIns="55240" tIns="55240" rIns="55240" bIns="5524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43" name="Freeform 43"/>
          <p:cNvSpPr/>
          <p:nvPr/>
        </p:nvSpPr>
        <p:spPr>
          <a:xfrm rot="5400000">
            <a:off x="13300485" y="4351615"/>
            <a:ext cx="8100800" cy="1340007"/>
          </a:xfrm>
          <a:custGeom>
            <a:avLst/>
            <a:gdLst/>
            <a:ahLst/>
            <a:cxnLst/>
            <a:rect l="l" t="t" r="r" b="b"/>
            <a:pathLst>
              <a:path w="8100800" h="1340007">
                <a:moveTo>
                  <a:pt x="0" y="0"/>
                </a:moveTo>
                <a:lnTo>
                  <a:pt x="8100800" y="0"/>
                </a:lnTo>
                <a:lnTo>
                  <a:pt x="8100800" y="1340007"/>
                </a:lnTo>
                <a:lnTo>
                  <a:pt x="0" y="1340007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44" name="Freeform 44"/>
          <p:cNvSpPr/>
          <p:nvPr/>
        </p:nvSpPr>
        <p:spPr>
          <a:xfrm>
            <a:off x="460986" y="9488557"/>
            <a:ext cx="16591034" cy="798443"/>
          </a:xfrm>
          <a:custGeom>
            <a:avLst/>
            <a:gdLst/>
            <a:ahLst/>
            <a:cxnLst/>
            <a:rect l="l" t="t" r="r" b="b"/>
            <a:pathLst>
              <a:path w="16591034" h="798443">
                <a:moveTo>
                  <a:pt x="0" y="0"/>
                </a:moveTo>
                <a:lnTo>
                  <a:pt x="16591034" y="0"/>
                </a:lnTo>
                <a:lnTo>
                  <a:pt x="16591034" y="798443"/>
                </a:lnTo>
                <a:lnTo>
                  <a:pt x="0" y="798443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grpSp>
        <p:nvGrpSpPr>
          <p:cNvPr id="45" name="Group 45"/>
          <p:cNvGrpSpPr/>
          <p:nvPr/>
        </p:nvGrpSpPr>
        <p:grpSpPr>
          <a:xfrm>
            <a:off x="460986" y="345960"/>
            <a:ext cx="16591034" cy="9351318"/>
            <a:chOff x="0" y="0"/>
            <a:chExt cx="4112279" cy="2317832"/>
          </a:xfrm>
        </p:grpSpPr>
        <p:sp>
          <p:nvSpPr>
            <p:cNvPr id="46" name="Freeform 46"/>
            <p:cNvSpPr/>
            <p:nvPr/>
          </p:nvSpPr>
          <p:spPr>
            <a:xfrm>
              <a:off x="0" y="0"/>
              <a:ext cx="4112280" cy="2317832"/>
            </a:xfrm>
            <a:custGeom>
              <a:avLst/>
              <a:gdLst/>
              <a:ahLst/>
              <a:cxnLst/>
              <a:rect l="l" t="t" r="r" b="b"/>
              <a:pathLst>
                <a:path w="4112280" h="2317832">
                  <a:moveTo>
                    <a:pt x="9333" y="0"/>
                  </a:moveTo>
                  <a:lnTo>
                    <a:pt x="4102947" y="0"/>
                  </a:lnTo>
                  <a:cubicBezTo>
                    <a:pt x="4105422" y="0"/>
                    <a:pt x="4107796" y="983"/>
                    <a:pt x="4109546" y="2733"/>
                  </a:cubicBezTo>
                  <a:cubicBezTo>
                    <a:pt x="4111296" y="4484"/>
                    <a:pt x="4112280" y="6857"/>
                    <a:pt x="4112280" y="9333"/>
                  </a:cubicBezTo>
                  <a:lnTo>
                    <a:pt x="4112280" y="2308500"/>
                  </a:lnTo>
                  <a:cubicBezTo>
                    <a:pt x="4112280" y="2310975"/>
                    <a:pt x="4111296" y="2313349"/>
                    <a:pt x="4109546" y="2315099"/>
                  </a:cubicBezTo>
                  <a:cubicBezTo>
                    <a:pt x="4107796" y="2316849"/>
                    <a:pt x="4105422" y="2317832"/>
                    <a:pt x="4102947" y="2317832"/>
                  </a:cubicBezTo>
                  <a:lnTo>
                    <a:pt x="9333" y="2317832"/>
                  </a:lnTo>
                  <a:cubicBezTo>
                    <a:pt x="6857" y="2317832"/>
                    <a:pt x="4484" y="2316849"/>
                    <a:pt x="2733" y="2315099"/>
                  </a:cubicBezTo>
                  <a:cubicBezTo>
                    <a:pt x="983" y="2313349"/>
                    <a:pt x="0" y="2310975"/>
                    <a:pt x="0" y="2308500"/>
                  </a:cubicBezTo>
                  <a:lnTo>
                    <a:pt x="0" y="9333"/>
                  </a:lnTo>
                  <a:cubicBezTo>
                    <a:pt x="0" y="6857"/>
                    <a:pt x="983" y="4484"/>
                    <a:pt x="2733" y="2733"/>
                  </a:cubicBezTo>
                  <a:cubicBezTo>
                    <a:pt x="4484" y="983"/>
                    <a:pt x="6857" y="0"/>
                    <a:pt x="9333" y="0"/>
                  </a:cubicBezTo>
                  <a:close/>
                </a:path>
              </a:pathLst>
            </a:custGeom>
            <a:solidFill>
              <a:srgbClr val="FCF4E8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47" name="TextBox 47"/>
            <p:cNvSpPr txBox="1"/>
            <p:nvPr/>
          </p:nvSpPr>
          <p:spPr>
            <a:xfrm>
              <a:off x="0" y="-28575"/>
              <a:ext cx="4112279" cy="2346407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60"/>
                </a:lnSpc>
              </a:pPr>
              <a:endParaRPr/>
            </a:p>
          </p:txBody>
        </p:sp>
      </p:grpSp>
      <p:grpSp>
        <p:nvGrpSpPr>
          <p:cNvPr id="48" name="Group 48"/>
          <p:cNvGrpSpPr/>
          <p:nvPr/>
        </p:nvGrpSpPr>
        <p:grpSpPr>
          <a:xfrm>
            <a:off x="1004595" y="1280517"/>
            <a:ext cx="279582" cy="279582"/>
            <a:chOff x="0" y="0"/>
            <a:chExt cx="812800" cy="812800"/>
          </a:xfrm>
        </p:grpSpPr>
        <p:sp>
          <p:nvSpPr>
            <p:cNvPr id="49" name="Freeform 49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9FC2B6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50" name="TextBox 50"/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60442" tIns="60442" rIns="60442" bIns="60442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51" name="Group 51"/>
          <p:cNvGrpSpPr/>
          <p:nvPr/>
        </p:nvGrpSpPr>
        <p:grpSpPr>
          <a:xfrm>
            <a:off x="1004595" y="2181188"/>
            <a:ext cx="279582" cy="279582"/>
            <a:chOff x="0" y="0"/>
            <a:chExt cx="812800" cy="812800"/>
          </a:xfrm>
        </p:grpSpPr>
        <p:sp>
          <p:nvSpPr>
            <p:cNvPr id="52" name="Freeform 52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9FC2B6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53" name="TextBox 53"/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60442" tIns="60442" rIns="60442" bIns="60442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54" name="Group 54"/>
          <p:cNvGrpSpPr/>
          <p:nvPr/>
        </p:nvGrpSpPr>
        <p:grpSpPr>
          <a:xfrm>
            <a:off x="1004595" y="3081859"/>
            <a:ext cx="279582" cy="279582"/>
            <a:chOff x="0" y="0"/>
            <a:chExt cx="812800" cy="812800"/>
          </a:xfrm>
        </p:grpSpPr>
        <p:sp>
          <p:nvSpPr>
            <p:cNvPr id="55" name="Freeform 55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9FC2B6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56" name="TextBox 56"/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60442" tIns="60442" rIns="60442" bIns="60442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57" name="Group 57"/>
          <p:cNvGrpSpPr/>
          <p:nvPr/>
        </p:nvGrpSpPr>
        <p:grpSpPr>
          <a:xfrm>
            <a:off x="1004595" y="3982530"/>
            <a:ext cx="279582" cy="279582"/>
            <a:chOff x="0" y="0"/>
            <a:chExt cx="812800" cy="812800"/>
          </a:xfrm>
        </p:grpSpPr>
        <p:sp>
          <p:nvSpPr>
            <p:cNvPr id="58" name="Freeform 58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9FC2B6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59" name="TextBox 59"/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60442" tIns="60442" rIns="60442" bIns="60442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60" name="Group 60"/>
          <p:cNvGrpSpPr/>
          <p:nvPr/>
        </p:nvGrpSpPr>
        <p:grpSpPr>
          <a:xfrm>
            <a:off x="1004595" y="4883201"/>
            <a:ext cx="279582" cy="279582"/>
            <a:chOff x="0" y="0"/>
            <a:chExt cx="812800" cy="812800"/>
          </a:xfrm>
        </p:grpSpPr>
        <p:sp>
          <p:nvSpPr>
            <p:cNvPr id="61" name="Freeform 61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9FC2B6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62" name="TextBox 62"/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60442" tIns="60442" rIns="60442" bIns="60442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63" name="Group 63"/>
          <p:cNvGrpSpPr/>
          <p:nvPr/>
        </p:nvGrpSpPr>
        <p:grpSpPr>
          <a:xfrm>
            <a:off x="1004595" y="5783872"/>
            <a:ext cx="279582" cy="279582"/>
            <a:chOff x="0" y="0"/>
            <a:chExt cx="812800" cy="812800"/>
          </a:xfrm>
        </p:grpSpPr>
        <p:sp>
          <p:nvSpPr>
            <p:cNvPr id="64" name="Freeform 64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9FC2B6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65" name="TextBox 65"/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60442" tIns="60442" rIns="60442" bIns="60442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66" name="Group 66"/>
          <p:cNvGrpSpPr/>
          <p:nvPr/>
        </p:nvGrpSpPr>
        <p:grpSpPr>
          <a:xfrm>
            <a:off x="1004595" y="6684543"/>
            <a:ext cx="279582" cy="279582"/>
            <a:chOff x="0" y="0"/>
            <a:chExt cx="812800" cy="812800"/>
          </a:xfrm>
        </p:grpSpPr>
        <p:sp>
          <p:nvSpPr>
            <p:cNvPr id="67" name="Freeform 67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9FC2B6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68" name="TextBox 68"/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60442" tIns="60442" rIns="60442" bIns="60442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69" name="Group 69"/>
          <p:cNvGrpSpPr/>
          <p:nvPr/>
        </p:nvGrpSpPr>
        <p:grpSpPr>
          <a:xfrm>
            <a:off x="1004595" y="7585214"/>
            <a:ext cx="279582" cy="279582"/>
            <a:chOff x="0" y="0"/>
            <a:chExt cx="812800" cy="812800"/>
          </a:xfrm>
        </p:grpSpPr>
        <p:sp>
          <p:nvSpPr>
            <p:cNvPr id="70" name="Freeform 70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9FC2B6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71" name="TextBox 71"/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60442" tIns="60442" rIns="60442" bIns="60442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72" name="Group 72"/>
          <p:cNvGrpSpPr/>
          <p:nvPr/>
        </p:nvGrpSpPr>
        <p:grpSpPr>
          <a:xfrm>
            <a:off x="1004595" y="8485885"/>
            <a:ext cx="279582" cy="279582"/>
            <a:chOff x="0" y="0"/>
            <a:chExt cx="812800" cy="812800"/>
          </a:xfrm>
        </p:grpSpPr>
        <p:sp>
          <p:nvSpPr>
            <p:cNvPr id="73" name="Freeform 73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9FC2B6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74" name="TextBox 74"/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60442" tIns="60442" rIns="60442" bIns="60442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75" name="Group 75"/>
          <p:cNvGrpSpPr/>
          <p:nvPr/>
        </p:nvGrpSpPr>
        <p:grpSpPr>
          <a:xfrm>
            <a:off x="788682" y="649285"/>
            <a:ext cx="15892199" cy="8744667"/>
            <a:chOff x="0" y="0"/>
            <a:chExt cx="3939065" cy="2167467"/>
          </a:xfrm>
        </p:grpSpPr>
        <p:sp>
          <p:nvSpPr>
            <p:cNvPr id="76" name="Freeform 76"/>
            <p:cNvSpPr/>
            <p:nvPr/>
          </p:nvSpPr>
          <p:spPr>
            <a:xfrm>
              <a:off x="0" y="0"/>
              <a:ext cx="3939065" cy="2167467"/>
            </a:xfrm>
            <a:custGeom>
              <a:avLst/>
              <a:gdLst/>
              <a:ahLst/>
              <a:cxnLst/>
              <a:rect l="l" t="t" r="r" b="b"/>
              <a:pathLst>
                <a:path w="3939065" h="2167467">
                  <a:moveTo>
                    <a:pt x="9743" y="0"/>
                  </a:moveTo>
                  <a:lnTo>
                    <a:pt x="3929322" y="0"/>
                  </a:lnTo>
                  <a:cubicBezTo>
                    <a:pt x="3934703" y="0"/>
                    <a:pt x="3939065" y="4362"/>
                    <a:pt x="3939065" y="9743"/>
                  </a:cubicBezTo>
                  <a:lnTo>
                    <a:pt x="3939065" y="2157724"/>
                  </a:lnTo>
                  <a:cubicBezTo>
                    <a:pt x="3939065" y="2163105"/>
                    <a:pt x="3934703" y="2167467"/>
                    <a:pt x="3929322" y="2167467"/>
                  </a:cubicBezTo>
                  <a:lnTo>
                    <a:pt x="9743" y="2167467"/>
                  </a:lnTo>
                  <a:cubicBezTo>
                    <a:pt x="4362" y="2167467"/>
                    <a:pt x="0" y="2163105"/>
                    <a:pt x="0" y="2157724"/>
                  </a:cubicBezTo>
                  <a:lnTo>
                    <a:pt x="0" y="9743"/>
                  </a:lnTo>
                  <a:cubicBezTo>
                    <a:pt x="0" y="4362"/>
                    <a:pt x="4362" y="0"/>
                    <a:pt x="9743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47625" cap="sq">
              <a:solidFill>
                <a:srgbClr val="9FC2B6"/>
              </a:solidFill>
              <a:prstDash val="lgDash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7" name="TextBox 77"/>
            <p:cNvSpPr txBox="1"/>
            <p:nvPr/>
          </p:nvSpPr>
          <p:spPr>
            <a:xfrm>
              <a:off x="0" y="-28575"/>
              <a:ext cx="3939065" cy="2196042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60"/>
                </a:lnSpc>
              </a:pPr>
              <a:endParaRPr/>
            </a:p>
          </p:txBody>
        </p:sp>
      </p:grpSp>
      <p:grpSp>
        <p:nvGrpSpPr>
          <p:cNvPr id="78" name="Group 78"/>
          <p:cNvGrpSpPr/>
          <p:nvPr/>
        </p:nvGrpSpPr>
        <p:grpSpPr>
          <a:xfrm>
            <a:off x="14490554" y="5021619"/>
            <a:ext cx="3670381" cy="1266163"/>
            <a:chOff x="0" y="0"/>
            <a:chExt cx="940684" cy="324506"/>
          </a:xfrm>
        </p:grpSpPr>
        <p:sp>
          <p:nvSpPr>
            <p:cNvPr id="79" name="Freeform 79"/>
            <p:cNvSpPr/>
            <p:nvPr/>
          </p:nvSpPr>
          <p:spPr>
            <a:xfrm>
              <a:off x="0" y="0"/>
              <a:ext cx="940684" cy="324506"/>
            </a:xfrm>
            <a:custGeom>
              <a:avLst/>
              <a:gdLst/>
              <a:ahLst/>
              <a:cxnLst/>
              <a:rect l="l" t="t" r="r" b="b"/>
              <a:pathLst>
                <a:path w="940684" h="324506">
                  <a:moveTo>
                    <a:pt x="52732" y="0"/>
                  </a:moveTo>
                  <a:lnTo>
                    <a:pt x="887952" y="0"/>
                  </a:lnTo>
                  <a:cubicBezTo>
                    <a:pt x="901937" y="0"/>
                    <a:pt x="915350" y="5556"/>
                    <a:pt x="925239" y="15445"/>
                  </a:cubicBezTo>
                  <a:cubicBezTo>
                    <a:pt x="935128" y="25334"/>
                    <a:pt x="940684" y="38747"/>
                    <a:pt x="940684" y="52732"/>
                  </a:cubicBezTo>
                  <a:lnTo>
                    <a:pt x="940684" y="271773"/>
                  </a:lnTo>
                  <a:cubicBezTo>
                    <a:pt x="940684" y="300897"/>
                    <a:pt x="917075" y="324506"/>
                    <a:pt x="887952" y="324506"/>
                  </a:cubicBezTo>
                  <a:lnTo>
                    <a:pt x="52732" y="324506"/>
                  </a:lnTo>
                  <a:cubicBezTo>
                    <a:pt x="23609" y="324506"/>
                    <a:pt x="0" y="300897"/>
                    <a:pt x="0" y="271773"/>
                  </a:cubicBezTo>
                  <a:lnTo>
                    <a:pt x="0" y="52732"/>
                  </a:lnTo>
                  <a:cubicBezTo>
                    <a:pt x="0" y="23609"/>
                    <a:pt x="23609" y="0"/>
                    <a:pt x="52732" y="0"/>
                  </a:cubicBezTo>
                  <a:close/>
                </a:path>
              </a:pathLst>
            </a:custGeom>
            <a:solidFill>
              <a:srgbClr val="E76262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80" name="TextBox 80"/>
            <p:cNvSpPr txBox="1"/>
            <p:nvPr/>
          </p:nvSpPr>
          <p:spPr>
            <a:xfrm>
              <a:off x="0" y="-47625"/>
              <a:ext cx="940684" cy="372131"/>
            </a:xfrm>
            <a:prstGeom prst="rect">
              <a:avLst/>
            </a:prstGeom>
          </p:spPr>
          <p:txBody>
            <a:bodyPr lIns="55240" tIns="55240" rIns="55240" bIns="5524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81" name="Group 81"/>
          <p:cNvGrpSpPr/>
          <p:nvPr/>
        </p:nvGrpSpPr>
        <p:grpSpPr>
          <a:xfrm>
            <a:off x="14592407" y="5144247"/>
            <a:ext cx="3476314" cy="1294681"/>
            <a:chOff x="0" y="0"/>
            <a:chExt cx="890946" cy="331814"/>
          </a:xfrm>
        </p:grpSpPr>
        <p:sp>
          <p:nvSpPr>
            <p:cNvPr id="82" name="Freeform 82"/>
            <p:cNvSpPr/>
            <p:nvPr/>
          </p:nvSpPr>
          <p:spPr>
            <a:xfrm>
              <a:off x="0" y="0"/>
              <a:ext cx="890946" cy="331814"/>
            </a:xfrm>
            <a:custGeom>
              <a:avLst/>
              <a:gdLst/>
              <a:ahLst/>
              <a:cxnLst/>
              <a:rect l="l" t="t" r="r" b="b"/>
              <a:pathLst>
                <a:path w="890946" h="331814">
                  <a:moveTo>
                    <a:pt x="44541" y="0"/>
                  </a:moveTo>
                  <a:lnTo>
                    <a:pt x="846405" y="0"/>
                  </a:lnTo>
                  <a:cubicBezTo>
                    <a:pt x="871005" y="0"/>
                    <a:pt x="890946" y="19942"/>
                    <a:pt x="890946" y="44541"/>
                  </a:cubicBezTo>
                  <a:lnTo>
                    <a:pt x="890946" y="287274"/>
                  </a:lnTo>
                  <a:cubicBezTo>
                    <a:pt x="890946" y="311873"/>
                    <a:pt x="871005" y="331814"/>
                    <a:pt x="846405" y="331814"/>
                  </a:cubicBezTo>
                  <a:lnTo>
                    <a:pt x="44541" y="331814"/>
                  </a:lnTo>
                  <a:cubicBezTo>
                    <a:pt x="19942" y="331814"/>
                    <a:pt x="0" y="311873"/>
                    <a:pt x="0" y="287274"/>
                  </a:cubicBezTo>
                  <a:lnTo>
                    <a:pt x="0" y="44541"/>
                  </a:lnTo>
                  <a:cubicBezTo>
                    <a:pt x="0" y="19942"/>
                    <a:pt x="19942" y="0"/>
                    <a:pt x="44541" y="0"/>
                  </a:cubicBezTo>
                  <a:close/>
                </a:path>
              </a:pathLst>
            </a:custGeom>
            <a:solidFill>
              <a:srgbClr val="E76262"/>
            </a:solidFill>
            <a:ln w="28575" cap="sq">
              <a:solidFill>
                <a:srgbClr val="FCF4E8"/>
              </a:solidFill>
              <a:prstDash val="lgDash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3" name="TextBox 83"/>
            <p:cNvSpPr txBox="1"/>
            <p:nvPr/>
          </p:nvSpPr>
          <p:spPr>
            <a:xfrm>
              <a:off x="0" y="-66675"/>
              <a:ext cx="890946" cy="398489"/>
            </a:xfrm>
            <a:prstGeom prst="rect">
              <a:avLst/>
            </a:prstGeom>
          </p:spPr>
          <p:txBody>
            <a:bodyPr lIns="55240" tIns="55240" rIns="55240" bIns="55240" rtlCol="0" anchor="ctr"/>
            <a:lstStyle/>
            <a:p>
              <a:pPr algn="ctr">
                <a:lnSpc>
                  <a:spcPts val="4059"/>
                </a:lnSpc>
              </a:pPr>
              <a:r>
                <a:rPr lang="en-US" sz="2899">
                  <a:solidFill>
                    <a:srgbClr val="FFFFFF"/>
                  </a:solidFill>
                  <a:latin typeface="#9Slide07 SVNUT Triumph Press"/>
                  <a:ea typeface="#9Slide07 SVNUT Triumph Press"/>
                  <a:cs typeface="#9Slide07 SVNUT Triumph Press"/>
                  <a:sym typeface="#9Slide07 SVNUT Triumph Press"/>
                </a:rPr>
                <a:t>II. Chuẩn bị</a:t>
              </a:r>
            </a:p>
            <a:p>
              <a:pPr algn="ctr">
                <a:lnSpc>
                  <a:spcPts val="4059"/>
                </a:lnSpc>
              </a:pPr>
              <a:r>
                <a:rPr lang="en-US" sz="2899">
                  <a:solidFill>
                    <a:srgbClr val="FFFFFF"/>
                  </a:solidFill>
                  <a:latin typeface="#9Slide07 SVNUT Triumph Press"/>
                  <a:ea typeface="#9Slide07 SVNUT Triumph Press"/>
                  <a:cs typeface="#9Slide07 SVNUT Triumph Press"/>
                  <a:sym typeface="#9Slide07 SVNUT Triumph Press"/>
                </a:rPr>
                <a:t> bài nói</a:t>
              </a:r>
            </a:p>
          </p:txBody>
        </p:sp>
      </p:grpSp>
      <p:sp>
        <p:nvSpPr>
          <p:cNvPr id="84" name="Freeform 84"/>
          <p:cNvSpPr/>
          <p:nvPr/>
        </p:nvSpPr>
        <p:spPr>
          <a:xfrm>
            <a:off x="14490554" y="514816"/>
            <a:ext cx="1897572" cy="1674608"/>
          </a:xfrm>
          <a:custGeom>
            <a:avLst/>
            <a:gdLst/>
            <a:ahLst/>
            <a:cxnLst/>
            <a:rect l="l" t="t" r="r" b="b"/>
            <a:pathLst>
              <a:path w="1897572" h="1674608">
                <a:moveTo>
                  <a:pt x="0" y="0"/>
                </a:moveTo>
                <a:lnTo>
                  <a:pt x="1897572" y="0"/>
                </a:lnTo>
                <a:lnTo>
                  <a:pt x="1897572" y="1674608"/>
                </a:lnTo>
                <a:lnTo>
                  <a:pt x="0" y="1674608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85" name="Freeform 85"/>
          <p:cNvSpPr/>
          <p:nvPr/>
        </p:nvSpPr>
        <p:spPr>
          <a:xfrm rot="-3955797" flipH="1" flipV="1">
            <a:off x="15275461" y="8026244"/>
            <a:ext cx="1011795" cy="696741"/>
          </a:xfrm>
          <a:custGeom>
            <a:avLst/>
            <a:gdLst/>
            <a:ahLst/>
            <a:cxnLst/>
            <a:rect l="l" t="t" r="r" b="b"/>
            <a:pathLst>
              <a:path w="1011795" h="696741">
                <a:moveTo>
                  <a:pt x="1011795" y="696741"/>
                </a:moveTo>
                <a:lnTo>
                  <a:pt x="0" y="696741"/>
                </a:lnTo>
                <a:lnTo>
                  <a:pt x="0" y="0"/>
                </a:lnTo>
                <a:lnTo>
                  <a:pt x="1011795" y="0"/>
                </a:lnTo>
                <a:lnTo>
                  <a:pt x="1011795" y="696741"/>
                </a:lnTo>
                <a:close/>
              </a:path>
            </a:pathLst>
          </a:custGeom>
          <a:blipFill>
            <a:blip r:embed="rId7"/>
            <a:stretch>
              <a:fillRect t="-62571" r="-193516" b="-197067"/>
            </a:stretch>
          </a:blipFill>
        </p:spPr>
        <p:txBody>
          <a:bodyPr/>
          <a:lstStyle/>
          <a:p>
            <a:endParaRPr lang="en-US"/>
          </a:p>
        </p:txBody>
      </p:sp>
      <p:grpSp>
        <p:nvGrpSpPr>
          <p:cNvPr id="86" name="Group 86"/>
          <p:cNvGrpSpPr/>
          <p:nvPr/>
        </p:nvGrpSpPr>
        <p:grpSpPr>
          <a:xfrm>
            <a:off x="1597866" y="764797"/>
            <a:ext cx="6833092" cy="909489"/>
            <a:chOff x="0" y="0"/>
            <a:chExt cx="3053744" cy="406456"/>
          </a:xfrm>
        </p:grpSpPr>
        <p:sp>
          <p:nvSpPr>
            <p:cNvPr id="87" name="Freeform 87"/>
            <p:cNvSpPr/>
            <p:nvPr/>
          </p:nvSpPr>
          <p:spPr>
            <a:xfrm>
              <a:off x="0" y="0"/>
              <a:ext cx="3053744" cy="406456"/>
            </a:xfrm>
            <a:custGeom>
              <a:avLst/>
              <a:gdLst/>
              <a:ahLst/>
              <a:cxnLst/>
              <a:rect l="l" t="t" r="r" b="b"/>
              <a:pathLst>
                <a:path w="3053744" h="406456">
                  <a:moveTo>
                    <a:pt x="113300" y="0"/>
                  </a:moveTo>
                  <a:lnTo>
                    <a:pt x="2940444" y="0"/>
                  </a:lnTo>
                  <a:cubicBezTo>
                    <a:pt x="2970493" y="0"/>
                    <a:pt x="2999311" y="11937"/>
                    <a:pt x="3020559" y="33185"/>
                  </a:cubicBezTo>
                  <a:cubicBezTo>
                    <a:pt x="3041807" y="54433"/>
                    <a:pt x="3053744" y="83251"/>
                    <a:pt x="3053744" y="113300"/>
                  </a:cubicBezTo>
                  <a:lnTo>
                    <a:pt x="3053744" y="293155"/>
                  </a:lnTo>
                  <a:cubicBezTo>
                    <a:pt x="3053744" y="355729"/>
                    <a:pt x="3003018" y="406456"/>
                    <a:pt x="2940444" y="406456"/>
                  </a:cubicBezTo>
                  <a:lnTo>
                    <a:pt x="113300" y="406456"/>
                  </a:lnTo>
                  <a:cubicBezTo>
                    <a:pt x="50726" y="406456"/>
                    <a:pt x="0" y="355729"/>
                    <a:pt x="0" y="293155"/>
                  </a:cubicBezTo>
                  <a:lnTo>
                    <a:pt x="0" y="113300"/>
                  </a:lnTo>
                  <a:cubicBezTo>
                    <a:pt x="0" y="50726"/>
                    <a:pt x="50726" y="0"/>
                    <a:pt x="113300" y="0"/>
                  </a:cubicBezTo>
                  <a:close/>
                </a:path>
              </a:pathLst>
            </a:custGeom>
            <a:solidFill>
              <a:srgbClr val="FFCF91"/>
            </a:solidFill>
            <a:ln w="47625" cap="rnd">
              <a:solidFill>
                <a:srgbClr val="E76262"/>
              </a:solidFill>
              <a:prstDash val="lgDash"/>
              <a:rou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8" name="TextBox 88"/>
            <p:cNvSpPr txBox="1"/>
            <p:nvPr/>
          </p:nvSpPr>
          <p:spPr>
            <a:xfrm>
              <a:off x="0" y="-28575"/>
              <a:ext cx="3053744" cy="435031"/>
            </a:xfrm>
            <a:prstGeom prst="rect">
              <a:avLst/>
            </a:prstGeom>
          </p:spPr>
          <p:txBody>
            <a:bodyPr lIns="44501" tIns="44501" rIns="44501" bIns="44501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89" name="Freeform 89"/>
          <p:cNvSpPr/>
          <p:nvPr/>
        </p:nvSpPr>
        <p:spPr>
          <a:xfrm>
            <a:off x="16305769" y="7132417"/>
            <a:ext cx="2921045" cy="3019168"/>
          </a:xfrm>
          <a:custGeom>
            <a:avLst/>
            <a:gdLst/>
            <a:ahLst/>
            <a:cxnLst/>
            <a:rect l="l" t="t" r="r" b="b"/>
            <a:pathLst>
              <a:path w="2921045" h="3019168">
                <a:moveTo>
                  <a:pt x="0" y="0"/>
                </a:moveTo>
                <a:lnTo>
                  <a:pt x="2921045" y="0"/>
                </a:lnTo>
                <a:lnTo>
                  <a:pt x="2921045" y="3019168"/>
                </a:lnTo>
                <a:lnTo>
                  <a:pt x="0" y="3019168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90" name="Freeform 90"/>
          <p:cNvSpPr/>
          <p:nvPr/>
        </p:nvSpPr>
        <p:spPr>
          <a:xfrm rot="-1348123">
            <a:off x="10722802" y="3997882"/>
            <a:ext cx="4179242" cy="5932485"/>
          </a:xfrm>
          <a:custGeom>
            <a:avLst/>
            <a:gdLst/>
            <a:ahLst/>
            <a:cxnLst/>
            <a:rect l="l" t="t" r="r" b="b"/>
            <a:pathLst>
              <a:path w="4179242" h="5932485">
                <a:moveTo>
                  <a:pt x="0" y="0"/>
                </a:moveTo>
                <a:lnTo>
                  <a:pt x="4179242" y="0"/>
                </a:lnTo>
                <a:lnTo>
                  <a:pt x="4179242" y="5932485"/>
                </a:lnTo>
                <a:lnTo>
                  <a:pt x="0" y="5932485"/>
                </a:lnTo>
                <a:lnTo>
                  <a:pt x="0" y="0"/>
                </a:lnTo>
                <a:close/>
              </a:path>
            </a:pathLst>
          </a:custGeom>
          <a:blipFill>
            <a:blip r:embed="rId9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91" name="Freeform 91"/>
          <p:cNvSpPr/>
          <p:nvPr/>
        </p:nvSpPr>
        <p:spPr>
          <a:xfrm rot="-1324241">
            <a:off x="4380387" y="3907294"/>
            <a:ext cx="4141912" cy="5809722"/>
          </a:xfrm>
          <a:custGeom>
            <a:avLst/>
            <a:gdLst/>
            <a:ahLst/>
            <a:cxnLst/>
            <a:rect l="l" t="t" r="r" b="b"/>
            <a:pathLst>
              <a:path w="4141912" h="5809722">
                <a:moveTo>
                  <a:pt x="0" y="0"/>
                </a:moveTo>
                <a:lnTo>
                  <a:pt x="4141911" y="0"/>
                </a:lnTo>
                <a:lnTo>
                  <a:pt x="4141911" y="5809721"/>
                </a:lnTo>
                <a:lnTo>
                  <a:pt x="0" y="5809721"/>
                </a:lnTo>
                <a:lnTo>
                  <a:pt x="0" y="0"/>
                </a:lnTo>
                <a:close/>
              </a:path>
            </a:pathLst>
          </a:custGeom>
          <a:blipFill>
            <a:blip r:embed="rId10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92" name="TextBox 92"/>
          <p:cNvSpPr txBox="1"/>
          <p:nvPr/>
        </p:nvSpPr>
        <p:spPr>
          <a:xfrm rot="5400000">
            <a:off x="546570" y="805550"/>
            <a:ext cx="378666" cy="147180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097"/>
              </a:lnSpc>
            </a:pPr>
            <a:r>
              <a:rPr lang="en-US" sz="8641">
                <a:solidFill>
                  <a:srgbClr val="503D36"/>
                </a:solidFill>
                <a:latin typeface="Sniglet"/>
                <a:ea typeface="Sniglet"/>
                <a:cs typeface="Sniglet"/>
                <a:sym typeface="Sniglet"/>
              </a:rPr>
              <a:t>)</a:t>
            </a:r>
          </a:p>
        </p:txBody>
      </p:sp>
      <p:sp>
        <p:nvSpPr>
          <p:cNvPr id="93" name="TextBox 93"/>
          <p:cNvSpPr txBox="1"/>
          <p:nvPr/>
        </p:nvSpPr>
        <p:spPr>
          <a:xfrm rot="5400000">
            <a:off x="546570" y="1705822"/>
            <a:ext cx="378666" cy="147180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097"/>
              </a:lnSpc>
            </a:pPr>
            <a:r>
              <a:rPr lang="en-US" sz="8641">
                <a:solidFill>
                  <a:srgbClr val="503D36"/>
                </a:solidFill>
                <a:latin typeface="Sniglet"/>
                <a:ea typeface="Sniglet"/>
                <a:cs typeface="Sniglet"/>
                <a:sym typeface="Sniglet"/>
              </a:rPr>
              <a:t>)</a:t>
            </a:r>
          </a:p>
        </p:txBody>
      </p:sp>
      <p:sp>
        <p:nvSpPr>
          <p:cNvPr id="94" name="TextBox 94"/>
          <p:cNvSpPr txBox="1"/>
          <p:nvPr/>
        </p:nvSpPr>
        <p:spPr>
          <a:xfrm rot="5400000">
            <a:off x="546570" y="2606094"/>
            <a:ext cx="378666" cy="147180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097"/>
              </a:lnSpc>
            </a:pPr>
            <a:r>
              <a:rPr lang="en-US" sz="8641">
                <a:solidFill>
                  <a:srgbClr val="503D36"/>
                </a:solidFill>
                <a:latin typeface="Sniglet"/>
                <a:ea typeface="Sniglet"/>
                <a:cs typeface="Sniglet"/>
                <a:sym typeface="Sniglet"/>
              </a:rPr>
              <a:t>)</a:t>
            </a:r>
          </a:p>
        </p:txBody>
      </p:sp>
      <p:sp>
        <p:nvSpPr>
          <p:cNvPr id="95" name="TextBox 95"/>
          <p:cNvSpPr txBox="1"/>
          <p:nvPr/>
        </p:nvSpPr>
        <p:spPr>
          <a:xfrm rot="5400000">
            <a:off x="546570" y="3506366"/>
            <a:ext cx="378666" cy="147180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097"/>
              </a:lnSpc>
            </a:pPr>
            <a:r>
              <a:rPr lang="en-US" sz="8641">
                <a:solidFill>
                  <a:srgbClr val="503D36"/>
                </a:solidFill>
                <a:latin typeface="Sniglet"/>
                <a:ea typeface="Sniglet"/>
                <a:cs typeface="Sniglet"/>
                <a:sym typeface="Sniglet"/>
              </a:rPr>
              <a:t>)</a:t>
            </a:r>
          </a:p>
        </p:txBody>
      </p:sp>
      <p:sp>
        <p:nvSpPr>
          <p:cNvPr id="96" name="TextBox 96"/>
          <p:cNvSpPr txBox="1"/>
          <p:nvPr/>
        </p:nvSpPr>
        <p:spPr>
          <a:xfrm rot="5400000">
            <a:off x="546570" y="4406638"/>
            <a:ext cx="378666" cy="147180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097"/>
              </a:lnSpc>
            </a:pPr>
            <a:r>
              <a:rPr lang="en-US" sz="8641">
                <a:solidFill>
                  <a:srgbClr val="503D36"/>
                </a:solidFill>
                <a:latin typeface="Sniglet"/>
                <a:ea typeface="Sniglet"/>
                <a:cs typeface="Sniglet"/>
                <a:sym typeface="Sniglet"/>
              </a:rPr>
              <a:t>)</a:t>
            </a:r>
          </a:p>
        </p:txBody>
      </p:sp>
      <p:sp>
        <p:nvSpPr>
          <p:cNvPr id="97" name="TextBox 97"/>
          <p:cNvSpPr txBox="1"/>
          <p:nvPr/>
        </p:nvSpPr>
        <p:spPr>
          <a:xfrm rot="5400000">
            <a:off x="546570" y="5306908"/>
            <a:ext cx="378666" cy="147180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097"/>
              </a:lnSpc>
            </a:pPr>
            <a:r>
              <a:rPr lang="en-US" sz="8641">
                <a:solidFill>
                  <a:srgbClr val="503D36"/>
                </a:solidFill>
                <a:latin typeface="Sniglet"/>
                <a:ea typeface="Sniglet"/>
                <a:cs typeface="Sniglet"/>
                <a:sym typeface="Sniglet"/>
              </a:rPr>
              <a:t>)</a:t>
            </a:r>
          </a:p>
        </p:txBody>
      </p:sp>
      <p:sp>
        <p:nvSpPr>
          <p:cNvPr id="98" name="TextBox 98"/>
          <p:cNvSpPr txBox="1"/>
          <p:nvPr/>
        </p:nvSpPr>
        <p:spPr>
          <a:xfrm rot="5400000">
            <a:off x="546570" y="6207180"/>
            <a:ext cx="378666" cy="147180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097"/>
              </a:lnSpc>
            </a:pPr>
            <a:r>
              <a:rPr lang="en-US" sz="8641">
                <a:solidFill>
                  <a:srgbClr val="503D36"/>
                </a:solidFill>
                <a:latin typeface="Sniglet"/>
                <a:ea typeface="Sniglet"/>
                <a:cs typeface="Sniglet"/>
                <a:sym typeface="Sniglet"/>
              </a:rPr>
              <a:t>)</a:t>
            </a:r>
          </a:p>
        </p:txBody>
      </p:sp>
      <p:sp>
        <p:nvSpPr>
          <p:cNvPr id="99" name="TextBox 99"/>
          <p:cNvSpPr txBox="1"/>
          <p:nvPr/>
        </p:nvSpPr>
        <p:spPr>
          <a:xfrm rot="5400000">
            <a:off x="546570" y="7107452"/>
            <a:ext cx="378666" cy="147180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097"/>
              </a:lnSpc>
            </a:pPr>
            <a:r>
              <a:rPr lang="en-US" sz="8641">
                <a:solidFill>
                  <a:srgbClr val="503D36"/>
                </a:solidFill>
                <a:latin typeface="Sniglet"/>
                <a:ea typeface="Sniglet"/>
                <a:cs typeface="Sniglet"/>
                <a:sym typeface="Sniglet"/>
              </a:rPr>
              <a:t>)</a:t>
            </a:r>
          </a:p>
        </p:txBody>
      </p:sp>
      <p:sp>
        <p:nvSpPr>
          <p:cNvPr id="100" name="TextBox 100"/>
          <p:cNvSpPr txBox="1"/>
          <p:nvPr/>
        </p:nvSpPr>
        <p:spPr>
          <a:xfrm rot="5400000">
            <a:off x="546570" y="8007725"/>
            <a:ext cx="378666" cy="147180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097"/>
              </a:lnSpc>
            </a:pPr>
            <a:r>
              <a:rPr lang="en-US" sz="8641">
                <a:solidFill>
                  <a:srgbClr val="503D36"/>
                </a:solidFill>
                <a:latin typeface="Sniglet"/>
                <a:ea typeface="Sniglet"/>
                <a:cs typeface="Sniglet"/>
                <a:sym typeface="Sniglet"/>
              </a:rPr>
              <a:t>)</a:t>
            </a:r>
          </a:p>
        </p:txBody>
      </p:sp>
      <p:sp>
        <p:nvSpPr>
          <p:cNvPr id="101" name="TextBox 101"/>
          <p:cNvSpPr txBox="1"/>
          <p:nvPr/>
        </p:nvSpPr>
        <p:spPr>
          <a:xfrm>
            <a:off x="1732480" y="924778"/>
            <a:ext cx="6559190" cy="58952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4682"/>
              </a:lnSpc>
              <a:spcBef>
                <a:spcPct val="0"/>
              </a:spcBef>
            </a:pPr>
            <a:r>
              <a:rPr lang="en-US" sz="3901" b="1">
                <a:solidFill>
                  <a:srgbClr val="503D36"/>
                </a:solidFill>
                <a:latin typeface="Fraunces Bold"/>
                <a:ea typeface="Fraunces Bold"/>
                <a:cs typeface="Fraunces Bold"/>
                <a:sym typeface="Fraunces Bold"/>
              </a:rPr>
              <a:t>II. CHUẨN BỊ THẢO LUẬN</a:t>
            </a:r>
          </a:p>
        </p:txBody>
      </p:sp>
      <p:sp>
        <p:nvSpPr>
          <p:cNvPr id="102" name="TextBox 102"/>
          <p:cNvSpPr txBox="1"/>
          <p:nvPr/>
        </p:nvSpPr>
        <p:spPr>
          <a:xfrm>
            <a:off x="1827389" y="1787214"/>
            <a:ext cx="13814785" cy="61849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4939"/>
              </a:lnSpc>
            </a:pPr>
            <a:r>
              <a:rPr lang="en-US" sz="3799">
                <a:solidFill>
                  <a:srgbClr val="402E27"/>
                </a:solidFill>
                <a:latin typeface="#9Slide07 SVNUT Triumph Press"/>
                <a:ea typeface="#9Slide07 SVNUT Triumph Press"/>
                <a:cs typeface="#9Slide07 SVNUT Triumph Press"/>
                <a:sym typeface="#9Slide07 SVNUT Triumph Press"/>
              </a:rPr>
              <a:t>Chú ý các biểu mẫu hỗ trợ thảo luận như sau:</a:t>
            </a:r>
          </a:p>
        </p:txBody>
      </p:sp>
      <p:sp>
        <p:nvSpPr>
          <p:cNvPr id="103" name="TextBox 103"/>
          <p:cNvSpPr txBox="1"/>
          <p:nvPr/>
        </p:nvSpPr>
        <p:spPr>
          <a:xfrm>
            <a:off x="2081739" y="2492264"/>
            <a:ext cx="4563330" cy="12350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900"/>
              </a:lnSpc>
              <a:spcBef>
                <a:spcPct val="0"/>
              </a:spcBef>
            </a:pPr>
            <a:r>
              <a:rPr lang="en-US" sz="3500" b="1">
                <a:solidFill>
                  <a:srgbClr val="423F3F"/>
                </a:solidFill>
                <a:latin typeface="Roboto Condensed Bold"/>
                <a:ea typeface="Roboto Condensed Bold"/>
                <a:cs typeface="Roboto Condensed Bold"/>
                <a:sym typeface="Roboto Condensed Bold"/>
              </a:rPr>
              <a:t>Phiếu đánh giá dành cho người nói</a:t>
            </a:r>
          </a:p>
        </p:txBody>
      </p:sp>
      <p:sp>
        <p:nvSpPr>
          <p:cNvPr id="104" name="TextBox 104"/>
          <p:cNvSpPr txBox="1"/>
          <p:nvPr/>
        </p:nvSpPr>
        <p:spPr>
          <a:xfrm>
            <a:off x="9747793" y="2558899"/>
            <a:ext cx="4563330" cy="11461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550"/>
              </a:lnSpc>
            </a:pPr>
            <a:r>
              <a:rPr lang="en-US" sz="3500" b="1">
                <a:solidFill>
                  <a:srgbClr val="423F3F"/>
                </a:solidFill>
                <a:latin typeface="Roboto Condensed Bold"/>
                <a:ea typeface="Roboto Condensed Bold"/>
                <a:cs typeface="Roboto Condensed Bold"/>
                <a:sym typeface="Roboto Condensed Bold"/>
              </a:rPr>
              <a:t>Phiếu đánh giá dành cho người nghe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FC2B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-10800000">
            <a:off x="7844350" y="-264431"/>
            <a:ext cx="10443650" cy="11081561"/>
          </a:xfrm>
          <a:custGeom>
            <a:avLst/>
            <a:gdLst/>
            <a:ahLst/>
            <a:cxnLst/>
            <a:rect l="l" t="t" r="r" b="b"/>
            <a:pathLst>
              <a:path w="10443650" h="11081561">
                <a:moveTo>
                  <a:pt x="0" y="0"/>
                </a:moveTo>
                <a:lnTo>
                  <a:pt x="10443650" y="0"/>
                </a:lnTo>
                <a:lnTo>
                  <a:pt x="10443650" y="11081561"/>
                </a:lnTo>
                <a:lnTo>
                  <a:pt x="0" y="1108156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tretch>
              <a:fillRect r="-90379" b="-3737"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3" name="Freeform 3"/>
          <p:cNvSpPr/>
          <p:nvPr/>
        </p:nvSpPr>
        <p:spPr>
          <a:xfrm rot="-10800000">
            <a:off x="-200148" y="-397281"/>
            <a:ext cx="10443650" cy="11081561"/>
          </a:xfrm>
          <a:custGeom>
            <a:avLst/>
            <a:gdLst/>
            <a:ahLst/>
            <a:cxnLst/>
            <a:rect l="l" t="t" r="r" b="b"/>
            <a:pathLst>
              <a:path w="10443650" h="11081561">
                <a:moveTo>
                  <a:pt x="0" y="0"/>
                </a:moveTo>
                <a:lnTo>
                  <a:pt x="10443650" y="0"/>
                </a:lnTo>
                <a:lnTo>
                  <a:pt x="10443650" y="11081562"/>
                </a:lnTo>
                <a:lnTo>
                  <a:pt x="0" y="11081562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tretch>
              <a:fillRect l="-90379" t="-3737"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4" name="TextBox 4"/>
          <p:cNvSpPr txBox="1"/>
          <p:nvPr/>
        </p:nvSpPr>
        <p:spPr>
          <a:xfrm rot="-5400000">
            <a:off x="455494" y="5974320"/>
            <a:ext cx="378666" cy="147180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097"/>
              </a:lnSpc>
            </a:pPr>
            <a:r>
              <a:rPr lang="en-US" sz="8641">
                <a:solidFill>
                  <a:srgbClr val="503D36"/>
                </a:solidFill>
                <a:latin typeface="Sniglet"/>
                <a:ea typeface="Sniglet"/>
                <a:cs typeface="Sniglet"/>
                <a:sym typeface="Sniglet"/>
              </a:rPr>
              <a:t>)</a:t>
            </a:r>
          </a:p>
        </p:txBody>
      </p:sp>
      <p:sp>
        <p:nvSpPr>
          <p:cNvPr id="5" name="TextBox 5"/>
          <p:cNvSpPr txBox="1"/>
          <p:nvPr/>
        </p:nvSpPr>
        <p:spPr>
          <a:xfrm rot="-5400000">
            <a:off x="455494" y="572688"/>
            <a:ext cx="378666" cy="147180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097"/>
              </a:lnSpc>
            </a:pPr>
            <a:r>
              <a:rPr lang="en-US" sz="8641">
                <a:solidFill>
                  <a:srgbClr val="503D36"/>
                </a:solidFill>
                <a:latin typeface="Sniglet"/>
                <a:ea typeface="Sniglet"/>
                <a:cs typeface="Sniglet"/>
                <a:sym typeface="Sniglet"/>
              </a:rPr>
              <a:t>)</a:t>
            </a:r>
          </a:p>
        </p:txBody>
      </p:sp>
      <p:sp>
        <p:nvSpPr>
          <p:cNvPr id="6" name="TextBox 6"/>
          <p:cNvSpPr txBox="1"/>
          <p:nvPr/>
        </p:nvSpPr>
        <p:spPr>
          <a:xfrm rot="-5400000">
            <a:off x="455494" y="1472960"/>
            <a:ext cx="378666" cy="147180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097"/>
              </a:lnSpc>
            </a:pPr>
            <a:r>
              <a:rPr lang="en-US" sz="8641">
                <a:solidFill>
                  <a:srgbClr val="503D36"/>
                </a:solidFill>
                <a:latin typeface="Sniglet"/>
                <a:ea typeface="Sniglet"/>
                <a:cs typeface="Sniglet"/>
                <a:sym typeface="Sniglet"/>
              </a:rPr>
              <a:t>)</a:t>
            </a:r>
          </a:p>
        </p:txBody>
      </p:sp>
      <p:sp>
        <p:nvSpPr>
          <p:cNvPr id="7" name="TextBox 7"/>
          <p:cNvSpPr txBox="1"/>
          <p:nvPr/>
        </p:nvSpPr>
        <p:spPr>
          <a:xfrm rot="-5400000">
            <a:off x="455494" y="2373232"/>
            <a:ext cx="378666" cy="147180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097"/>
              </a:lnSpc>
            </a:pPr>
            <a:r>
              <a:rPr lang="en-US" sz="8641">
                <a:solidFill>
                  <a:srgbClr val="503D36"/>
                </a:solidFill>
                <a:latin typeface="Sniglet"/>
                <a:ea typeface="Sniglet"/>
                <a:cs typeface="Sniglet"/>
                <a:sym typeface="Sniglet"/>
              </a:rPr>
              <a:t>)</a:t>
            </a:r>
          </a:p>
        </p:txBody>
      </p:sp>
      <p:sp>
        <p:nvSpPr>
          <p:cNvPr id="8" name="TextBox 8"/>
          <p:cNvSpPr txBox="1"/>
          <p:nvPr/>
        </p:nvSpPr>
        <p:spPr>
          <a:xfrm rot="-5400000">
            <a:off x="455494" y="3273504"/>
            <a:ext cx="378666" cy="147180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097"/>
              </a:lnSpc>
            </a:pPr>
            <a:r>
              <a:rPr lang="en-US" sz="8641">
                <a:solidFill>
                  <a:srgbClr val="503D36"/>
                </a:solidFill>
                <a:latin typeface="Sniglet"/>
                <a:ea typeface="Sniglet"/>
                <a:cs typeface="Sniglet"/>
                <a:sym typeface="Sniglet"/>
              </a:rPr>
              <a:t>)</a:t>
            </a:r>
          </a:p>
        </p:txBody>
      </p:sp>
      <p:sp>
        <p:nvSpPr>
          <p:cNvPr id="9" name="TextBox 9"/>
          <p:cNvSpPr txBox="1"/>
          <p:nvPr/>
        </p:nvSpPr>
        <p:spPr>
          <a:xfrm rot="-5400000">
            <a:off x="455494" y="4173776"/>
            <a:ext cx="378666" cy="147180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097"/>
              </a:lnSpc>
            </a:pPr>
            <a:r>
              <a:rPr lang="en-US" sz="8641">
                <a:solidFill>
                  <a:srgbClr val="503D36"/>
                </a:solidFill>
                <a:latin typeface="Sniglet"/>
                <a:ea typeface="Sniglet"/>
                <a:cs typeface="Sniglet"/>
                <a:sym typeface="Sniglet"/>
              </a:rPr>
              <a:t>)</a:t>
            </a:r>
          </a:p>
        </p:txBody>
      </p:sp>
      <p:sp>
        <p:nvSpPr>
          <p:cNvPr id="10" name="TextBox 10"/>
          <p:cNvSpPr txBox="1"/>
          <p:nvPr/>
        </p:nvSpPr>
        <p:spPr>
          <a:xfrm rot="-5400000">
            <a:off x="455494" y="5074048"/>
            <a:ext cx="378666" cy="147180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097"/>
              </a:lnSpc>
            </a:pPr>
            <a:r>
              <a:rPr lang="en-US" sz="8641">
                <a:solidFill>
                  <a:srgbClr val="503D36"/>
                </a:solidFill>
                <a:latin typeface="Sniglet"/>
                <a:ea typeface="Sniglet"/>
                <a:cs typeface="Sniglet"/>
                <a:sym typeface="Sniglet"/>
              </a:rPr>
              <a:t>)</a:t>
            </a:r>
          </a:p>
        </p:txBody>
      </p:sp>
      <p:sp>
        <p:nvSpPr>
          <p:cNvPr id="11" name="TextBox 11"/>
          <p:cNvSpPr txBox="1"/>
          <p:nvPr/>
        </p:nvSpPr>
        <p:spPr>
          <a:xfrm rot="-5400000">
            <a:off x="455494" y="6874591"/>
            <a:ext cx="378666" cy="147180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097"/>
              </a:lnSpc>
            </a:pPr>
            <a:r>
              <a:rPr lang="en-US" sz="8641">
                <a:solidFill>
                  <a:srgbClr val="503D36"/>
                </a:solidFill>
                <a:latin typeface="Sniglet"/>
                <a:ea typeface="Sniglet"/>
                <a:cs typeface="Sniglet"/>
                <a:sym typeface="Sniglet"/>
              </a:rPr>
              <a:t>)</a:t>
            </a:r>
          </a:p>
        </p:txBody>
      </p:sp>
      <p:sp>
        <p:nvSpPr>
          <p:cNvPr id="12" name="TextBox 12"/>
          <p:cNvSpPr txBox="1"/>
          <p:nvPr/>
        </p:nvSpPr>
        <p:spPr>
          <a:xfrm rot="-5400000">
            <a:off x="455494" y="7774863"/>
            <a:ext cx="378666" cy="147180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097"/>
              </a:lnSpc>
            </a:pPr>
            <a:r>
              <a:rPr lang="en-US" sz="8641">
                <a:solidFill>
                  <a:srgbClr val="503D36"/>
                </a:solidFill>
                <a:latin typeface="Sniglet"/>
                <a:ea typeface="Sniglet"/>
                <a:cs typeface="Sniglet"/>
                <a:sym typeface="Sniglet"/>
              </a:rPr>
              <a:t>)</a:t>
            </a:r>
          </a:p>
        </p:txBody>
      </p:sp>
      <p:grpSp>
        <p:nvGrpSpPr>
          <p:cNvPr id="13" name="Group 13"/>
          <p:cNvGrpSpPr/>
          <p:nvPr/>
        </p:nvGrpSpPr>
        <p:grpSpPr>
          <a:xfrm>
            <a:off x="15481187" y="971219"/>
            <a:ext cx="2422291" cy="1266163"/>
            <a:chOff x="0" y="0"/>
            <a:chExt cx="620810" cy="324506"/>
          </a:xfrm>
        </p:grpSpPr>
        <p:sp>
          <p:nvSpPr>
            <p:cNvPr id="14" name="Freeform 14"/>
            <p:cNvSpPr/>
            <p:nvPr/>
          </p:nvSpPr>
          <p:spPr>
            <a:xfrm>
              <a:off x="0" y="0"/>
              <a:ext cx="620810" cy="324506"/>
            </a:xfrm>
            <a:custGeom>
              <a:avLst/>
              <a:gdLst/>
              <a:ahLst/>
              <a:cxnLst/>
              <a:rect l="l" t="t" r="r" b="b"/>
              <a:pathLst>
                <a:path w="620810" h="324506">
                  <a:moveTo>
                    <a:pt x="79903" y="0"/>
                  </a:moveTo>
                  <a:lnTo>
                    <a:pt x="540907" y="0"/>
                  </a:lnTo>
                  <a:cubicBezTo>
                    <a:pt x="585037" y="0"/>
                    <a:pt x="620810" y="35774"/>
                    <a:pt x="620810" y="79903"/>
                  </a:cubicBezTo>
                  <a:lnTo>
                    <a:pt x="620810" y="244603"/>
                  </a:lnTo>
                  <a:cubicBezTo>
                    <a:pt x="620810" y="288732"/>
                    <a:pt x="585037" y="324506"/>
                    <a:pt x="540907" y="324506"/>
                  </a:cubicBezTo>
                  <a:lnTo>
                    <a:pt x="79903" y="324506"/>
                  </a:lnTo>
                  <a:cubicBezTo>
                    <a:pt x="35774" y="324506"/>
                    <a:pt x="0" y="288732"/>
                    <a:pt x="0" y="244603"/>
                  </a:cubicBezTo>
                  <a:lnTo>
                    <a:pt x="0" y="79903"/>
                  </a:lnTo>
                  <a:cubicBezTo>
                    <a:pt x="0" y="35774"/>
                    <a:pt x="35774" y="0"/>
                    <a:pt x="79903" y="0"/>
                  </a:cubicBezTo>
                  <a:close/>
                </a:path>
              </a:pathLst>
            </a:custGeom>
            <a:solidFill>
              <a:srgbClr val="E76262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15" name="TextBox 15"/>
            <p:cNvSpPr txBox="1"/>
            <p:nvPr/>
          </p:nvSpPr>
          <p:spPr>
            <a:xfrm>
              <a:off x="0" y="-47625"/>
              <a:ext cx="620810" cy="372131"/>
            </a:xfrm>
            <a:prstGeom prst="rect">
              <a:avLst/>
            </a:prstGeom>
          </p:spPr>
          <p:txBody>
            <a:bodyPr lIns="55240" tIns="55240" rIns="55240" bIns="5524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16" name="Group 16"/>
          <p:cNvGrpSpPr/>
          <p:nvPr/>
        </p:nvGrpSpPr>
        <p:grpSpPr>
          <a:xfrm>
            <a:off x="16465368" y="1064631"/>
            <a:ext cx="1345895" cy="1079340"/>
            <a:chOff x="0" y="0"/>
            <a:chExt cx="344940" cy="276625"/>
          </a:xfrm>
        </p:grpSpPr>
        <p:sp>
          <p:nvSpPr>
            <p:cNvPr id="17" name="Freeform 17"/>
            <p:cNvSpPr/>
            <p:nvPr/>
          </p:nvSpPr>
          <p:spPr>
            <a:xfrm>
              <a:off x="0" y="0"/>
              <a:ext cx="344940" cy="276625"/>
            </a:xfrm>
            <a:custGeom>
              <a:avLst/>
              <a:gdLst/>
              <a:ahLst/>
              <a:cxnLst/>
              <a:rect l="l" t="t" r="r" b="b"/>
              <a:pathLst>
                <a:path w="344940" h="276625">
                  <a:moveTo>
                    <a:pt x="115045" y="0"/>
                  </a:moveTo>
                  <a:lnTo>
                    <a:pt x="229895" y="0"/>
                  </a:lnTo>
                  <a:cubicBezTo>
                    <a:pt x="260407" y="0"/>
                    <a:pt x="289669" y="12121"/>
                    <a:pt x="311244" y="33696"/>
                  </a:cubicBezTo>
                  <a:cubicBezTo>
                    <a:pt x="332820" y="55271"/>
                    <a:pt x="344940" y="84533"/>
                    <a:pt x="344940" y="115045"/>
                  </a:cubicBezTo>
                  <a:lnTo>
                    <a:pt x="344940" y="161580"/>
                  </a:lnTo>
                  <a:cubicBezTo>
                    <a:pt x="344940" y="192091"/>
                    <a:pt x="332820" y="221354"/>
                    <a:pt x="311244" y="242929"/>
                  </a:cubicBezTo>
                  <a:cubicBezTo>
                    <a:pt x="289669" y="264504"/>
                    <a:pt x="260407" y="276625"/>
                    <a:pt x="229895" y="276625"/>
                  </a:cubicBezTo>
                  <a:lnTo>
                    <a:pt x="115045" y="276625"/>
                  </a:lnTo>
                  <a:cubicBezTo>
                    <a:pt x="84533" y="276625"/>
                    <a:pt x="55271" y="264504"/>
                    <a:pt x="33696" y="242929"/>
                  </a:cubicBezTo>
                  <a:cubicBezTo>
                    <a:pt x="12121" y="221354"/>
                    <a:pt x="0" y="192091"/>
                    <a:pt x="0" y="161580"/>
                  </a:cubicBezTo>
                  <a:lnTo>
                    <a:pt x="0" y="115045"/>
                  </a:lnTo>
                  <a:cubicBezTo>
                    <a:pt x="0" y="84533"/>
                    <a:pt x="12121" y="55271"/>
                    <a:pt x="33696" y="33696"/>
                  </a:cubicBezTo>
                  <a:cubicBezTo>
                    <a:pt x="55271" y="12121"/>
                    <a:pt x="84533" y="0"/>
                    <a:pt x="115045" y="0"/>
                  </a:cubicBezTo>
                  <a:close/>
                </a:path>
              </a:pathLst>
            </a:custGeom>
            <a:solidFill>
              <a:srgbClr val="E76262"/>
            </a:solidFill>
            <a:ln w="28575" cap="sq">
              <a:solidFill>
                <a:srgbClr val="FCF4E8"/>
              </a:solidFill>
              <a:prstDash val="lgDash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" name="TextBox 18"/>
            <p:cNvSpPr txBox="1"/>
            <p:nvPr/>
          </p:nvSpPr>
          <p:spPr>
            <a:xfrm>
              <a:off x="0" y="-47625"/>
              <a:ext cx="344940" cy="324250"/>
            </a:xfrm>
            <a:prstGeom prst="rect">
              <a:avLst/>
            </a:prstGeom>
          </p:spPr>
          <p:txBody>
            <a:bodyPr lIns="55240" tIns="55240" rIns="55240" bIns="5524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19" name="Group 19"/>
          <p:cNvGrpSpPr/>
          <p:nvPr/>
        </p:nvGrpSpPr>
        <p:grpSpPr>
          <a:xfrm>
            <a:off x="15481187" y="2338146"/>
            <a:ext cx="2422291" cy="1266163"/>
            <a:chOff x="0" y="0"/>
            <a:chExt cx="620810" cy="324506"/>
          </a:xfrm>
        </p:grpSpPr>
        <p:sp>
          <p:nvSpPr>
            <p:cNvPr id="20" name="Freeform 20"/>
            <p:cNvSpPr/>
            <p:nvPr/>
          </p:nvSpPr>
          <p:spPr>
            <a:xfrm>
              <a:off x="0" y="0"/>
              <a:ext cx="620810" cy="324506"/>
            </a:xfrm>
            <a:custGeom>
              <a:avLst/>
              <a:gdLst/>
              <a:ahLst/>
              <a:cxnLst/>
              <a:rect l="l" t="t" r="r" b="b"/>
              <a:pathLst>
                <a:path w="620810" h="324506">
                  <a:moveTo>
                    <a:pt x="79903" y="0"/>
                  </a:moveTo>
                  <a:lnTo>
                    <a:pt x="540907" y="0"/>
                  </a:lnTo>
                  <a:cubicBezTo>
                    <a:pt x="585037" y="0"/>
                    <a:pt x="620810" y="35774"/>
                    <a:pt x="620810" y="79903"/>
                  </a:cubicBezTo>
                  <a:lnTo>
                    <a:pt x="620810" y="244603"/>
                  </a:lnTo>
                  <a:cubicBezTo>
                    <a:pt x="620810" y="288732"/>
                    <a:pt x="585037" y="324506"/>
                    <a:pt x="540907" y="324506"/>
                  </a:cubicBezTo>
                  <a:lnTo>
                    <a:pt x="79903" y="324506"/>
                  </a:lnTo>
                  <a:cubicBezTo>
                    <a:pt x="35774" y="324506"/>
                    <a:pt x="0" y="288732"/>
                    <a:pt x="0" y="244603"/>
                  </a:cubicBezTo>
                  <a:lnTo>
                    <a:pt x="0" y="79903"/>
                  </a:lnTo>
                  <a:cubicBezTo>
                    <a:pt x="0" y="35774"/>
                    <a:pt x="35774" y="0"/>
                    <a:pt x="79903" y="0"/>
                  </a:cubicBezTo>
                  <a:close/>
                </a:path>
              </a:pathLst>
            </a:custGeom>
            <a:solidFill>
              <a:srgbClr val="E78462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21" name="TextBox 21"/>
            <p:cNvSpPr txBox="1"/>
            <p:nvPr/>
          </p:nvSpPr>
          <p:spPr>
            <a:xfrm>
              <a:off x="0" y="-47625"/>
              <a:ext cx="620810" cy="372131"/>
            </a:xfrm>
            <a:prstGeom prst="rect">
              <a:avLst/>
            </a:prstGeom>
          </p:spPr>
          <p:txBody>
            <a:bodyPr lIns="55240" tIns="55240" rIns="55240" bIns="5524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22" name="Group 22"/>
          <p:cNvGrpSpPr/>
          <p:nvPr/>
        </p:nvGrpSpPr>
        <p:grpSpPr>
          <a:xfrm>
            <a:off x="16465368" y="2431558"/>
            <a:ext cx="1345895" cy="1079340"/>
            <a:chOff x="0" y="0"/>
            <a:chExt cx="344940" cy="276625"/>
          </a:xfrm>
        </p:grpSpPr>
        <p:sp>
          <p:nvSpPr>
            <p:cNvPr id="23" name="Freeform 23"/>
            <p:cNvSpPr/>
            <p:nvPr/>
          </p:nvSpPr>
          <p:spPr>
            <a:xfrm>
              <a:off x="0" y="0"/>
              <a:ext cx="344940" cy="276625"/>
            </a:xfrm>
            <a:custGeom>
              <a:avLst/>
              <a:gdLst/>
              <a:ahLst/>
              <a:cxnLst/>
              <a:rect l="l" t="t" r="r" b="b"/>
              <a:pathLst>
                <a:path w="344940" h="276625">
                  <a:moveTo>
                    <a:pt x="115045" y="0"/>
                  </a:moveTo>
                  <a:lnTo>
                    <a:pt x="229895" y="0"/>
                  </a:lnTo>
                  <a:cubicBezTo>
                    <a:pt x="260407" y="0"/>
                    <a:pt x="289669" y="12121"/>
                    <a:pt x="311244" y="33696"/>
                  </a:cubicBezTo>
                  <a:cubicBezTo>
                    <a:pt x="332820" y="55271"/>
                    <a:pt x="344940" y="84533"/>
                    <a:pt x="344940" y="115045"/>
                  </a:cubicBezTo>
                  <a:lnTo>
                    <a:pt x="344940" y="161580"/>
                  </a:lnTo>
                  <a:cubicBezTo>
                    <a:pt x="344940" y="192091"/>
                    <a:pt x="332820" y="221354"/>
                    <a:pt x="311244" y="242929"/>
                  </a:cubicBezTo>
                  <a:cubicBezTo>
                    <a:pt x="289669" y="264504"/>
                    <a:pt x="260407" y="276625"/>
                    <a:pt x="229895" y="276625"/>
                  </a:cubicBezTo>
                  <a:lnTo>
                    <a:pt x="115045" y="276625"/>
                  </a:lnTo>
                  <a:cubicBezTo>
                    <a:pt x="84533" y="276625"/>
                    <a:pt x="55271" y="264504"/>
                    <a:pt x="33696" y="242929"/>
                  </a:cubicBezTo>
                  <a:cubicBezTo>
                    <a:pt x="12121" y="221354"/>
                    <a:pt x="0" y="192091"/>
                    <a:pt x="0" y="161580"/>
                  </a:cubicBezTo>
                  <a:lnTo>
                    <a:pt x="0" y="115045"/>
                  </a:lnTo>
                  <a:cubicBezTo>
                    <a:pt x="0" y="84533"/>
                    <a:pt x="12121" y="55271"/>
                    <a:pt x="33696" y="33696"/>
                  </a:cubicBezTo>
                  <a:cubicBezTo>
                    <a:pt x="55271" y="12121"/>
                    <a:pt x="84533" y="0"/>
                    <a:pt x="115045" y="0"/>
                  </a:cubicBezTo>
                  <a:close/>
                </a:path>
              </a:pathLst>
            </a:custGeom>
            <a:solidFill>
              <a:srgbClr val="E78462"/>
            </a:solidFill>
            <a:ln w="28575" cap="sq">
              <a:solidFill>
                <a:srgbClr val="FCF4E8"/>
              </a:solidFill>
              <a:prstDash val="lgDash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" name="TextBox 24"/>
            <p:cNvSpPr txBox="1"/>
            <p:nvPr/>
          </p:nvSpPr>
          <p:spPr>
            <a:xfrm>
              <a:off x="0" y="-47625"/>
              <a:ext cx="344940" cy="324250"/>
            </a:xfrm>
            <a:prstGeom prst="rect">
              <a:avLst/>
            </a:prstGeom>
          </p:spPr>
          <p:txBody>
            <a:bodyPr lIns="55240" tIns="55240" rIns="55240" bIns="5524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25" name="Group 25"/>
          <p:cNvGrpSpPr/>
          <p:nvPr/>
        </p:nvGrpSpPr>
        <p:grpSpPr>
          <a:xfrm>
            <a:off x="15481187" y="3705073"/>
            <a:ext cx="2422291" cy="1266163"/>
            <a:chOff x="0" y="0"/>
            <a:chExt cx="620810" cy="324506"/>
          </a:xfrm>
        </p:grpSpPr>
        <p:sp>
          <p:nvSpPr>
            <p:cNvPr id="26" name="Freeform 26"/>
            <p:cNvSpPr/>
            <p:nvPr/>
          </p:nvSpPr>
          <p:spPr>
            <a:xfrm>
              <a:off x="0" y="0"/>
              <a:ext cx="620810" cy="324506"/>
            </a:xfrm>
            <a:custGeom>
              <a:avLst/>
              <a:gdLst/>
              <a:ahLst/>
              <a:cxnLst/>
              <a:rect l="l" t="t" r="r" b="b"/>
              <a:pathLst>
                <a:path w="620810" h="324506">
                  <a:moveTo>
                    <a:pt x="79903" y="0"/>
                  </a:moveTo>
                  <a:lnTo>
                    <a:pt x="540907" y="0"/>
                  </a:lnTo>
                  <a:cubicBezTo>
                    <a:pt x="585037" y="0"/>
                    <a:pt x="620810" y="35774"/>
                    <a:pt x="620810" y="79903"/>
                  </a:cubicBezTo>
                  <a:lnTo>
                    <a:pt x="620810" y="244603"/>
                  </a:lnTo>
                  <a:cubicBezTo>
                    <a:pt x="620810" y="288732"/>
                    <a:pt x="585037" y="324506"/>
                    <a:pt x="540907" y="324506"/>
                  </a:cubicBezTo>
                  <a:lnTo>
                    <a:pt x="79903" y="324506"/>
                  </a:lnTo>
                  <a:cubicBezTo>
                    <a:pt x="35774" y="324506"/>
                    <a:pt x="0" y="288732"/>
                    <a:pt x="0" y="244603"/>
                  </a:cubicBezTo>
                  <a:lnTo>
                    <a:pt x="0" y="79903"/>
                  </a:lnTo>
                  <a:cubicBezTo>
                    <a:pt x="0" y="35774"/>
                    <a:pt x="35774" y="0"/>
                    <a:pt x="79903" y="0"/>
                  </a:cubicBezTo>
                  <a:close/>
                </a:path>
              </a:pathLst>
            </a:custGeom>
            <a:solidFill>
              <a:srgbClr val="FFCF91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27" name="TextBox 27"/>
            <p:cNvSpPr txBox="1"/>
            <p:nvPr/>
          </p:nvSpPr>
          <p:spPr>
            <a:xfrm>
              <a:off x="0" y="-47625"/>
              <a:ext cx="620810" cy="372131"/>
            </a:xfrm>
            <a:prstGeom prst="rect">
              <a:avLst/>
            </a:prstGeom>
          </p:spPr>
          <p:txBody>
            <a:bodyPr lIns="55240" tIns="55240" rIns="55240" bIns="5524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28" name="Group 28"/>
          <p:cNvGrpSpPr/>
          <p:nvPr/>
        </p:nvGrpSpPr>
        <p:grpSpPr>
          <a:xfrm>
            <a:off x="16465368" y="3798485"/>
            <a:ext cx="1345895" cy="1079340"/>
            <a:chOff x="0" y="0"/>
            <a:chExt cx="344940" cy="276625"/>
          </a:xfrm>
        </p:grpSpPr>
        <p:sp>
          <p:nvSpPr>
            <p:cNvPr id="29" name="Freeform 29"/>
            <p:cNvSpPr/>
            <p:nvPr/>
          </p:nvSpPr>
          <p:spPr>
            <a:xfrm>
              <a:off x="0" y="0"/>
              <a:ext cx="344940" cy="276625"/>
            </a:xfrm>
            <a:custGeom>
              <a:avLst/>
              <a:gdLst/>
              <a:ahLst/>
              <a:cxnLst/>
              <a:rect l="l" t="t" r="r" b="b"/>
              <a:pathLst>
                <a:path w="344940" h="276625">
                  <a:moveTo>
                    <a:pt x="115045" y="0"/>
                  </a:moveTo>
                  <a:lnTo>
                    <a:pt x="229895" y="0"/>
                  </a:lnTo>
                  <a:cubicBezTo>
                    <a:pt x="260407" y="0"/>
                    <a:pt x="289669" y="12121"/>
                    <a:pt x="311244" y="33696"/>
                  </a:cubicBezTo>
                  <a:cubicBezTo>
                    <a:pt x="332820" y="55271"/>
                    <a:pt x="344940" y="84533"/>
                    <a:pt x="344940" y="115045"/>
                  </a:cubicBezTo>
                  <a:lnTo>
                    <a:pt x="344940" y="161580"/>
                  </a:lnTo>
                  <a:cubicBezTo>
                    <a:pt x="344940" y="192091"/>
                    <a:pt x="332820" y="221354"/>
                    <a:pt x="311244" y="242929"/>
                  </a:cubicBezTo>
                  <a:cubicBezTo>
                    <a:pt x="289669" y="264504"/>
                    <a:pt x="260407" y="276625"/>
                    <a:pt x="229895" y="276625"/>
                  </a:cubicBezTo>
                  <a:lnTo>
                    <a:pt x="115045" y="276625"/>
                  </a:lnTo>
                  <a:cubicBezTo>
                    <a:pt x="84533" y="276625"/>
                    <a:pt x="55271" y="264504"/>
                    <a:pt x="33696" y="242929"/>
                  </a:cubicBezTo>
                  <a:cubicBezTo>
                    <a:pt x="12121" y="221354"/>
                    <a:pt x="0" y="192091"/>
                    <a:pt x="0" y="161580"/>
                  </a:cubicBezTo>
                  <a:lnTo>
                    <a:pt x="0" y="115045"/>
                  </a:lnTo>
                  <a:cubicBezTo>
                    <a:pt x="0" y="84533"/>
                    <a:pt x="12121" y="55271"/>
                    <a:pt x="33696" y="33696"/>
                  </a:cubicBezTo>
                  <a:cubicBezTo>
                    <a:pt x="55271" y="12121"/>
                    <a:pt x="84533" y="0"/>
                    <a:pt x="115045" y="0"/>
                  </a:cubicBezTo>
                  <a:close/>
                </a:path>
              </a:pathLst>
            </a:custGeom>
            <a:solidFill>
              <a:srgbClr val="FFCF91"/>
            </a:solidFill>
            <a:ln w="28575" cap="sq">
              <a:solidFill>
                <a:srgbClr val="FCF4E8"/>
              </a:solidFill>
              <a:prstDash val="lgDash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" name="TextBox 30"/>
            <p:cNvSpPr txBox="1"/>
            <p:nvPr/>
          </p:nvSpPr>
          <p:spPr>
            <a:xfrm>
              <a:off x="0" y="-47625"/>
              <a:ext cx="344940" cy="324250"/>
            </a:xfrm>
            <a:prstGeom prst="rect">
              <a:avLst/>
            </a:prstGeom>
          </p:spPr>
          <p:txBody>
            <a:bodyPr lIns="55240" tIns="55240" rIns="55240" bIns="5524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31" name="Group 31"/>
          <p:cNvGrpSpPr/>
          <p:nvPr/>
        </p:nvGrpSpPr>
        <p:grpSpPr>
          <a:xfrm>
            <a:off x="15481187" y="6438928"/>
            <a:ext cx="2422291" cy="1266163"/>
            <a:chOff x="0" y="0"/>
            <a:chExt cx="620810" cy="324506"/>
          </a:xfrm>
        </p:grpSpPr>
        <p:sp>
          <p:nvSpPr>
            <p:cNvPr id="32" name="Freeform 32"/>
            <p:cNvSpPr/>
            <p:nvPr/>
          </p:nvSpPr>
          <p:spPr>
            <a:xfrm>
              <a:off x="0" y="0"/>
              <a:ext cx="620810" cy="324506"/>
            </a:xfrm>
            <a:custGeom>
              <a:avLst/>
              <a:gdLst/>
              <a:ahLst/>
              <a:cxnLst/>
              <a:rect l="l" t="t" r="r" b="b"/>
              <a:pathLst>
                <a:path w="620810" h="324506">
                  <a:moveTo>
                    <a:pt x="79903" y="0"/>
                  </a:moveTo>
                  <a:lnTo>
                    <a:pt x="540907" y="0"/>
                  </a:lnTo>
                  <a:cubicBezTo>
                    <a:pt x="585037" y="0"/>
                    <a:pt x="620810" y="35774"/>
                    <a:pt x="620810" y="79903"/>
                  </a:cubicBezTo>
                  <a:lnTo>
                    <a:pt x="620810" y="244603"/>
                  </a:lnTo>
                  <a:cubicBezTo>
                    <a:pt x="620810" y="288732"/>
                    <a:pt x="585037" y="324506"/>
                    <a:pt x="540907" y="324506"/>
                  </a:cubicBezTo>
                  <a:lnTo>
                    <a:pt x="79903" y="324506"/>
                  </a:lnTo>
                  <a:cubicBezTo>
                    <a:pt x="35774" y="324506"/>
                    <a:pt x="0" y="288732"/>
                    <a:pt x="0" y="244603"/>
                  </a:cubicBezTo>
                  <a:lnTo>
                    <a:pt x="0" y="79903"/>
                  </a:lnTo>
                  <a:cubicBezTo>
                    <a:pt x="0" y="35774"/>
                    <a:pt x="35774" y="0"/>
                    <a:pt x="79903" y="0"/>
                  </a:cubicBezTo>
                  <a:close/>
                </a:path>
              </a:pathLst>
            </a:custGeom>
            <a:solidFill>
              <a:srgbClr val="E78462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33" name="TextBox 33"/>
            <p:cNvSpPr txBox="1"/>
            <p:nvPr/>
          </p:nvSpPr>
          <p:spPr>
            <a:xfrm>
              <a:off x="0" y="-47625"/>
              <a:ext cx="620810" cy="372131"/>
            </a:xfrm>
            <a:prstGeom prst="rect">
              <a:avLst/>
            </a:prstGeom>
          </p:spPr>
          <p:txBody>
            <a:bodyPr lIns="55240" tIns="55240" rIns="55240" bIns="5524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34" name="Group 34"/>
          <p:cNvGrpSpPr/>
          <p:nvPr/>
        </p:nvGrpSpPr>
        <p:grpSpPr>
          <a:xfrm>
            <a:off x="16465368" y="6532340"/>
            <a:ext cx="1345895" cy="1079340"/>
            <a:chOff x="0" y="0"/>
            <a:chExt cx="344940" cy="276625"/>
          </a:xfrm>
        </p:grpSpPr>
        <p:sp>
          <p:nvSpPr>
            <p:cNvPr id="35" name="Freeform 35"/>
            <p:cNvSpPr/>
            <p:nvPr/>
          </p:nvSpPr>
          <p:spPr>
            <a:xfrm>
              <a:off x="0" y="0"/>
              <a:ext cx="344940" cy="276625"/>
            </a:xfrm>
            <a:custGeom>
              <a:avLst/>
              <a:gdLst/>
              <a:ahLst/>
              <a:cxnLst/>
              <a:rect l="l" t="t" r="r" b="b"/>
              <a:pathLst>
                <a:path w="344940" h="276625">
                  <a:moveTo>
                    <a:pt x="115045" y="0"/>
                  </a:moveTo>
                  <a:lnTo>
                    <a:pt x="229895" y="0"/>
                  </a:lnTo>
                  <a:cubicBezTo>
                    <a:pt x="260407" y="0"/>
                    <a:pt x="289669" y="12121"/>
                    <a:pt x="311244" y="33696"/>
                  </a:cubicBezTo>
                  <a:cubicBezTo>
                    <a:pt x="332820" y="55271"/>
                    <a:pt x="344940" y="84533"/>
                    <a:pt x="344940" y="115045"/>
                  </a:cubicBezTo>
                  <a:lnTo>
                    <a:pt x="344940" y="161580"/>
                  </a:lnTo>
                  <a:cubicBezTo>
                    <a:pt x="344940" y="192091"/>
                    <a:pt x="332820" y="221354"/>
                    <a:pt x="311244" y="242929"/>
                  </a:cubicBezTo>
                  <a:cubicBezTo>
                    <a:pt x="289669" y="264504"/>
                    <a:pt x="260407" y="276625"/>
                    <a:pt x="229895" y="276625"/>
                  </a:cubicBezTo>
                  <a:lnTo>
                    <a:pt x="115045" y="276625"/>
                  </a:lnTo>
                  <a:cubicBezTo>
                    <a:pt x="84533" y="276625"/>
                    <a:pt x="55271" y="264504"/>
                    <a:pt x="33696" y="242929"/>
                  </a:cubicBezTo>
                  <a:cubicBezTo>
                    <a:pt x="12121" y="221354"/>
                    <a:pt x="0" y="192091"/>
                    <a:pt x="0" y="161580"/>
                  </a:cubicBezTo>
                  <a:lnTo>
                    <a:pt x="0" y="115045"/>
                  </a:lnTo>
                  <a:cubicBezTo>
                    <a:pt x="0" y="84533"/>
                    <a:pt x="12121" y="55271"/>
                    <a:pt x="33696" y="33696"/>
                  </a:cubicBezTo>
                  <a:cubicBezTo>
                    <a:pt x="55271" y="12121"/>
                    <a:pt x="84533" y="0"/>
                    <a:pt x="115045" y="0"/>
                  </a:cubicBezTo>
                  <a:close/>
                </a:path>
              </a:pathLst>
            </a:custGeom>
            <a:solidFill>
              <a:srgbClr val="E78462"/>
            </a:solidFill>
            <a:ln w="28575" cap="sq">
              <a:solidFill>
                <a:srgbClr val="FCF4E8"/>
              </a:solidFill>
              <a:prstDash val="lgDash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6" name="TextBox 36"/>
            <p:cNvSpPr txBox="1"/>
            <p:nvPr/>
          </p:nvSpPr>
          <p:spPr>
            <a:xfrm>
              <a:off x="0" y="-47625"/>
              <a:ext cx="344940" cy="324250"/>
            </a:xfrm>
            <a:prstGeom prst="rect">
              <a:avLst/>
            </a:prstGeom>
          </p:spPr>
          <p:txBody>
            <a:bodyPr lIns="55240" tIns="55240" rIns="55240" bIns="5524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37" name="Group 37"/>
          <p:cNvGrpSpPr/>
          <p:nvPr/>
        </p:nvGrpSpPr>
        <p:grpSpPr>
          <a:xfrm>
            <a:off x="15481187" y="7805855"/>
            <a:ext cx="2422291" cy="1266163"/>
            <a:chOff x="0" y="0"/>
            <a:chExt cx="620810" cy="324506"/>
          </a:xfrm>
        </p:grpSpPr>
        <p:sp>
          <p:nvSpPr>
            <p:cNvPr id="38" name="Freeform 38"/>
            <p:cNvSpPr/>
            <p:nvPr/>
          </p:nvSpPr>
          <p:spPr>
            <a:xfrm>
              <a:off x="0" y="0"/>
              <a:ext cx="620810" cy="324506"/>
            </a:xfrm>
            <a:custGeom>
              <a:avLst/>
              <a:gdLst/>
              <a:ahLst/>
              <a:cxnLst/>
              <a:rect l="l" t="t" r="r" b="b"/>
              <a:pathLst>
                <a:path w="620810" h="324506">
                  <a:moveTo>
                    <a:pt x="79903" y="0"/>
                  </a:moveTo>
                  <a:lnTo>
                    <a:pt x="540907" y="0"/>
                  </a:lnTo>
                  <a:cubicBezTo>
                    <a:pt x="585037" y="0"/>
                    <a:pt x="620810" y="35774"/>
                    <a:pt x="620810" y="79903"/>
                  </a:cubicBezTo>
                  <a:lnTo>
                    <a:pt x="620810" y="244603"/>
                  </a:lnTo>
                  <a:cubicBezTo>
                    <a:pt x="620810" y="288732"/>
                    <a:pt x="585037" y="324506"/>
                    <a:pt x="540907" y="324506"/>
                  </a:cubicBezTo>
                  <a:lnTo>
                    <a:pt x="79903" y="324506"/>
                  </a:lnTo>
                  <a:cubicBezTo>
                    <a:pt x="35774" y="324506"/>
                    <a:pt x="0" y="288732"/>
                    <a:pt x="0" y="244603"/>
                  </a:cubicBezTo>
                  <a:lnTo>
                    <a:pt x="0" y="79903"/>
                  </a:lnTo>
                  <a:cubicBezTo>
                    <a:pt x="0" y="35774"/>
                    <a:pt x="35774" y="0"/>
                    <a:pt x="79903" y="0"/>
                  </a:cubicBezTo>
                  <a:close/>
                </a:path>
              </a:pathLst>
            </a:custGeom>
            <a:solidFill>
              <a:srgbClr val="FFCF91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39" name="TextBox 39"/>
            <p:cNvSpPr txBox="1"/>
            <p:nvPr/>
          </p:nvSpPr>
          <p:spPr>
            <a:xfrm>
              <a:off x="0" y="-47625"/>
              <a:ext cx="620810" cy="372131"/>
            </a:xfrm>
            <a:prstGeom prst="rect">
              <a:avLst/>
            </a:prstGeom>
          </p:spPr>
          <p:txBody>
            <a:bodyPr lIns="55240" tIns="55240" rIns="55240" bIns="5524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40" name="Group 40"/>
          <p:cNvGrpSpPr/>
          <p:nvPr/>
        </p:nvGrpSpPr>
        <p:grpSpPr>
          <a:xfrm>
            <a:off x="16465368" y="7899267"/>
            <a:ext cx="1345895" cy="1079340"/>
            <a:chOff x="0" y="0"/>
            <a:chExt cx="344940" cy="276625"/>
          </a:xfrm>
        </p:grpSpPr>
        <p:sp>
          <p:nvSpPr>
            <p:cNvPr id="41" name="Freeform 41"/>
            <p:cNvSpPr/>
            <p:nvPr/>
          </p:nvSpPr>
          <p:spPr>
            <a:xfrm>
              <a:off x="0" y="0"/>
              <a:ext cx="344940" cy="276625"/>
            </a:xfrm>
            <a:custGeom>
              <a:avLst/>
              <a:gdLst/>
              <a:ahLst/>
              <a:cxnLst/>
              <a:rect l="l" t="t" r="r" b="b"/>
              <a:pathLst>
                <a:path w="344940" h="276625">
                  <a:moveTo>
                    <a:pt x="115045" y="0"/>
                  </a:moveTo>
                  <a:lnTo>
                    <a:pt x="229895" y="0"/>
                  </a:lnTo>
                  <a:cubicBezTo>
                    <a:pt x="260407" y="0"/>
                    <a:pt x="289669" y="12121"/>
                    <a:pt x="311244" y="33696"/>
                  </a:cubicBezTo>
                  <a:cubicBezTo>
                    <a:pt x="332820" y="55271"/>
                    <a:pt x="344940" y="84533"/>
                    <a:pt x="344940" y="115045"/>
                  </a:cubicBezTo>
                  <a:lnTo>
                    <a:pt x="344940" y="161580"/>
                  </a:lnTo>
                  <a:cubicBezTo>
                    <a:pt x="344940" y="192091"/>
                    <a:pt x="332820" y="221354"/>
                    <a:pt x="311244" y="242929"/>
                  </a:cubicBezTo>
                  <a:cubicBezTo>
                    <a:pt x="289669" y="264504"/>
                    <a:pt x="260407" y="276625"/>
                    <a:pt x="229895" y="276625"/>
                  </a:cubicBezTo>
                  <a:lnTo>
                    <a:pt x="115045" y="276625"/>
                  </a:lnTo>
                  <a:cubicBezTo>
                    <a:pt x="84533" y="276625"/>
                    <a:pt x="55271" y="264504"/>
                    <a:pt x="33696" y="242929"/>
                  </a:cubicBezTo>
                  <a:cubicBezTo>
                    <a:pt x="12121" y="221354"/>
                    <a:pt x="0" y="192091"/>
                    <a:pt x="0" y="161580"/>
                  </a:cubicBezTo>
                  <a:lnTo>
                    <a:pt x="0" y="115045"/>
                  </a:lnTo>
                  <a:cubicBezTo>
                    <a:pt x="0" y="84533"/>
                    <a:pt x="12121" y="55271"/>
                    <a:pt x="33696" y="33696"/>
                  </a:cubicBezTo>
                  <a:cubicBezTo>
                    <a:pt x="55271" y="12121"/>
                    <a:pt x="84533" y="0"/>
                    <a:pt x="115045" y="0"/>
                  </a:cubicBezTo>
                  <a:close/>
                </a:path>
              </a:pathLst>
            </a:custGeom>
            <a:solidFill>
              <a:srgbClr val="FFCF91"/>
            </a:solidFill>
            <a:ln w="28575" cap="sq">
              <a:solidFill>
                <a:srgbClr val="FCF4E8"/>
              </a:solidFill>
              <a:prstDash val="lgDash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2" name="TextBox 42"/>
            <p:cNvSpPr txBox="1"/>
            <p:nvPr/>
          </p:nvSpPr>
          <p:spPr>
            <a:xfrm>
              <a:off x="0" y="-47625"/>
              <a:ext cx="344940" cy="324250"/>
            </a:xfrm>
            <a:prstGeom prst="rect">
              <a:avLst/>
            </a:prstGeom>
          </p:spPr>
          <p:txBody>
            <a:bodyPr lIns="55240" tIns="55240" rIns="55240" bIns="5524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43" name="Freeform 43"/>
          <p:cNvSpPr/>
          <p:nvPr/>
        </p:nvSpPr>
        <p:spPr>
          <a:xfrm rot="5400000">
            <a:off x="13300485" y="4351615"/>
            <a:ext cx="8100800" cy="1340007"/>
          </a:xfrm>
          <a:custGeom>
            <a:avLst/>
            <a:gdLst/>
            <a:ahLst/>
            <a:cxnLst/>
            <a:rect l="l" t="t" r="r" b="b"/>
            <a:pathLst>
              <a:path w="8100800" h="1340007">
                <a:moveTo>
                  <a:pt x="0" y="0"/>
                </a:moveTo>
                <a:lnTo>
                  <a:pt x="8100800" y="0"/>
                </a:lnTo>
                <a:lnTo>
                  <a:pt x="8100800" y="1340007"/>
                </a:lnTo>
                <a:lnTo>
                  <a:pt x="0" y="1340007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44" name="Freeform 44"/>
          <p:cNvSpPr/>
          <p:nvPr/>
        </p:nvSpPr>
        <p:spPr>
          <a:xfrm>
            <a:off x="460986" y="9488557"/>
            <a:ext cx="16591034" cy="798443"/>
          </a:xfrm>
          <a:custGeom>
            <a:avLst/>
            <a:gdLst/>
            <a:ahLst/>
            <a:cxnLst/>
            <a:rect l="l" t="t" r="r" b="b"/>
            <a:pathLst>
              <a:path w="16591034" h="798443">
                <a:moveTo>
                  <a:pt x="0" y="0"/>
                </a:moveTo>
                <a:lnTo>
                  <a:pt x="16591034" y="0"/>
                </a:lnTo>
                <a:lnTo>
                  <a:pt x="16591034" y="798443"/>
                </a:lnTo>
                <a:lnTo>
                  <a:pt x="0" y="798443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grpSp>
        <p:nvGrpSpPr>
          <p:cNvPr id="45" name="Group 45"/>
          <p:cNvGrpSpPr/>
          <p:nvPr/>
        </p:nvGrpSpPr>
        <p:grpSpPr>
          <a:xfrm>
            <a:off x="460986" y="345960"/>
            <a:ext cx="16591034" cy="9351318"/>
            <a:chOff x="0" y="0"/>
            <a:chExt cx="4112279" cy="2317832"/>
          </a:xfrm>
        </p:grpSpPr>
        <p:sp>
          <p:nvSpPr>
            <p:cNvPr id="46" name="Freeform 46"/>
            <p:cNvSpPr/>
            <p:nvPr/>
          </p:nvSpPr>
          <p:spPr>
            <a:xfrm>
              <a:off x="0" y="0"/>
              <a:ext cx="4112280" cy="2317832"/>
            </a:xfrm>
            <a:custGeom>
              <a:avLst/>
              <a:gdLst/>
              <a:ahLst/>
              <a:cxnLst/>
              <a:rect l="l" t="t" r="r" b="b"/>
              <a:pathLst>
                <a:path w="4112280" h="2317832">
                  <a:moveTo>
                    <a:pt x="9333" y="0"/>
                  </a:moveTo>
                  <a:lnTo>
                    <a:pt x="4102947" y="0"/>
                  </a:lnTo>
                  <a:cubicBezTo>
                    <a:pt x="4105422" y="0"/>
                    <a:pt x="4107796" y="983"/>
                    <a:pt x="4109546" y="2733"/>
                  </a:cubicBezTo>
                  <a:cubicBezTo>
                    <a:pt x="4111296" y="4484"/>
                    <a:pt x="4112280" y="6857"/>
                    <a:pt x="4112280" y="9333"/>
                  </a:cubicBezTo>
                  <a:lnTo>
                    <a:pt x="4112280" y="2308500"/>
                  </a:lnTo>
                  <a:cubicBezTo>
                    <a:pt x="4112280" y="2310975"/>
                    <a:pt x="4111296" y="2313349"/>
                    <a:pt x="4109546" y="2315099"/>
                  </a:cubicBezTo>
                  <a:cubicBezTo>
                    <a:pt x="4107796" y="2316849"/>
                    <a:pt x="4105422" y="2317832"/>
                    <a:pt x="4102947" y="2317832"/>
                  </a:cubicBezTo>
                  <a:lnTo>
                    <a:pt x="9333" y="2317832"/>
                  </a:lnTo>
                  <a:cubicBezTo>
                    <a:pt x="6857" y="2317832"/>
                    <a:pt x="4484" y="2316849"/>
                    <a:pt x="2733" y="2315099"/>
                  </a:cubicBezTo>
                  <a:cubicBezTo>
                    <a:pt x="983" y="2313349"/>
                    <a:pt x="0" y="2310975"/>
                    <a:pt x="0" y="2308500"/>
                  </a:cubicBezTo>
                  <a:lnTo>
                    <a:pt x="0" y="9333"/>
                  </a:lnTo>
                  <a:cubicBezTo>
                    <a:pt x="0" y="6857"/>
                    <a:pt x="983" y="4484"/>
                    <a:pt x="2733" y="2733"/>
                  </a:cubicBezTo>
                  <a:cubicBezTo>
                    <a:pt x="4484" y="983"/>
                    <a:pt x="6857" y="0"/>
                    <a:pt x="9333" y="0"/>
                  </a:cubicBezTo>
                  <a:close/>
                </a:path>
              </a:pathLst>
            </a:custGeom>
            <a:solidFill>
              <a:srgbClr val="FCF4E8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47" name="TextBox 47"/>
            <p:cNvSpPr txBox="1"/>
            <p:nvPr/>
          </p:nvSpPr>
          <p:spPr>
            <a:xfrm>
              <a:off x="0" y="-28575"/>
              <a:ext cx="4112279" cy="2346407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60"/>
                </a:lnSpc>
              </a:pPr>
              <a:endParaRPr/>
            </a:p>
          </p:txBody>
        </p:sp>
      </p:grpSp>
      <p:grpSp>
        <p:nvGrpSpPr>
          <p:cNvPr id="48" name="Group 48"/>
          <p:cNvGrpSpPr/>
          <p:nvPr/>
        </p:nvGrpSpPr>
        <p:grpSpPr>
          <a:xfrm>
            <a:off x="1004595" y="1280517"/>
            <a:ext cx="279582" cy="279582"/>
            <a:chOff x="0" y="0"/>
            <a:chExt cx="812800" cy="812800"/>
          </a:xfrm>
        </p:grpSpPr>
        <p:sp>
          <p:nvSpPr>
            <p:cNvPr id="49" name="Freeform 49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9FC2B6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50" name="TextBox 50"/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60442" tIns="60442" rIns="60442" bIns="60442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51" name="Group 51"/>
          <p:cNvGrpSpPr/>
          <p:nvPr/>
        </p:nvGrpSpPr>
        <p:grpSpPr>
          <a:xfrm>
            <a:off x="1004595" y="2181188"/>
            <a:ext cx="279582" cy="279582"/>
            <a:chOff x="0" y="0"/>
            <a:chExt cx="812800" cy="812800"/>
          </a:xfrm>
        </p:grpSpPr>
        <p:sp>
          <p:nvSpPr>
            <p:cNvPr id="52" name="Freeform 52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9FC2B6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53" name="TextBox 53"/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60442" tIns="60442" rIns="60442" bIns="60442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54" name="Group 54"/>
          <p:cNvGrpSpPr/>
          <p:nvPr/>
        </p:nvGrpSpPr>
        <p:grpSpPr>
          <a:xfrm>
            <a:off x="1004595" y="3081859"/>
            <a:ext cx="279582" cy="279582"/>
            <a:chOff x="0" y="0"/>
            <a:chExt cx="812800" cy="812800"/>
          </a:xfrm>
        </p:grpSpPr>
        <p:sp>
          <p:nvSpPr>
            <p:cNvPr id="55" name="Freeform 55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9FC2B6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56" name="TextBox 56"/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60442" tIns="60442" rIns="60442" bIns="60442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57" name="Group 57"/>
          <p:cNvGrpSpPr/>
          <p:nvPr/>
        </p:nvGrpSpPr>
        <p:grpSpPr>
          <a:xfrm>
            <a:off x="1004595" y="3982530"/>
            <a:ext cx="279582" cy="279582"/>
            <a:chOff x="0" y="0"/>
            <a:chExt cx="812800" cy="812800"/>
          </a:xfrm>
        </p:grpSpPr>
        <p:sp>
          <p:nvSpPr>
            <p:cNvPr id="58" name="Freeform 58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9FC2B6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59" name="TextBox 59"/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60442" tIns="60442" rIns="60442" bIns="60442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60" name="Group 60"/>
          <p:cNvGrpSpPr/>
          <p:nvPr/>
        </p:nvGrpSpPr>
        <p:grpSpPr>
          <a:xfrm>
            <a:off x="1004595" y="4883201"/>
            <a:ext cx="279582" cy="279582"/>
            <a:chOff x="0" y="0"/>
            <a:chExt cx="812800" cy="812800"/>
          </a:xfrm>
        </p:grpSpPr>
        <p:sp>
          <p:nvSpPr>
            <p:cNvPr id="61" name="Freeform 61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9FC2B6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62" name="TextBox 62"/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60442" tIns="60442" rIns="60442" bIns="60442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63" name="Group 63"/>
          <p:cNvGrpSpPr/>
          <p:nvPr/>
        </p:nvGrpSpPr>
        <p:grpSpPr>
          <a:xfrm>
            <a:off x="1004595" y="5783872"/>
            <a:ext cx="279582" cy="279582"/>
            <a:chOff x="0" y="0"/>
            <a:chExt cx="812800" cy="812800"/>
          </a:xfrm>
        </p:grpSpPr>
        <p:sp>
          <p:nvSpPr>
            <p:cNvPr id="64" name="Freeform 64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9FC2B6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65" name="TextBox 65"/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60442" tIns="60442" rIns="60442" bIns="60442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66" name="Group 66"/>
          <p:cNvGrpSpPr/>
          <p:nvPr/>
        </p:nvGrpSpPr>
        <p:grpSpPr>
          <a:xfrm>
            <a:off x="1004595" y="6684543"/>
            <a:ext cx="279582" cy="279582"/>
            <a:chOff x="0" y="0"/>
            <a:chExt cx="812800" cy="812800"/>
          </a:xfrm>
        </p:grpSpPr>
        <p:sp>
          <p:nvSpPr>
            <p:cNvPr id="67" name="Freeform 67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9FC2B6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68" name="TextBox 68"/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60442" tIns="60442" rIns="60442" bIns="60442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69" name="Group 69"/>
          <p:cNvGrpSpPr/>
          <p:nvPr/>
        </p:nvGrpSpPr>
        <p:grpSpPr>
          <a:xfrm>
            <a:off x="1004595" y="7585214"/>
            <a:ext cx="279582" cy="279582"/>
            <a:chOff x="0" y="0"/>
            <a:chExt cx="812800" cy="812800"/>
          </a:xfrm>
        </p:grpSpPr>
        <p:sp>
          <p:nvSpPr>
            <p:cNvPr id="70" name="Freeform 70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9FC2B6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71" name="TextBox 71"/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60442" tIns="60442" rIns="60442" bIns="60442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72" name="Group 72"/>
          <p:cNvGrpSpPr/>
          <p:nvPr/>
        </p:nvGrpSpPr>
        <p:grpSpPr>
          <a:xfrm>
            <a:off x="1004595" y="8485885"/>
            <a:ext cx="279582" cy="279582"/>
            <a:chOff x="0" y="0"/>
            <a:chExt cx="812800" cy="812800"/>
          </a:xfrm>
        </p:grpSpPr>
        <p:sp>
          <p:nvSpPr>
            <p:cNvPr id="73" name="Freeform 73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9FC2B6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74" name="TextBox 74"/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60442" tIns="60442" rIns="60442" bIns="60442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75" name="Group 75"/>
          <p:cNvGrpSpPr/>
          <p:nvPr/>
        </p:nvGrpSpPr>
        <p:grpSpPr>
          <a:xfrm>
            <a:off x="788682" y="649285"/>
            <a:ext cx="15892199" cy="8744667"/>
            <a:chOff x="0" y="0"/>
            <a:chExt cx="3939065" cy="2167467"/>
          </a:xfrm>
        </p:grpSpPr>
        <p:sp>
          <p:nvSpPr>
            <p:cNvPr id="76" name="Freeform 76"/>
            <p:cNvSpPr/>
            <p:nvPr/>
          </p:nvSpPr>
          <p:spPr>
            <a:xfrm>
              <a:off x="0" y="0"/>
              <a:ext cx="3939065" cy="2167467"/>
            </a:xfrm>
            <a:custGeom>
              <a:avLst/>
              <a:gdLst/>
              <a:ahLst/>
              <a:cxnLst/>
              <a:rect l="l" t="t" r="r" b="b"/>
              <a:pathLst>
                <a:path w="3939065" h="2167467">
                  <a:moveTo>
                    <a:pt x="9743" y="0"/>
                  </a:moveTo>
                  <a:lnTo>
                    <a:pt x="3929322" y="0"/>
                  </a:lnTo>
                  <a:cubicBezTo>
                    <a:pt x="3934703" y="0"/>
                    <a:pt x="3939065" y="4362"/>
                    <a:pt x="3939065" y="9743"/>
                  </a:cubicBezTo>
                  <a:lnTo>
                    <a:pt x="3939065" y="2157724"/>
                  </a:lnTo>
                  <a:cubicBezTo>
                    <a:pt x="3939065" y="2163105"/>
                    <a:pt x="3934703" y="2167467"/>
                    <a:pt x="3929322" y="2167467"/>
                  </a:cubicBezTo>
                  <a:lnTo>
                    <a:pt x="9743" y="2167467"/>
                  </a:lnTo>
                  <a:cubicBezTo>
                    <a:pt x="4362" y="2167467"/>
                    <a:pt x="0" y="2163105"/>
                    <a:pt x="0" y="2157724"/>
                  </a:cubicBezTo>
                  <a:lnTo>
                    <a:pt x="0" y="9743"/>
                  </a:lnTo>
                  <a:cubicBezTo>
                    <a:pt x="0" y="4362"/>
                    <a:pt x="4362" y="0"/>
                    <a:pt x="9743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47625" cap="sq">
              <a:solidFill>
                <a:srgbClr val="9FC2B6"/>
              </a:solidFill>
              <a:prstDash val="lgDash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7" name="TextBox 77"/>
            <p:cNvSpPr txBox="1"/>
            <p:nvPr/>
          </p:nvSpPr>
          <p:spPr>
            <a:xfrm>
              <a:off x="0" y="-28575"/>
              <a:ext cx="3939065" cy="2196042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60"/>
                </a:lnSpc>
              </a:pPr>
              <a:endParaRPr/>
            </a:p>
          </p:txBody>
        </p:sp>
      </p:grpSp>
      <p:grpSp>
        <p:nvGrpSpPr>
          <p:cNvPr id="78" name="Group 78"/>
          <p:cNvGrpSpPr/>
          <p:nvPr/>
        </p:nvGrpSpPr>
        <p:grpSpPr>
          <a:xfrm>
            <a:off x="14490554" y="5021619"/>
            <a:ext cx="3670381" cy="1266163"/>
            <a:chOff x="0" y="0"/>
            <a:chExt cx="940684" cy="324506"/>
          </a:xfrm>
        </p:grpSpPr>
        <p:sp>
          <p:nvSpPr>
            <p:cNvPr id="79" name="Freeform 79"/>
            <p:cNvSpPr/>
            <p:nvPr/>
          </p:nvSpPr>
          <p:spPr>
            <a:xfrm>
              <a:off x="0" y="0"/>
              <a:ext cx="940684" cy="324506"/>
            </a:xfrm>
            <a:custGeom>
              <a:avLst/>
              <a:gdLst/>
              <a:ahLst/>
              <a:cxnLst/>
              <a:rect l="l" t="t" r="r" b="b"/>
              <a:pathLst>
                <a:path w="940684" h="324506">
                  <a:moveTo>
                    <a:pt x="52732" y="0"/>
                  </a:moveTo>
                  <a:lnTo>
                    <a:pt x="887952" y="0"/>
                  </a:lnTo>
                  <a:cubicBezTo>
                    <a:pt x="901937" y="0"/>
                    <a:pt x="915350" y="5556"/>
                    <a:pt x="925239" y="15445"/>
                  </a:cubicBezTo>
                  <a:cubicBezTo>
                    <a:pt x="935128" y="25334"/>
                    <a:pt x="940684" y="38747"/>
                    <a:pt x="940684" y="52732"/>
                  </a:cubicBezTo>
                  <a:lnTo>
                    <a:pt x="940684" y="271773"/>
                  </a:lnTo>
                  <a:cubicBezTo>
                    <a:pt x="940684" y="300897"/>
                    <a:pt x="917075" y="324506"/>
                    <a:pt x="887952" y="324506"/>
                  </a:cubicBezTo>
                  <a:lnTo>
                    <a:pt x="52732" y="324506"/>
                  </a:lnTo>
                  <a:cubicBezTo>
                    <a:pt x="23609" y="324506"/>
                    <a:pt x="0" y="300897"/>
                    <a:pt x="0" y="271773"/>
                  </a:cubicBezTo>
                  <a:lnTo>
                    <a:pt x="0" y="52732"/>
                  </a:lnTo>
                  <a:cubicBezTo>
                    <a:pt x="0" y="23609"/>
                    <a:pt x="23609" y="0"/>
                    <a:pt x="52732" y="0"/>
                  </a:cubicBezTo>
                  <a:close/>
                </a:path>
              </a:pathLst>
            </a:custGeom>
            <a:solidFill>
              <a:srgbClr val="E76262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80" name="TextBox 80"/>
            <p:cNvSpPr txBox="1"/>
            <p:nvPr/>
          </p:nvSpPr>
          <p:spPr>
            <a:xfrm>
              <a:off x="0" y="-47625"/>
              <a:ext cx="940684" cy="372131"/>
            </a:xfrm>
            <a:prstGeom prst="rect">
              <a:avLst/>
            </a:prstGeom>
          </p:spPr>
          <p:txBody>
            <a:bodyPr lIns="55240" tIns="55240" rIns="55240" bIns="5524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81" name="Group 81"/>
          <p:cNvGrpSpPr/>
          <p:nvPr/>
        </p:nvGrpSpPr>
        <p:grpSpPr>
          <a:xfrm>
            <a:off x="14592407" y="5144247"/>
            <a:ext cx="3476314" cy="1294681"/>
            <a:chOff x="0" y="0"/>
            <a:chExt cx="890946" cy="331814"/>
          </a:xfrm>
        </p:grpSpPr>
        <p:sp>
          <p:nvSpPr>
            <p:cNvPr id="82" name="Freeform 82"/>
            <p:cNvSpPr/>
            <p:nvPr/>
          </p:nvSpPr>
          <p:spPr>
            <a:xfrm>
              <a:off x="0" y="0"/>
              <a:ext cx="890946" cy="331814"/>
            </a:xfrm>
            <a:custGeom>
              <a:avLst/>
              <a:gdLst/>
              <a:ahLst/>
              <a:cxnLst/>
              <a:rect l="l" t="t" r="r" b="b"/>
              <a:pathLst>
                <a:path w="890946" h="331814">
                  <a:moveTo>
                    <a:pt x="44541" y="0"/>
                  </a:moveTo>
                  <a:lnTo>
                    <a:pt x="846405" y="0"/>
                  </a:lnTo>
                  <a:cubicBezTo>
                    <a:pt x="871005" y="0"/>
                    <a:pt x="890946" y="19942"/>
                    <a:pt x="890946" y="44541"/>
                  </a:cubicBezTo>
                  <a:lnTo>
                    <a:pt x="890946" y="287274"/>
                  </a:lnTo>
                  <a:cubicBezTo>
                    <a:pt x="890946" y="311873"/>
                    <a:pt x="871005" y="331814"/>
                    <a:pt x="846405" y="331814"/>
                  </a:cubicBezTo>
                  <a:lnTo>
                    <a:pt x="44541" y="331814"/>
                  </a:lnTo>
                  <a:cubicBezTo>
                    <a:pt x="19942" y="331814"/>
                    <a:pt x="0" y="311873"/>
                    <a:pt x="0" y="287274"/>
                  </a:cubicBezTo>
                  <a:lnTo>
                    <a:pt x="0" y="44541"/>
                  </a:lnTo>
                  <a:cubicBezTo>
                    <a:pt x="0" y="19942"/>
                    <a:pt x="19942" y="0"/>
                    <a:pt x="44541" y="0"/>
                  </a:cubicBezTo>
                  <a:close/>
                </a:path>
              </a:pathLst>
            </a:custGeom>
            <a:solidFill>
              <a:srgbClr val="E76262"/>
            </a:solidFill>
            <a:ln w="28575" cap="sq">
              <a:solidFill>
                <a:srgbClr val="FCF4E8"/>
              </a:solidFill>
              <a:prstDash val="lgDash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3" name="TextBox 83"/>
            <p:cNvSpPr txBox="1"/>
            <p:nvPr/>
          </p:nvSpPr>
          <p:spPr>
            <a:xfrm>
              <a:off x="0" y="-66675"/>
              <a:ext cx="890946" cy="398489"/>
            </a:xfrm>
            <a:prstGeom prst="rect">
              <a:avLst/>
            </a:prstGeom>
          </p:spPr>
          <p:txBody>
            <a:bodyPr lIns="55240" tIns="55240" rIns="55240" bIns="55240" rtlCol="0" anchor="ctr"/>
            <a:lstStyle/>
            <a:p>
              <a:pPr algn="ctr">
                <a:lnSpc>
                  <a:spcPts val="4059"/>
                </a:lnSpc>
              </a:pPr>
              <a:r>
                <a:rPr lang="en-US" sz="2899">
                  <a:solidFill>
                    <a:srgbClr val="FFFFFF"/>
                  </a:solidFill>
                  <a:latin typeface="#9Slide07 SVNUT Triumph Press"/>
                  <a:ea typeface="#9Slide07 SVNUT Triumph Press"/>
                  <a:cs typeface="#9Slide07 SVNUT Triumph Press"/>
                  <a:sym typeface="#9Slide07 SVNUT Triumph Press"/>
                </a:rPr>
                <a:t>II. Chuẩn bị</a:t>
              </a:r>
            </a:p>
            <a:p>
              <a:pPr algn="ctr">
                <a:lnSpc>
                  <a:spcPts val="4059"/>
                </a:lnSpc>
              </a:pPr>
              <a:r>
                <a:rPr lang="en-US" sz="2899">
                  <a:solidFill>
                    <a:srgbClr val="FFFFFF"/>
                  </a:solidFill>
                  <a:latin typeface="#9Slide07 SVNUT Triumph Press"/>
                  <a:ea typeface="#9Slide07 SVNUT Triumph Press"/>
                  <a:cs typeface="#9Slide07 SVNUT Triumph Press"/>
                  <a:sym typeface="#9Slide07 SVNUT Triumph Press"/>
                </a:rPr>
                <a:t> bài nói</a:t>
              </a:r>
            </a:p>
          </p:txBody>
        </p:sp>
      </p:grpSp>
      <p:sp>
        <p:nvSpPr>
          <p:cNvPr id="84" name="Freeform 84"/>
          <p:cNvSpPr/>
          <p:nvPr/>
        </p:nvSpPr>
        <p:spPr>
          <a:xfrm>
            <a:off x="14490554" y="514816"/>
            <a:ext cx="1897572" cy="1674608"/>
          </a:xfrm>
          <a:custGeom>
            <a:avLst/>
            <a:gdLst/>
            <a:ahLst/>
            <a:cxnLst/>
            <a:rect l="l" t="t" r="r" b="b"/>
            <a:pathLst>
              <a:path w="1897572" h="1674608">
                <a:moveTo>
                  <a:pt x="0" y="0"/>
                </a:moveTo>
                <a:lnTo>
                  <a:pt x="1897572" y="0"/>
                </a:lnTo>
                <a:lnTo>
                  <a:pt x="1897572" y="1674608"/>
                </a:lnTo>
                <a:lnTo>
                  <a:pt x="0" y="1674608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85" name="Freeform 85"/>
          <p:cNvSpPr/>
          <p:nvPr/>
        </p:nvSpPr>
        <p:spPr>
          <a:xfrm rot="-3955797" flipH="1" flipV="1">
            <a:off x="15275461" y="8026244"/>
            <a:ext cx="1011795" cy="696741"/>
          </a:xfrm>
          <a:custGeom>
            <a:avLst/>
            <a:gdLst/>
            <a:ahLst/>
            <a:cxnLst/>
            <a:rect l="l" t="t" r="r" b="b"/>
            <a:pathLst>
              <a:path w="1011795" h="696741">
                <a:moveTo>
                  <a:pt x="1011795" y="696741"/>
                </a:moveTo>
                <a:lnTo>
                  <a:pt x="0" y="696741"/>
                </a:lnTo>
                <a:lnTo>
                  <a:pt x="0" y="0"/>
                </a:lnTo>
                <a:lnTo>
                  <a:pt x="1011795" y="0"/>
                </a:lnTo>
                <a:lnTo>
                  <a:pt x="1011795" y="696741"/>
                </a:lnTo>
                <a:close/>
              </a:path>
            </a:pathLst>
          </a:custGeom>
          <a:blipFill>
            <a:blip r:embed="rId7"/>
            <a:stretch>
              <a:fillRect t="-62571" r="-193516" b="-197067"/>
            </a:stretch>
          </a:blipFill>
        </p:spPr>
        <p:txBody>
          <a:bodyPr/>
          <a:lstStyle/>
          <a:p>
            <a:endParaRPr lang="en-US"/>
          </a:p>
        </p:txBody>
      </p:sp>
      <p:grpSp>
        <p:nvGrpSpPr>
          <p:cNvPr id="86" name="Group 86"/>
          <p:cNvGrpSpPr/>
          <p:nvPr/>
        </p:nvGrpSpPr>
        <p:grpSpPr>
          <a:xfrm>
            <a:off x="1597866" y="1064631"/>
            <a:ext cx="6833092" cy="909489"/>
            <a:chOff x="0" y="0"/>
            <a:chExt cx="3053744" cy="406456"/>
          </a:xfrm>
        </p:grpSpPr>
        <p:sp>
          <p:nvSpPr>
            <p:cNvPr id="87" name="Freeform 87"/>
            <p:cNvSpPr/>
            <p:nvPr/>
          </p:nvSpPr>
          <p:spPr>
            <a:xfrm>
              <a:off x="0" y="0"/>
              <a:ext cx="3053744" cy="406456"/>
            </a:xfrm>
            <a:custGeom>
              <a:avLst/>
              <a:gdLst/>
              <a:ahLst/>
              <a:cxnLst/>
              <a:rect l="l" t="t" r="r" b="b"/>
              <a:pathLst>
                <a:path w="3053744" h="406456">
                  <a:moveTo>
                    <a:pt x="113300" y="0"/>
                  </a:moveTo>
                  <a:lnTo>
                    <a:pt x="2940444" y="0"/>
                  </a:lnTo>
                  <a:cubicBezTo>
                    <a:pt x="2970493" y="0"/>
                    <a:pt x="2999311" y="11937"/>
                    <a:pt x="3020559" y="33185"/>
                  </a:cubicBezTo>
                  <a:cubicBezTo>
                    <a:pt x="3041807" y="54433"/>
                    <a:pt x="3053744" y="83251"/>
                    <a:pt x="3053744" y="113300"/>
                  </a:cubicBezTo>
                  <a:lnTo>
                    <a:pt x="3053744" y="293155"/>
                  </a:lnTo>
                  <a:cubicBezTo>
                    <a:pt x="3053744" y="355729"/>
                    <a:pt x="3003018" y="406456"/>
                    <a:pt x="2940444" y="406456"/>
                  </a:cubicBezTo>
                  <a:lnTo>
                    <a:pt x="113300" y="406456"/>
                  </a:lnTo>
                  <a:cubicBezTo>
                    <a:pt x="50726" y="406456"/>
                    <a:pt x="0" y="355729"/>
                    <a:pt x="0" y="293155"/>
                  </a:cubicBezTo>
                  <a:lnTo>
                    <a:pt x="0" y="113300"/>
                  </a:lnTo>
                  <a:cubicBezTo>
                    <a:pt x="0" y="50726"/>
                    <a:pt x="50726" y="0"/>
                    <a:pt x="113300" y="0"/>
                  </a:cubicBezTo>
                  <a:close/>
                </a:path>
              </a:pathLst>
            </a:custGeom>
            <a:solidFill>
              <a:srgbClr val="FFCF91"/>
            </a:solidFill>
            <a:ln w="47625" cap="rnd">
              <a:solidFill>
                <a:srgbClr val="E76262"/>
              </a:solidFill>
              <a:prstDash val="lgDash"/>
              <a:rou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8" name="TextBox 88"/>
            <p:cNvSpPr txBox="1"/>
            <p:nvPr/>
          </p:nvSpPr>
          <p:spPr>
            <a:xfrm>
              <a:off x="0" y="-28575"/>
              <a:ext cx="3053744" cy="435031"/>
            </a:xfrm>
            <a:prstGeom prst="rect">
              <a:avLst/>
            </a:prstGeom>
          </p:spPr>
          <p:txBody>
            <a:bodyPr lIns="44501" tIns="44501" rIns="44501" bIns="44501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89" name="TextBox 89"/>
          <p:cNvSpPr txBox="1"/>
          <p:nvPr/>
        </p:nvSpPr>
        <p:spPr>
          <a:xfrm rot="5400000">
            <a:off x="546570" y="805550"/>
            <a:ext cx="378666" cy="147180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097"/>
              </a:lnSpc>
            </a:pPr>
            <a:r>
              <a:rPr lang="en-US" sz="8641">
                <a:solidFill>
                  <a:srgbClr val="503D36"/>
                </a:solidFill>
                <a:latin typeface="Sniglet"/>
                <a:ea typeface="Sniglet"/>
                <a:cs typeface="Sniglet"/>
                <a:sym typeface="Sniglet"/>
              </a:rPr>
              <a:t>)</a:t>
            </a:r>
          </a:p>
        </p:txBody>
      </p:sp>
      <p:sp>
        <p:nvSpPr>
          <p:cNvPr id="90" name="TextBox 90"/>
          <p:cNvSpPr txBox="1"/>
          <p:nvPr/>
        </p:nvSpPr>
        <p:spPr>
          <a:xfrm rot="5400000">
            <a:off x="546570" y="1705822"/>
            <a:ext cx="378666" cy="147180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097"/>
              </a:lnSpc>
            </a:pPr>
            <a:r>
              <a:rPr lang="en-US" sz="8641">
                <a:solidFill>
                  <a:srgbClr val="503D36"/>
                </a:solidFill>
                <a:latin typeface="Sniglet"/>
                <a:ea typeface="Sniglet"/>
                <a:cs typeface="Sniglet"/>
                <a:sym typeface="Sniglet"/>
              </a:rPr>
              <a:t>)</a:t>
            </a:r>
          </a:p>
        </p:txBody>
      </p:sp>
      <p:sp>
        <p:nvSpPr>
          <p:cNvPr id="91" name="TextBox 91"/>
          <p:cNvSpPr txBox="1"/>
          <p:nvPr/>
        </p:nvSpPr>
        <p:spPr>
          <a:xfrm rot="5400000">
            <a:off x="546570" y="2606094"/>
            <a:ext cx="378666" cy="147180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097"/>
              </a:lnSpc>
            </a:pPr>
            <a:r>
              <a:rPr lang="en-US" sz="8641">
                <a:solidFill>
                  <a:srgbClr val="503D36"/>
                </a:solidFill>
                <a:latin typeface="Sniglet"/>
                <a:ea typeface="Sniglet"/>
                <a:cs typeface="Sniglet"/>
                <a:sym typeface="Sniglet"/>
              </a:rPr>
              <a:t>)</a:t>
            </a:r>
          </a:p>
        </p:txBody>
      </p:sp>
      <p:sp>
        <p:nvSpPr>
          <p:cNvPr id="92" name="TextBox 92"/>
          <p:cNvSpPr txBox="1"/>
          <p:nvPr/>
        </p:nvSpPr>
        <p:spPr>
          <a:xfrm rot="5400000">
            <a:off x="546570" y="3506366"/>
            <a:ext cx="378666" cy="147180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097"/>
              </a:lnSpc>
            </a:pPr>
            <a:r>
              <a:rPr lang="en-US" sz="8641">
                <a:solidFill>
                  <a:srgbClr val="503D36"/>
                </a:solidFill>
                <a:latin typeface="Sniglet"/>
                <a:ea typeface="Sniglet"/>
                <a:cs typeface="Sniglet"/>
                <a:sym typeface="Sniglet"/>
              </a:rPr>
              <a:t>)</a:t>
            </a:r>
          </a:p>
        </p:txBody>
      </p:sp>
      <p:sp>
        <p:nvSpPr>
          <p:cNvPr id="93" name="TextBox 93"/>
          <p:cNvSpPr txBox="1"/>
          <p:nvPr/>
        </p:nvSpPr>
        <p:spPr>
          <a:xfrm rot="5400000">
            <a:off x="546570" y="4406638"/>
            <a:ext cx="378666" cy="147180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097"/>
              </a:lnSpc>
            </a:pPr>
            <a:r>
              <a:rPr lang="en-US" sz="8641">
                <a:solidFill>
                  <a:srgbClr val="503D36"/>
                </a:solidFill>
                <a:latin typeface="Sniglet"/>
                <a:ea typeface="Sniglet"/>
                <a:cs typeface="Sniglet"/>
                <a:sym typeface="Sniglet"/>
              </a:rPr>
              <a:t>)</a:t>
            </a:r>
          </a:p>
        </p:txBody>
      </p:sp>
      <p:sp>
        <p:nvSpPr>
          <p:cNvPr id="94" name="TextBox 94"/>
          <p:cNvSpPr txBox="1"/>
          <p:nvPr/>
        </p:nvSpPr>
        <p:spPr>
          <a:xfrm rot="5400000">
            <a:off x="546570" y="5306908"/>
            <a:ext cx="378666" cy="147180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097"/>
              </a:lnSpc>
            </a:pPr>
            <a:r>
              <a:rPr lang="en-US" sz="8641">
                <a:solidFill>
                  <a:srgbClr val="503D36"/>
                </a:solidFill>
                <a:latin typeface="Sniglet"/>
                <a:ea typeface="Sniglet"/>
                <a:cs typeface="Sniglet"/>
                <a:sym typeface="Sniglet"/>
              </a:rPr>
              <a:t>)</a:t>
            </a:r>
          </a:p>
        </p:txBody>
      </p:sp>
      <p:sp>
        <p:nvSpPr>
          <p:cNvPr id="95" name="TextBox 95"/>
          <p:cNvSpPr txBox="1"/>
          <p:nvPr/>
        </p:nvSpPr>
        <p:spPr>
          <a:xfrm rot="5400000">
            <a:off x="546570" y="6207180"/>
            <a:ext cx="378666" cy="147180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097"/>
              </a:lnSpc>
            </a:pPr>
            <a:r>
              <a:rPr lang="en-US" sz="8641">
                <a:solidFill>
                  <a:srgbClr val="503D36"/>
                </a:solidFill>
                <a:latin typeface="Sniglet"/>
                <a:ea typeface="Sniglet"/>
                <a:cs typeface="Sniglet"/>
                <a:sym typeface="Sniglet"/>
              </a:rPr>
              <a:t>)</a:t>
            </a:r>
          </a:p>
        </p:txBody>
      </p:sp>
      <p:sp>
        <p:nvSpPr>
          <p:cNvPr id="96" name="TextBox 96"/>
          <p:cNvSpPr txBox="1"/>
          <p:nvPr/>
        </p:nvSpPr>
        <p:spPr>
          <a:xfrm rot="5400000">
            <a:off x="546570" y="7107452"/>
            <a:ext cx="378666" cy="147180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097"/>
              </a:lnSpc>
            </a:pPr>
            <a:r>
              <a:rPr lang="en-US" sz="8641">
                <a:solidFill>
                  <a:srgbClr val="503D36"/>
                </a:solidFill>
                <a:latin typeface="Sniglet"/>
                <a:ea typeface="Sniglet"/>
                <a:cs typeface="Sniglet"/>
                <a:sym typeface="Sniglet"/>
              </a:rPr>
              <a:t>)</a:t>
            </a:r>
          </a:p>
        </p:txBody>
      </p:sp>
      <p:sp>
        <p:nvSpPr>
          <p:cNvPr id="97" name="TextBox 97"/>
          <p:cNvSpPr txBox="1"/>
          <p:nvPr/>
        </p:nvSpPr>
        <p:spPr>
          <a:xfrm rot="5400000">
            <a:off x="546570" y="8007725"/>
            <a:ext cx="378666" cy="147180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097"/>
              </a:lnSpc>
            </a:pPr>
            <a:r>
              <a:rPr lang="en-US" sz="8641">
                <a:solidFill>
                  <a:srgbClr val="503D36"/>
                </a:solidFill>
                <a:latin typeface="Sniglet"/>
                <a:ea typeface="Sniglet"/>
                <a:cs typeface="Sniglet"/>
                <a:sym typeface="Sniglet"/>
              </a:rPr>
              <a:t>)</a:t>
            </a:r>
          </a:p>
        </p:txBody>
      </p:sp>
      <p:sp>
        <p:nvSpPr>
          <p:cNvPr id="98" name="TextBox 98"/>
          <p:cNvSpPr txBox="1"/>
          <p:nvPr/>
        </p:nvSpPr>
        <p:spPr>
          <a:xfrm>
            <a:off x="1732480" y="1224612"/>
            <a:ext cx="6559190" cy="58952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4682"/>
              </a:lnSpc>
              <a:spcBef>
                <a:spcPct val="0"/>
              </a:spcBef>
            </a:pPr>
            <a:r>
              <a:rPr lang="en-US" sz="3901" b="1">
                <a:solidFill>
                  <a:srgbClr val="503D36"/>
                </a:solidFill>
                <a:latin typeface="Fraunces Bold"/>
                <a:ea typeface="Fraunces Bold"/>
                <a:cs typeface="Fraunces Bold"/>
                <a:sym typeface="Fraunces Bold"/>
              </a:rPr>
              <a:t>II. CHUẨN BỊ THẢO LUẬN</a:t>
            </a:r>
          </a:p>
        </p:txBody>
      </p:sp>
      <p:sp>
        <p:nvSpPr>
          <p:cNvPr id="99" name="TextBox 99"/>
          <p:cNvSpPr txBox="1"/>
          <p:nvPr/>
        </p:nvSpPr>
        <p:spPr>
          <a:xfrm>
            <a:off x="1732480" y="2273354"/>
            <a:ext cx="13814785" cy="62896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4550"/>
              </a:lnSpc>
            </a:pPr>
            <a:r>
              <a:rPr lang="en-US" sz="3500" b="1">
                <a:solidFill>
                  <a:srgbClr val="423F3F"/>
                </a:solidFill>
                <a:latin typeface="Roboto Condensed Bold"/>
                <a:ea typeface="Roboto Condensed Bold"/>
                <a:cs typeface="Roboto Condensed Bold"/>
                <a:sym typeface="Roboto Condensed Bold"/>
              </a:rPr>
              <a:t>(1) Mở đầu:</a:t>
            </a:r>
            <a:r>
              <a:rPr lang="en-US" sz="3500">
                <a:solidFill>
                  <a:srgbClr val="423F3F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 Nêu vấn đề cần trình bày: giải pháp học tốt môn Ngữ văn</a:t>
            </a:r>
          </a:p>
          <a:p>
            <a:pPr algn="just">
              <a:lnSpc>
                <a:spcPts val="4550"/>
              </a:lnSpc>
            </a:pPr>
            <a:r>
              <a:rPr lang="en-US" sz="3500" b="1">
                <a:solidFill>
                  <a:srgbClr val="423F3F"/>
                </a:solidFill>
                <a:latin typeface="Roboto Condensed Bold"/>
                <a:ea typeface="Roboto Condensed Bold"/>
                <a:cs typeface="Roboto Condensed Bold"/>
                <a:sym typeface="Roboto Condensed Bold"/>
              </a:rPr>
              <a:t>(2) Nội dung chính:</a:t>
            </a:r>
            <a:r>
              <a:rPr lang="en-US" sz="3500">
                <a:solidFill>
                  <a:srgbClr val="423F3F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 Lần lượt trình bày và thảo luận ý kiến về các nội dung đã chuẩn bị trong mục tìm ý.</a:t>
            </a:r>
          </a:p>
          <a:p>
            <a:pPr algn="just">
              <a:lnSpc>
                <a:spcPts val="4550"/>
              </a:lnSpc>
            </a:pPr>
            <a:r>
              <a:rPr lang="en-US" sz="3500">
                <a:solidFill>
                  <a:srgbClr val="423F3F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    + Thực trạng</a:t>
            </a:r>
          </a:p>
          <a:p>
            <a:pPr algn="just">
              <a:lnSpc>
                <a:spcPts val="4550"/>
              </a:lnSpc>
            </a:pPr>
            <a:r>
              <a:rPr lang="en-US" sz="3500">
                <a:solidFill>
                  <a:srgbClr val="423F3F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    + Nguyên nhân</a:t>
            </a:r>
          </a:p>
          <a:p>
            <a:pPr algn="just">
              <a:lnSpc>
                <a:spcPts val="4550"/>
              </a:lnSpc>
            </a:pPr>
            <a:r>
              <a:rPr lang="en-US" sz="3500">
                <a:solidFill>
                  <a:srgbClr val="423F3F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    + Giải pháp</a:t>
            </a:r>
          </a:p>
          <a:p>
            <a:pPr marL="755651" lvl="1" indent="-377825" algn="just">
              <a:lnSpc>
                <a:spcPts val="4550"/>
              </a:lnSpc>
              <a:buFont typeface="Arial"/>
              <a:buChar char="•"/>
            </a:pPr>
            <a:r>
              <a:rPr lang="en-US" sz="3500">
                <a:solidFill>
                  <a:srgbClr val="423F3F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Mỗi cá nhân </a:t>
            </a:r>
          </a:p>
          <a:p>
            <a:pPr marL="755651" lvl="1" indent="-377825" algn="just">
              <a:lnSpc>
                <a:spcPts val="4550"/>
              </a:lnSpc>
              <a:buFont typeface="Arial"/>
              <a:buChar char="•"/>
            </a:pPr>
            <a:r>
              <a:rPr lang="en-US" sz="3500">
                <a:solidFill>
                  <a:srgbClr val="423F3F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Nhà trường </a:t>
            </a:r>
          </a:p>
          <a:p>
            <a:pPr marL="755651" lvl="1" indent="-377825" algn="just">
              <a:lnSpc>
                <a:spcPts val="4550"/>
              </a:lnSpc>
              <a:buFont typeface="Arial"/>
              <a:buChar char="•"/>
            </a:pPr>
            <a:r>
              <a:rPr lang="en-US" sz="3500">
                <a:solidFill>
                  <a:srgbClr val="423F3F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Học sinh </a:t>
            </a:r>
          </a:p>
          <a:p>
            <a:pPr algn="just">
              <a:lnSpc>
                <a:spcPts val="4550"/>
              </a:lnSpc>
            </a:pPr>
            <a:r>
              <a:rPr lang="en-US" sz="3500" b="1">
                <a:solidFill>
                  <a:srgbClr val="423F3F"/>
                </a:solidFill>
                <a:latin typeface="Roboto Condensed Bold"/>
                <a:ea typeface="Roboto Condensed Bold"/>
                <a:cs typeface="Roboto Condensed Bold"/>
                <a:sym typeface="Roboto Condensed Bold"/>
              </a:rPr>
              <a:t>(3) Kết thúc: </a:t>
            </a:r>
            <a:r>
              <a:rPr lang="en-US" sz="3500">
                <a:solidFill>
                  <a:srgbClr val="423F3F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Khẳng định ý nghĩa của việc học tốt môn Ngữ văn</a:t>
            </a:r>
          </a:p>
          <a:p>
            <a:pPr algn="just">
              <a:lnSpc>
                <a:spcPts val="4550"/>
              </a:lnSpc>
            </a:pPr>
            <a:endParaRPr lang="en-US" sz="3500">
              <a:solidFill>
                <a:srgbClr val="423F3F"/>
              </a:solidFill>
              <a:latin typeface="Roboto Condensed"/>
              <a:ea typeface="Roboto Condensed"/>
              <a:cs typeface="Roboto Condensed"/>
              <a:sym typeface="Roboto Condensed"/>
            </a:endParaRPr>
          </a:p>
        </p:txBody>
      </p:sp>
      <p:sp>
        <p:nvSpPr>
          <p:cNvPr id="100" name="Freeform 100"/>
          <p:cNvSpPr/>
          <p:nvPr/>
        </p:nvSpPr>
        <p:spPr>
          <a:xfrm>
            <a:off x="16305769" y="7132417"/>
            <a:ext cx="2921045" cy="3019168"/>
          </a:xfrm>
          <a:custGeom>
            <a:avLst/>
            <a:gdLst/>
            <a:ahLst/>
            <a:cxnLst/>
            <a:rect l="l" t="t" r="r" b="b"/>
            <a:pathLst>
              <a:path w="2921045" h="3019168">
                <a:moveTo>
                  <a:pt x="0" y="0"/>
                </a:moveTo>
                <a:lnTo>
                  <a:pt x="2921045" y="0"/>
                </a:lnTo>
                <a:lnTo>
                  <a:pt x="2921045" y="3019168"/>
                </a:lnTo>
                <a:lnTo>
                  <a:pt x="0" y="3019168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FC2B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-10800000">
            <a:off x="7844350" y="-264431"/>
            <a:ext cx="10443650" cy="11081561"/>
          </a:xfrm>
          <a:custGeom>
            <a:avLst/>
            <a:gdLst/>
            <a:ahLst/>
            <a:cxnLst/>
            <a:rect l="l" t="t" r="r" b="b"/>
            <a:pathLst>
              <a:path w="10443650" h="11081561">
                <a:moveTo>
                  <a:pt x="0" y="0"/>
                </a:moveTo>
                <a:lnTo>
                  <a:pt x="10443650" y="0"/>
                </a:lnTo>
                <a:lnTo>
                  <a:pt x="10443650" y="11081561"/>
                </a:lnTo>
                <a:lnTo>
                  <a:pt x="0" y="1108156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tretch>
              <a:fillRect r="-90379" b="-3737"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3" name="Freeform 3"/>
          <p:cNvSpPr/>
          <p:nvPr/>
        </p:nvSpPr>
        <p:spPr>
          <a:xfrm rot="-10800000">
            <a:off x="-200148" y="-397281"/>
            <a:ext cx="10443650" cy="11081561"/>
          </a:xfrm>
          <a:custGeom>
            <a:avLst/>
            <a:gdLst/>
            <a:ahLst/>
            <a:cxnLst/>
            <a:rect l="l" t="t" r="r" b="b"/>
            <a:pathLst>
              <a:path w="10443650" h="11081561">
                <a:moveTo>
                  <a:pt x="0" y="0"/>
                </a:moveTo>
                <a:lnTo>
                  <a:pt x="10443650" y="0"/>
                </a:lnTo>
                <a:lnTo>
                  <a:pt x="10443650" y="11081562"/>
                </a:lnTo>
                <a:lnTo>
                  <a:pt x="0" y="11081562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tretch>
              <a:fillRect l="-90379" t="-3737"/>
            </a:stretch>
          </a:blipFill>
        </p:spPr>
        <p:txBody>
          <a:bodyPr/>
          <a:lstStyle/>
          <a:p>
            <a:endParaRPr lang="en-US"/>
          </a:p>
        </p:txBody>
      </p:sp>
      <p:grpSp>
        <p:nvGrpSpPr>
          <p:cNvPr id="4" name="Group 4"/>
          <p:cNvGrpSpPr/>
          <p:nvPr/>
        </p:nvGrpSpPr>
        <p:grpSpPr>
          <a:xfrm>
            <a:off x="14350507" y="5067990"/>
            <a:ext cx="3670381" cy="1266163"/>
            <a:chOff x="0" y="0"/>
            <a:chExt cx="4893842" cy="1688218"/>
          </a:xfrm>
        </p:grpSpPr>
        <p:grpSp>
          <p:nvGrpSpPr>
            <p:cNvPr id="5" name="Group 5"/>
            <p:cNvGrpSpPr/>
            <p:nvPr/>
          </p:nvGrpSpPr>
          <p:grpSpPr>
            <a:xfrm>
              <a:off x="0" y="0"/>
              <a:ext cx="4893842" cy="1688218"/>
              <a:chOff x="0" y="0"/>
              <a:chExt cx="940684" cy="324506"/>
            </a:xfrm>
          </p:grpSpPr>
          <p:sp>
            <p:nvSpPr>
              <p:cNvPr id="6" name="Freeform 6"/>
              <p:cNvSpPr/>
              <p:nvPr/>
            </p:nvSpPr>
            <p:spPr>
              <a:xfrm>
                <a:off x="0" y="0"/>
                <a:ext cx="940684" cy="324506"/>
              </a:xfrm>
              <a:custGeom>
                <a:avLst/>
                <a:gdLst/>
                <a:ahLst/>
                <a:cxnLst/>
                <a:rect l="l" t="t" r="r" b="b"/>
                <a:pathLst>
                  <a:path w="940684" h="324506">
                    <a:moveTo>
                      <a:pt x="52732" y="0"/>
                    </a:moveTo>
                    <a:lnTo>
                      <a:pt x="887952" y="0"/>
                    </a:lnTo>
                    <a:cubicBezTo>
                      <a:pt x="901937" y="0"/>
                      <a:pt x="915350" y="5556"/>
                      <a:pt x="925239" y="15445"/>
                    </a:cubicBezTo>
                    <a:cubicBezTo>
                      <a:pt x="935128" y="25334"/>
                      <a:pt x="940684" y="38747"/>
                      <a:pt x="940684" y="52732"/>
                    </a:cubicBezTo>
                    <a:lnTo>
                      <a:pt x="940684" y="271773"/>
                    </a:lnTo>
                    <a:cubicBezTo>
                      <a:pt x="940684" y="300897"/>
                      <a:pt x="917075" y="324506"/>
                      <a:pt x="887952" y="324506"/>
                    </a:cubicBezTo>
                    <a:lnTo>
                      <a:pt x="52732" y="324506"/>
                    </a:lnTo>
                    <a:cubicBezTo>
                      <a:pt x="23609" y="324506"/>
                      <a:pt x="0" y="300897"/>
                      <a:pt x="0" y="271773"/>
                    </a:cubicBezTo>
                    <a:lnTo>
                      <a:pt x="0" y="52732"/>
                    </a:lnTo>
                    <a:cubicBezTo>
                      <a:pt x="0" y="23609"/>
                      <a:pt x="23609" y="0"/>
                      <a:pt x="52732" y="0"/>
                    </a:cubicBezTo>
                    <a:close/>
                  </a:path>
                </a:pathLst>
              </a:custGeom>
              <a:solidFill>
                <a:srgbClr val="E76262"/>
              </a:solidFill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" name="TextBox 7"/>
              <p:cNvSpPr txBox="1"/>
              <p:nvPr/>
            </p:nvSpPr>
            <p:spPr>
              <a:xfrm>
                <a:off x="0" y="-47625"/>
                <a:ext cx="940684" cy="372131"/>
              </a:xfrm>
              <a:prstGeom prst="rect">
                <a:avLst/>
              </a:prstGeom>
            </p:spPr>
            <p:txBody>
              <a:bodyPr lIns="55240" tIns="55240" rIns="55240" bIns="55240" rtlCol="0" anchor="ctr"/>
              <a:lstStyle/>
              <a:p>
                <a:pPr algn="ctr">
                  <a:lnSpc>
                    <a:spcPts val="2659"/>
                  </a:lnSpc>
                </a:pPr>
                <a:endParaRPr/>
              </a:p>
            </p:txBody>
          </p:sp>
        </p:grpSp>
        <p:grpSp>
          <p:nvGrpSpPr>
            <p:cNvPr id="8" name="Group 8"/>
            <p:cNvGrpSpPr/>
            <p:nvPr/>
          </p:nvGrpSpPr>
          <p:grpSpPr>
            <a:xfrm>
              <a:off x="135804" y="163505"/>
              <a:ext cx="4635085" cy="1439119"/>
              <a:chOff x="0" y="0"/>
              <a:chExt cx="890946" cy="276625"/>
            </a:xfrm>
          </p:grpSpPr>
          <p:sp>
            <p:nvSpPr>
              <p:cNvPr id="9" name="Freeform 9"/>
              <p:cNvSpPr/>
              <p:nvPr/>
            </p:nvSpPr>
            <p:spPr>
              <a:xfrm>
                <a:off x="0" y="0"/>
                <a:ext cx="890946" cy="276625"/>
              </a:xfrm>
              <a:custGeom>
                <a:avLst/>
                <a:gdLst/>
                <a:ahLst/>
                <a:cxnLst/>
                <a:rect l="l" t="t" r="r" b="b"/>
                <a:pathLst>
                  <a:path w="890946" h="276625">
                    <a:moveTo>
                      <a:pt x="44541" y="0"/>
                    </a:moveTo>
                    <a:lnTo>
                      <a:pt x="846405" y="0"/>
                    </a:lnTo>
                    <a:cubicBezTo>
                      <a:pt x="871005" y="0"/>
                      <a:pt x="890946" y="19942"/>
                      <a:pt x="890946" y="44541"/>
                    </a:cubicBezTo>
                    <a:lnTo>
                      <a:pt x="890946" y="232084"/>
                    </a:lnTo>
                    <a:cubicBezTo>
                      <a:pt x="890946" y="256683"/>
                      <a:pt x="871005" y="276625"/>
                      <a:pt x="846405" y="276625"/>
                    </a:cubicBezTo>
                    <a:lnTo>
                      <a:pt x="44541" y="276625"/>
                    </a:lnTo>
                    <a:cubicBezTo>
                      <a:pt x="19942" y="276625"/>
                      <a:pt x="0" y="256683"/>
                      <a:pt x="0" y="232084"/>
                    </a:cubicBezTo>
                    <a:lnTo>
                      <a:pt x="0" y="44541"/>
                    </a:lnTo>
                    <a:cubicBezTo>
                      <a:pt x="0" y="19942"/>
                      <a:pt x="19942" y="0"/>
                      <a:pt x="44541" y="0"/>
                    </a:cubicBezTo>
                    <a:close/>
                  </a:path>
                </a:pathLst>
              </a:custGeom>
              <a:solidFill>
                <a:srgbClr val="E76262"/>
              </a:solidFill>
              <a:ln w="28575" cap="sq">
                <a:solidFill>
                  <a:srgbClr val="FCF4E8"/>
                </a:solidFill>
                <a:prstDash val="lgDash"/>
                <a:miter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" name="TextBox 10"/>
              <p:cNvSpPr txBox="1"/>
              <p:nvPr/>
            </p:nvSpPr>
            <p:spPr>
              <a:xfrm>
                <a:off x="0" y="-76200"/>
                <a:ext cx="890946" cy="352825"/>
              </a:xfrm>
              <a:prstGeom prst="rect">
                <a:avLst/>
              </a:prstGeom>
            </p:spPr>
            <p:txBody>
              <a:bodyPr lIns="55240" tIns="55240" rIns="55240" bIns="55240" rtlCol="0" anchor="ctr"/>
              <a:lstStyle/>
              <a:p>
                <a:pPr algn="ctr">
                  <a:lnSpc>
                    <a:spcPts val="4059"/>
                  </a:lnSpc>
                </a:pPr>
                <a:endParaRPr/>
              </a:p>
            </p:txBody>
          </p:sp>
        </p:grpSp>
      </p:grpSp>
      <p:grpSp>
        <p:nvGrpSpPr>
          <p:cNvPr id="11" name="Group 11"/>
          <p:cNvGrpSpPr/>
          <p:nvPr/>
        </p:nvGrpSpPr>
        <p:grpSpPr>
          <a:xfrm>
            <a:off x="15481187" y="971219"/>
            <a:ext cx="2422291" cy="1266163"/>
            <a:chOff x="0" y="0"/>
            <a:chExt cx="620810" cy="324506"/>
          </a:xfrm>
        </p:grpSpPr>
        <p:sp>
          <p:nvSpPr>
            <p:cNvPr id="12" name="Freeform 12"/>
            <p:cNvSpPr/>
            <p:nvPr/>
          </p:nvSpPr>
          <p:spPr>
            <a:xfrm>
              <a:off x="0" y="0"/>
              <a:ext cx="620810" cy="324506"/>
            </a:xfrm>
            <a:custGeom>
              <a:avLst/>
              <a:gdLst/>
              <a:ahLst/>
              <a:cxnLst/>
              <a:rect l="l" t="t" r="r" b="b"/>
              <a:pathLst>
                <a:path w="620810" h="324506">
                  <a:moveTo>
                    <a:pt x="79903" y="0"/>
                  </a:moveTo>
                  <a:lnTo>
                    <a:pt x="540907" y="0"/>
                  </a:lnTo>
                  <a:cubicBezTo>
                    <a:pt x="585037" y="0"/>
                    <a:pt x="620810" y="35774"/>
                    <a:pt x="620810" y="79903"/>
                  </a:cubicBezTo>
                  <a:lnTo>
                    <a:pt x="620810" y="244603"/>
                  </a:lnTo>
                  <a:cubicBezTo>
                    <a:pt x="620810" y="288732"/>
                    <a:pt x="585037" y="324506"/>
                    <a:pt x="540907" y="324506"/>
                  </a:cubicBezTo>
                  <a:lnTo>
                    <a:pt x="79903" y="324506"/>
                  </a:lnTo>
                  <a:cubicBezTo>
                    <a:pt x="35774" y="324506"/>
                    <a:pt x="0" y="288732"/>
                    <a:pt x="0" y="244603"/>
                  </a:cubicBezTo>
                  <a:lnTo>
                    <a:pt x="0" y="79903"/>
                  </a:lnTo>
                  <a:cubicBezTo>
                    <a:pt x="0" y="35774"/>
                    <a:pt x="35774" y="0"/>
                    <a:pt x="79903" y="0"/>
                  </a:cubicBezTo>
                  <a:close/>
                </a:path>
              </a:pathLst>
            </a:custGeom>
            <a:solidFill>
              <a:srgbClr val="E76262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13" name="TextBox 13"/>
            <p:cNvSpPr txBox="1"/>
            <p:nvPr/>
          </p:nvSpPr>
          <p:spPr>
            <a:xfrm>
              <a:off x="0" y="-47625"/>
              <a:ext cx="620810" cy="372131"/>
            </a:xfrm>
            <a:prstGeom prst="rect">
              <a:avLst/>
            </a:prstGeom>
          </p:spPr>
          <p:txBody>
            <a:bodyPr lIns="55240" tIns="55240" rIns="55240" bIns="5524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14" name="Group 14"/>
          <p:cNvGrpSpPr/>
          <p:nvPr/>
        </p:nvGrpSpPr>
        <p:grpSpPr>
          <a:xfrm>
            <a:off x="16465368" y="1064631"/>
            <a:ext cx="1345895" cy="1079340"/>
            <a:chOff x="0" y="0"/>
            <a:chExt cx="344940" cy="276625"/>
          </a:xfrm>
        </p:grpSpPr>
        <p:sp>
          <p:nvSpPr>
            <p:cNvPr id="15" name="Freeform 15"/>
            <p:cNvSpPr/>
            <p:nvPr/>
          </p:nvSpPr>
          <p:spPr>
            <a:xfrm>
              <a:off x="0" y="0"/>
              <a:ext cx="344940" cy="276625"/>
            </a:xfrm>
            <a:custGeom>
              <a:avLst/>
              <a:gdLst/>
              <a:ahLst/>
              <a:cxnLst/>
              <a:rect l="l" t="t" r="r" b="b"/>
              <a:pathLst>
                <a:path w="344940" h="276625">
                  <a:moveTo>
                    <a:pt x="115045" y="0"/>
                  </a:moveTo>
                  <a:lnTo>
                    <a:pt x="229895" y="0"/>
                  </a:lnTo>
                  <a:cubicBezTo>
                    <a:pt x="260407" y="0"/>
                    <a:pt x="289669" y="12121"/>
                    <a:pt x="311244" y="33696"/>
                  </a:cubicBezTo>
                  <a:cubicBezTo>
                    <a:pt x="332820" y="55271"/>
                    <a:pt x="344940" y="84533"/>
                    <a:pt x="344940" y="115045"/>
                  </a:cubicBezTo>
                  <a:lnTo>
                    <a:pt x="344940" y="161580"/>
                  </a:lnTo>
                  <a:cubicBezTo>
                    <a:pt x="344940" y="192091"/>
                    <a:pt x="332820" y="221354"/>
                    <a:pt x="311244" y="242929"/>
                  </a:cubicBezTo>
                  <a:cubicBezTo>
                    <a:pt x="289669" y="264504"/>
                    <a:pt x="260407" y="276625"/>
                    <a:pt x="229895" y="276625"/>
                  </a:cubicBezTo>
                  <a:lnTo>
                    <a:pt x="115045" y="276625"/>
                  </a:lnTo>
                  <a:cubicBezTo>
                    <a:pt x="84533" y="276625"/>
                    <a:pt x="55271" y="264504"/>
                    <a:pt x="33696" y="242929"/>
                  </a:cubicBezTo>
                  <a:cubicBezTo>
                    <a:pt x="12121" y="221354"/>
                    <a:pt x="0" y="192091"/>
                    <a:pt x="0" y="161580"/>
                  </a:cubicBezTo>
                  <a:lnTo>
                    <a:pt x="0" y="115045"/>
                  </a:lnTo>
                  <a:cubicBezTo>
                    <a:pt x="0" y="84533"/>
                    <a:pt x="12121" y="55271"/>
                    <a:pt x="33696" y="33696"/>
                  </a:cubicBezTo>
                  <a:cubicBezTo>
                    <a:pt x="55271" y="12121"/>
                    <a:pt x="84533" y="0"/>
                    <a:pt x="115045" y="0"/>
                  </a:cubicBezTo>
                  <a:close/>
                </a:path>
              </a:pathLst>
            </a:custGeom>
            <a:solidFill>
              <a:srgbClr val="E76262"/>
            </a:solidFill>
            <a:ln w="28575" cap="sq">
              <a:solidFill>
                <a:srgbClr val="FCF4E8"/>
              </a:solidFill>
              <a:prstDash val="lgDash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" name="TextBox 16"/>
            <p:cNvSpPr txBox="1"/>
            <p:nvPr/>
          </p:nvSpPr>
          <p:spPr>
            <a:xfrm>
              <a:off x="0" y="-47625"/>
              <a:ext cx="344940" cy="324250"/>
            </a:xfrm>
            <a:prstGeom prst="rect">
              <a:avLst/>
            </a:prstGeom>
          </p:spPr>
          <p:txBody>
            <a:bodyPr lIns="55240" tIns="55240" rIns="55240" bIns="5524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17" name="Group 17"/>
          <p:cNvGrpSpPr/>
          <p:nvPr/>
        </p:nvGrpSpPr>
        <p:grpSpPr>
          <a:xfrm>
            <a:off x="15481187" y="2338146"/>
            <a:ext cx="2422291" cy="1266163"/>
            <a:chOff x="0" y="0"/>
            <a:chExt cx="620810" cy="324506"/>
          </a:xfrm>
        </p:grpSpPr>
        <p:sp>
          <p:nvSpPr>
            <p:cNvPr id="18" name="Freeform 18"/>
            <p:cNvSpPr/>
            <p:nvPr/>
          </p:nvSpPr>
          <p:spPr>
            <a:xfrm>
              <a:off x="0" y="0"/>
              <a:ext cx="620810" cy="324506"/>
            </a:xfrm>
            <a:custGeom>
              <a:avLst/>
              <a:gdLst/>
              <a:ahLst/>
              <a:cxnLst/>
              <a:rect l="l" t="t" r="r" b="b"/>
              <a:pathLst>
                <a:path w="620810" h="324506">
                  <a:moveTo>
                    <a:pt x="79903" y="0"/>
                  </a:moveTo>
                  <a:lnTo>
                    <a:pt x="540907" y="0"/>
                  </a:lnTo>
                  <a:cubicBezTo>
                    <a:pt x="585037" y="0"/>
                    <a:pt x="620810" y="35774"/>
                    <a:pt x="620810" y="79903"/>
                  </a:cubicBezTo>
                  <a:lnTo>
                    <a:pt x="620810" y="244603"/>
                  </a:lnTo>
                  <a:cubicBezTo>
                    <a:pt x="620810" y="288732"/>
                    <a:pt x="585037" y="324506"/>
                    <a:pt x="540907" y="324506"/>
                  </a:cubicBezTo>
                  <a:lnTo>
                    <a:pt x="79903" y="324506"/>
                  </a:lnTo>
                  <a:cubicBezTo>
                    <a:pt x="35774" y="324506"/>
                    <a:pt x="0" y="288732"/>
                    <a:pt x="0" y="244603"/>
                  </a:cubicBezTo>
                  <a:lnTo>
                    <a:pt x="0" y="79903"/>
                  </a:lnTo>
                  <a:cubicBezTo>
                    <a:pt x="0" y="35774"/>
                    <a:pt x="35774" y="0"/>
                    <a:pt x="79903" y="0"/>
                  </a:cubicBezTo>
                  <a:close/>
                </a:path>
              </a:pathLst>
            </a:custGeom>
            <a:solidFill>
              <a:srgbClr val="E78462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19" name="TextBox 19"/>
            <p:cNvSpPr txBox="1"/>
            <p:nvPr/>
          </p:nvSpPr>
          <p:spPr>
            <a:xfrm>
              <a:off x="0" y="-47625"/>
              <a:ext cx="620810" cy="372131"/>
            </a:xfrm>
            <a:prstGeom prst="rect">
              <a:avLst/>
            </a:prstGeom>
          </p:spPr>
          <p:txBody>
            <a:bodyPr lIns="55240" tIns="55240" rIns="55240" bIns="5524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20" name="Group 20"/>
          <p:cNvGrpSpPr/>
          <p:nvPr/>
        </p:nvGrpSpPr>
        <p:grpSpPr>
          <a:xfrm>
            <a:off x="16465368" y="2431558"/>
            <a:ext cx="1345895" cy="1079340"/>
            <a:chOff x="0" y="0"/>
            <a:chExt cx="344940" cy="276625"/>
          </a:xfrm>
        </p:grpSpPr>
        <p:sp>
          <p:nvSpPr>
            <p:cNvPr id="21" name="Freeform 21"/>
            <p:cNvSpPr/>
            <p:nvPr/>
          </p:nvSpPr>
          <p:spPr>
            <a:xfrm>
              <a:off x="0" y="0"/>
              <a:ext cx="344940" cy="276625"/>
            </a:xfrm>
            <a:custGeom>
              <a:avLst/>
              <a:gdLst/>
              <a:ahLst/>
              <a:cxnLst/>
              <a:rect l="l" t="t" r="r" b="b"/>
              <a:pathLst>
                <a:path w="344940" h="276625">
                  <a:moveTo>
                    <a:pt x="115045" y="0"/>
                  </a:moveTo>
                  <a:lnTo>
                    <a:pt x="229895" y="0"/>
                  </a:lnTo>
                  <a:cubicBezTo>
                    <a:pt x="260407" y="0"/>
                    <a:pt x="289669" y="12121"/>
                    <a:pt x="311244" y="33696"/>
                  </a:cubicBezTo>
                  <a:cubicBezTo>
                    <a:pt x="332820" y="55271"/>
                    <a:pt x="344940" y="84533"/>
                    <a:pt x="344940" y="115045"/>
                  </a:cubicBezTo>
                  <a:lnTo>
                    <a:pt x="344940" y="161580"/>
                  </a:lnTo>
                  <a:cubicBezTo>
                    <a:pt x="344940" y="192091"/>
                    <a:pt x="332820" y="221354"/>
                    <a:pt x="311244" y="242929"/>
                  </a:cubicBezTo>
                  <a:cubicBezTo>
                    <a:pt x="289669" y="264504"/>
                    <a:pt x="260407" y="276625"/>
                    <a:pt x="229895" y="276625"/>
                  </a:cubicBezTo>
                  <a:lnTo>
                    <a:pt x="115045" y="276625"/>
                  </a:lnTo>
                  <a:cubicBezTo>
                    <a:pt x="84533" y="276625"/>
                    <a:pt x="55271" y="264504"/>
                    <a:pt x="33696" y="242929"/>
                  </a:cubicBezTo>
                  <a:cubicBezTo>
                    <a:pt x="12121" y="221354"/>
                    <a:pt x="0" y="192091"/>
                    <a:pt x="0" y="161580"/>
                  </a:cubicBezTo>
                  <a:lnTo>
                    <a:pt x="0" y="115045"/>
                  </a:lnTo>
                  <a:cubicBezTo>
                    <a:pt x="0" y="84533"/>
                    <a:pt x="12121" y="55271"/>
                    <a:pt x="33696" y="33696"/>
                  </a:cubicBezTo>
                  <a:cubicBezTo>
                    <a:pt x="55271" y="12121"/>
                    <a:pt x="84533" y="0"/>
                    <a:pt x="115045" y="0"/>
                  </a:cubicBezTo>
                  <a:close/>
                </a:path>
              </a:pathLst>
            </a:custGeom>
            <a:solidFill>
              <a:srgbClr val="E78462"/>
            </a:solidFill>
            <a:ln w="28575" cap="sq">
              <a:solidFill>
                <a:srgbClr val="FCF4E8"/>
              </a:solidFill>
              <a:prstDash val="lgDash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" name="TextBox 22"/>
            <p:cNvSpPr txBox="1"/>
            <p:nvPr/>
          </p:nvSpPr>
          <p:spPr>
            <a:xfrm>
              <a:off x="0" y="-47625"/>
              <a:ext cx="344940" cy="324250"/>
            </a:xfrm>
            <a:prstGeom prst="rect">
              <a:avLst/>
            </a:prstGeom>
          </p:spPr>
          <p:txBody>
            <a:bodyPr lIns="55240" tIns="55240" rIns="55240" bIns="5524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23" name="Group 23"/>
          <p:cNvGrpSpPr/>
          <p:nvPr/>
        </p:nvGrpSpPr>
        <p:grpSpPr>
          <a:xfrm>
            <a:off x="15481187" y="3705073"/>
            <a:ext cx="2422291" cy="1266163"/>
            <a:chOff x="0" y="0"/>
            <a:chExt cx="620810" cy="324506"/>
          </a:xfrm>
        </p:grpSpPr>
        <p:sp>
          <p:nvSpPr>
            <p:cNvPr id="24" name="Freeform 24"/>
            <p:cNvSpPr/>
            <p:nvPr/>
          </p:nvSpPr>
          <p:spPr>
            <a:xfrm>
              <a:off x="0" y="0"/>
              <a:ext cx="620810" cy="324506"/>
            </a:xfrm>
            <a:custGeom>
              <a:avLst/>
              <a:gdLst/>
              <a:ahLst/>
              <a:cxnLst/>
              <a:rect l="l" t="t" r="r" b="b"/>
              <a:pathLst>
                <a:path w="620810" h="324506">
                  <a:moveTo>
                    <a:pt x="79903" y="0"/>
                  </a:moveTo>
                  <a:lnTo>
                    <a:pt x="540907" y="0"/>
                  </a:lnTo>
                  <a:cubicBezTo>
                    <a:pt x="585037" y="0"/>
                    <a:pt x="620810" y="35774"/>
                    <a:pt x="620810" y="79903"/>
                  </a:cubicBezTo>
                  <a:lnTo>
                    <a:pt x="620810" y="244603"/>
                  </a:lnTo>
                  <a:cubicBezTo>
                    <a:pt x="620810" y="288732"/>
                    <a:pt x="585037" y="324506"/>
                    <a:pt x="540907" y="324506"/>
                  </a:cubicBezTo>
                  <a:lnTo>
                    <a:pt x="79903" y="324506"/>
                  </a:lnTo>
                  <a:cubicBezTo>
                    <a:pt x="35774" y="324506"/>
                    <a:pt x="0" y="288732"/>
                    <a:pt x="0" y="244603"/>
                  </a:cubicBezTo>
                  <a:lnTo>
                    <a:pt x="0" y="79903"/>
                  </a:lnTo>
                  <a:cubicBezTo>
                    <a:pt x="0" y="35774"/>
                    <a:pt x="35774" y="0"/>
                    <a:pt x="79903" y="0"/>
                  </a:cubicBezTo>
                  <a:close/>
                </a:path>
              </a:pathLst>
            </a:custGeom>
            <a:solidFill>
              <a:srgbClr val="FFCF91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25" name="TextBox 25"/>
            <p:cNvSpPr txBox="1"/>
            <p:nvPr/>
          </p:nvSpPr>
          <p:spPr>
            <a:xfrm>
              <a:off x="0" y="-47625"/>
              <a:ext cx="620810" cy="372131"/>
            </a:xfrm>
            <a:prstGeom prst="rect">
              <a:avLst/>
            </a:prstGeom>
          </p:spPr>
          <p:txBody>
            <a:bodyPr lIns="55240" tIns="55240" rIns="55240" bIns="5524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26" name="Group 26"/>
          <p:cNvGrpSpPr/>
          <p:nvPr/>
        </p:nvGrpSpPr>
        <p:grpSpPr>
          <a:xfrm>
            <a:off x="16465368" y="3798485"/>
            <a:ext cx="1345895" cy="1079340"/>
            <a:chOff x="0" y="0"/>
            <a:chExt cx="344940" cy="276625"/>
          </a:xfrm>
        </p:grpSpPr>
        <p:sp>
          <p:nvSpPr>
            <p:cNvPr id="27" name="Freeform 27"/>
            <p:cNvSpPr/>
            <p:nvPr/>
          </p:nvSpPr>
          <p:spPr>
            <a:xfrm>
              <a:off x="0" y="0"/>
              <a:ext cx="344940" cy="276625"/>
            </a:xfrm>
            <a:custGeom>
              <a:avLst/>
              <a:gdLst/>
              <a:ahLst/>
              <a:cxnLst/>
              <a:rect l="l" t="t" r="r" b="b"/>
              <a:pathLst>
                <a:path w="344940" h="276625">
                  <a:moveTo>
                    <a:pt x="115045" y="0"/>
                  </a:moveTo>
                  <a:lnTo>
                    <a:pt x="229895" y="0"/>
                  </a:lnTo>
                  <a:cubicBezTo>
                    <a:pt x="260407" y="0"/>
                    <a:pt x="289669" y="12121"/>
                    <a:pt x="311244" y="33696"/>
                  </a:cubicBezTo>
                  <a:cubicBezTo>
                    <a:pt x="332820" y="55271"/>
                    <a:pt x="344940" y="84533"/>
                    <a:pt x="344940" y="115045"/>
                  </a:cubicBezTo>
                  <a:lnTo>
                    <a:pt x="344940" y="161580"/>
                  </a:lnTo>
                  <a:cubicBezTo>
                    <a:pt x="344940" y="192091"/>
                    <a:pt x="332820" y="221354"/>
                    <a:pt x="311244" y="242929"/>
                  </a:cubicBezTo>
                  <a:cubicBezTo>
                    <a:pt x="289669" y="264504"/>
                    <a:pt x="260407" y="276625"/>
                    <a:pt x="229895" y="276625"/>
                  </a:cubicBezTo>
                  <a:lnTo>
                    <a:pt x="115045" y="276625"/>
                  </a:lnTo>
                  <a:cubicBezTo>
                    <a:pt x="84533" y="276625"/>
                    <a:pt x="55271" y="264504"/>
                    <a:pt x="33696" y="242929"/>
                  </a:cubicBezTo>
                  <a:cubicBezTo>
                    <a:pt x="12121" y="221354"/>
                    <a:pt x="0" y="192091"/>
                    <a:pt x="0" y="161580"/>
                  </a:cubicBezTo>
                  <a:lnTo>
                    <a:pt x="0" y="115045"/>
                  </a:lnTo>
                  <a:cubicBezTo>
                    <a:pt x="0" y="84533"/>
                    <a:pt x="12121" y="55271"/>
                    <a:pt x="33696" y="33696"/>
                  </a:cubicBezTo>
                  <a:cubicBezTo>
                    <a:pt x="55271" y="12121"/>
                    <a:pt x="84533" y="0"/>
                    <a:pt x="115045" y="0"/>
                  </a:cubicBezTo>
                  <a:close/>
                </a:path>
              </a:pathLst>
            </a:custGeom>
            <a:solidFill>
              <a:srgbClr val="FFCF91"/>
            </a:solidFill>
            <a:ln w="28575" cap="sq">
              <a:solidFill>
                <a:srgbClr val="FCF4E8"/>
              </a:solidFill>
              <a:prstDash val="lgDash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8" name="TextBox 28"/>
            <p:cNvSpPr txBox="1"/>
            <p:nvPr/>
          </p:nvSpPr>
          <p:spPr>
            <a:xfrm>
              <a:off x="0" y="-47625"/>
              <a:ext cx="344940" cy="324250"/>
            </a:xfrm>
            <a:prstGeom prst="rect">
              <a:avLst/>
            </a:prstGeom>
          </p:spPr>
          <p:txBody>
            <a:bodyPr lIns="55240" tIns="55240" rIns="55240" bIns="5524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29" name="Group 29"/>
          <p:cNvGrpSpPr/>
          <p:nvPr/>
        </p:nvGrpSpPr>
        <p:grpSpPr>
          <a:xfrm>
            <a:off x="15481187" y="7805855"/>
            <a:ext cx="2422291" cy="1266163"/>
            <a:chOff x="0" y="0"/>
            <a:chExt cx="620810" cy="324506"/>
          </a:xfrm>
        </p:grpSpPr>
        <p:sp>
          <p:nvSpPr>
            <p:cNvPr id="30" name="Freeform 30"/>
            <p:cNvSpPr/>
            <p:nvPr/>
          </p:nvSpPr>
          <p:spPr>
            <a:xfrm>
              <a:off x="0" y="0"/>
              <a:ext cx="620810" cy="324506"/>
            </a:xfrm>
            <a:custGeom>
              <a:avLst/>
              <a:gdLst/>
              <a:ahLst/>
              <a:cxnLst/>
              <a:rect l="l" t="t" r="r" b="b"/>
              <a:pathLst>
                <a:path w="620810" h="324506">
                  <a:moveTo>
                    <a:pt x="79903" y="0"/>
                  </a:moveTo>
                  <a:lnTo>
                    <a:pt x="540907" y="0"/>
                  </a:lnTo>
                  <a:cubicBezTo>
                    <a:pt x="585037" y="0"/>
                    <a:pt x="620810" y="35774"/>
                    <a:pt x="620810" y="79903"/>
                  </a:cubicBezTo>
                  <a:lnTo>
                    <a:pt x="620810" y="244603"/>
                  </a:lnTo>
                  <a:cubicBezTo>
                    <a:pt x="620810" y="288732"/>
                    <a:pt x="585037" y="324506"/>
                    <a:pt x="540907" y="324506"/>
                  </a:cubicBezTo>
                  <a:lnTo>
                    <a:pt x="79903" y="324506"/>
                  </a:lnTo>
                  <a:cubicBezTo>
                    <a:pt x="35774" y="324506"/>
                    <a:pt x="0" y="288732"/>
                    <a:pt x="0" y="244603"/>
                  </a:cubicBezTo>
                  <a:lnTo>
                    <a:pt x="0" y="79903"/>
                  </a:lnTo>
                  <a:cubicBezTo>
                    <a:pt x="0" y="35774"/>
                    <a:pt x="35774" y="0"/>
                    <a:pt x="79903" y="0"/>
                  </a:cubicBezTo>
                  <a:close/>
                </a:path>
              </a:pathLst>
            </a:custGeom>
            <a:solidFill>
              <a:srgbClr val="FFCF91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31" name="TextBox 31"/>
            <p:cNvSpPr txBox="1"/>
            <p:nvPr/>
          </p:nvSpPr>
          <p:spPr>
            <a:xfrm>
              <a:off x="0" y="-47625"/>
              <a:ext cx="620810" cy="372131"/>
            </a:xfrm>
            <a:prstGeom prst="rect">
              <a:avLst/>
            </a:prstGeom>
          </p:spPr>
          <p:txBody>
            <a:bodyPr lIns="55240" tIns="55240" rIns="55240" bIns="5524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32" name="Group 32"/>
          <p:cNvGrpSpPr/>
          <p:nvPr/>
        </p:nvGrpSpPr>
        <p:grpSpPr>
          <a:xfrm>
            <a:off x="16465368" y="7899267"/>
            <a:ext cx="1345895" cy="1079340"/>
            <a:chOff x="0" y="0"/>
            <a:chExt cx="344940" cy="276625"/>
          </a:xfrm>
        </p:grpSpPr>
        <p:sp>
          <p:nvSpPr>
            <p:cNvPr id="33" name="Freeform 33"/>
            <p:cNvSpPr/>
            <p:nvPr/>
          </p:nvSpPr>
          <p:spPr>
            <a:xfrm>
              <a:off x="0" y="0"/>
              <a:ext cx="344940" cy="276625"/>
            </a:xfrm>
            <a:custGeom>
              <a:avLst/>
              <a:gdLst/>
              <a:ahLst/>
              <a:cxnLst/>
              <a:rect l="l" t="t" r="r" b="b"/>
              <a:pathLst>
                <a:path w="344940" h="276625">
                  <a:moveTo>
                    <a:pt x="115045" y="0"/>
                  </a:moveTo>
                  <a:lnTo>
                    <a:pt x="229895" y="0"/>
                  </a:lnTo>
                  <a:cubicBezTo>
                    <a:pt x="260407" y="0"/>
                    <a:pt x="289669" y="12121"/>
                    <a:pt x="311244" y="33696"/>
                  </a:cubicBezTo>
                  <a:cubicBezTo>
                    <a:pt x="332820" y="55271"/>
                    <a:pt x="344940" y="84533"/>
                    <a:pt x="344940" y="115045"/>
                  </a:cubicBezTo>
                  <a:lnTo>
                    <a:pt x="344940" y="161580"/>
                  </a:lnTo>
                  <a:cubicBezTo>
                    <a:pt x="344940" y="192091"/>
                    <a:pt x="332820" y="221354"/>
                    <a:pt x="311244" y="242929"/>
                  </a:cubicBezTo>
                  <a:cubicBezTo>
                    <a:pt x="289669" y="264504"/>
                    <a:pt x="260407" y="276625"/>
                    <a:pt x="229895" y="276625"/>
                  </a:cubicBezTo>
                  <a:lnTo>
                    <a:pt x="115045" y="276625"/>
                  </a:lnTo>
                  <a:cubicBezTo>
                    <a:pt x="84533" y="276625"/>
                    <a:pt x="55271" y="264504"/>
                    <a:pt x="33696" y="242929"/>
                  </a:cubicBezTo>
                  <a:cubicBezTo>
                    <a:pt x="12121" y="221354"/>
                    <a:pt x="0" y="192091"/>
                    <a:pt x="0" y="161580"/>
                  </a:cubicBezTo>
                  <a:lnTo>
                    <a:pt x="0" y="115045"/>
                  </a:lnTo>
                  <a:cubicBezTo>
                    <a:pt x="0" y="84533"/>
                    <a:pt x="12121" y="55271"/>
                    <a:pt x="33696" y="33696"/>
                  </a:cubicBezTo>
                  <a:cubicBezTo>
                    <a:pt x="55271" y="12121"/>
                    <a:pt x="84533" y="0"/>
                    <a:pt x="115045" y="0"/>
                  </a:cubicBezTo>
                  <a:close/>
                </a:path>
              </a:pathLst>
            </a:custGeom>
            <a:solidFill>
              <a:srgbClr val="FFCF91"/>
            </a:solidFill>
            <a:ln w="28575" cap="sq">
              <a:solidFill>
                <a:srgbClr val="FCF4E8"/>
              </a:solidFill>
              <a:prstDash val="lgDash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4" name="TextBox 34"/>
            <p:cNvSpPr txBox="1"/>
            <p:nvPr/>
          </p:nvSpPr>
          <p:spPr>
            <a:xfrm>
              <a:off x="0" y="-47625"/>
              <a:ext cx="344940" cy="324250"/>
            </a:xfrm>
            <a:prstGeom prst="rect">
              <a:avLst/>
            </a:prstGeom>
          </p:spPr>
          <p:txBody>
            <a:bodyPr lIns="55240" tIns="55240" rIns="55240" bIns="5524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35" name="Freeform 35"/>
          <p:cNvSpPr/>
          <p:nvPr/>
        </p:nvSpPr>
        <p:spPr>
          <a:xfrm rot="5400000">
            <a:off x="13300485" y="4351615"/>
            <a:ext cx="8100800" cy="1340007"/>
          </a:xfrm>
          <a:custGeom>
            <a:avLst/>
            <a:gdLst/>
            <a:ahLst/>
            <a:cxnLst/>
            <a:rect l="l" t="t" r="r" b="b"/>
            <a:pathLst>
              <a:path w="8100800" h="1340007">
                <a:moveTo>
                  <a:pt x="0" y="0"/>
                </a:moveTo>
                <a:lnTo>
                  <a:pt x="8100800" y="0"/>
                </a:lnTo>
                <a:lnTo>
                  <a:pt x="8100800" y="1340007"/>
                </a:lnTo>
                <a:lnTo>
                  <a:pt x="0" y="1340007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36" name="TextBox 36"/>
          <p:cNvSpPr txBox="1"/>
          <p:nvPr/>
        </p:nvSpPr>
        <p:spPr>
          <a:xfrm rot="-5400000">
            <a:off x="455494" y="5974320"/>
            <a:ext cx="378666" cy="147180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097"/>
              </a:lnSpc>
            </a:pPr>
            <a:r>
              <a:rPr lang="en-US" sz="8641">
                <a:solidFill>
                  <a:srgbClr val="503D36"/>
                </a:solidFill>
                <a:latin typeface="Sniglet"/>
                <a:ea typeface="Sniglet"/>
                <a:cs typeface="Sniglet"/>
                <a:sym typeface="Sniglet"/>
              </a:rPr>
              <a:t>)</a:t>
            </a:r>
          </a:p>
        </p:txBody>
      </p:sp>
      <p:sp>
        <p:nvSpPr>
          <p:cNvPr id="37" name="TextBox 37"/>
          <p:cNvSpPr txBox="1"/>
          <p:nvPr/>
        </p:nvSpPr>
        <p:spPr>
          <a:xfrm rot="-5400000">
            <a:off x="455494" y="572688"/>
            <a:ext cx="378666" cy="147180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097"/>
              </a:lnSpc>
            </a:pPr>
            <a:r>
              <a:rPr lang="en-US" sz="8641">
                <a:solidFill>
                  <a:srgbClr val="503D36"/>
                </a:solidFill>
                <a:latin typeface="Sniglet"/>
                <a:ea typeface="Sniglet"/>
                <a:cs typeface="Sniglet"/>
                <a:sym typeface="Sniglet"/>
              </a:rPr>
              <a:t>)</a:t>
            </a:r>
          </a:p>
        </p:txBody>
      </p:sp>
      <p:sp>
        <p:nvSpPr>
          <p:cNvPr id="38" name="TextBox 38"/>
          <p:cNvSpPr txBox="1"/>
          <p:nvPr/>
        </p:nvSpPr>
        <p:spPr>
          <a:xfrm rot="-5400000">
            <a:off x="455494" y="1472960"/>
            <a:ext cx="378666" cy="147180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097"/>
              </a:lnSpc>
            </a:pPr>
            <a:r>
              <a:rPr lang="en-US" sz="8641">
                <a:solidFill>
                  <a:srgbClr val="503D36"/>
                </a:solidFill>
                <a:latin typeface="Sniglet"/>
                <a:ea typeface="Sniglet"/>
                <a:cs typeface="Sniglet"/>
                <a:sym typeface="Sniglet"/>
              </a:rPr>
              <a:t>)</a:t>
            </a:r>
          </a:p>
        </p:txBody>
      </p:sp>
      <p:sp>
        <p:nvSpPr>
          <p:cNvPr id="39" name="TextBox 39"/>
          <p:cNvSpPr txBox="1"/>
          <p:nvPr/>
        </p:nvSpPr>
        <p:spPr>
          <a:xfrm rot="-5400000">
            <a:off x="455494" y="2373232"/>
            <a:ext cx="378666" cy="147180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097"/>
              </a:lnSpc>
            </a:pPr>
            <a:r>
              <a:rPr lang="en-US" sz="8641">
                <a:solidFill>
                  <a:srgbClr val="503D36"/>
                </a:solidFill>
                <a:latin typeface="Sniglet"/>
                <a:ea typeface="Sniglet"/>
                <a:cs typeface="Sniglet"/>
                <a:sym typeface="Sniglet"/>
              </a:rPr>
              <a:t>)</a:t>
            </a:r>
          </a:p>
        </p:txBody>
      </p:sp>
      <p:sp>
        <p:nvSpPr>
          <p:cNvPr id="40" name="TextBox 40"/>
          <p:cNvSpPr txBox="1"/>
          <p:nvPr/>
        </p:nvSpPr>
        <p:spPr>
          <a:xfrm rot="-5400000">
            <a:off x="455494" y="3273504"/>
            <a:ext cx="378666" cy="147180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097"/>
              </a:lnSpc>
            </a:pPr>
            <a:r>
              <a:rPr lang="en-US" sz="8641">
                <a:solidFill>
                  <a:srgbClr val="503D36"/>
                </a:solidFill>
                <a:latin typeface="Sniglet"/>
                <a:ea typeface="Sniglet"/>
                <a:cs typeface="Sniglet"/>
                <a:sym typeface="Sniglet"/>
              </a:rPr>
              <a:t>)</a:t>
            </a:r>
          </a:p>
        </p:txBody>
      </p:sp>
      <p:sp>
        <p:nvSpPr>
          <p:cNvPr id="41" name="TextBox 41"/>
          <p:cNvSpPr txBox="1"/>
          <p:nvPr/>
        </p:nvSpPr>
        <p:spPr>
          <a:xfrm rot="-5400000">
            <a:off x="455494" y="4173776"/>
            <a:ext cx="378666" cy="147180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097"/>
              </a:lnSpc>
            </a:pPr>
            <a:r>
              <a:rPr lang="en-US" sz="8641">
                <a:solidFill>
                  <a:srgbClr val="503D36"/>
                </a:solidFill>
                <a:latin typeface="Sniglet"/>
                <a:ea typeface="Sniglet"/>
                <a:cs typeface="Sniglet"/>
                <a:sym typeface="Sniglet"/>
              </a:rPr>
              <a:t>)</a:t>
            </a:r>
          </a:p>
        </p:txBody>
      </p:sp>
      <p:sp>
        <p:nvSpPr>
          <p:cNvPr id="42" name="TextBox 42"/>
          <p:cNvSpPr txBox="1"/>
          <p:nvPr/>
        </p:nvSpPr>
        <p:spPr>
          <a:xfrm rot="-5400000">
            <a:off x="455494" y="5074048"/>
            <a:ext cx="378666" cy="147180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097"/>
              </a:lnSpc>
            </a:pPr>
            <a:r>
              <a:rPr lang="en-US" sz="8641">
                <a:solidFill>
                  <a:srgbClr val="503D36"/>
                </a:solidFill>
                <a:latin typeface="Sniglet"/>
                <a:ea typeface="Sniglet"/>
                <a:cs typeface="Sniglet"/>
                <a:sym typeface="Sniglet"/>
              </a:rPr>
              <a:t>)</a:t>
            </a:r>
          </a:p>
        </p:txBody>
      </p:sp>
      <p:sp>
        <p:nvSpPr>
          <p:cNvPr id="43" name="TextBox 43"/>
          <p:cNvSpPr txBox="1"/>
          <p:nvPr/>
        </p:nvSpPr>
        <p:spPr>
          <a:xfrm rot="-5400000">
            <a:off x="455494" y="6874591"/>
            <a:ext cx="378666" cy="147180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097"/>
              </a:lnSpc>
            </a:pPr>
            <a:r>
              <a:rPr lang="en-US" sz="8641">
                <a:solidFill>
                  <a:srgbClr val="503D36"/>
                </a:solidFill>
                <a:latin typeface="Sniglet"/>
                <a:ea typeface="Sniglet"/>
                <a:cs typeface="Sniglet"/>
                <a:sym typeface="Sniglet"/>
              </a:rPr>
              <a:t>)</a:t>
            </a:r>
          </a:p>
        </p:txBody>
      </p:sp>
      <p:sp>
        <p:nvSpPr>
          <p:cNvPr id="44" name="TextBox 44"/>
          <p:cNvSpPr txBox="1"/>
          <p:nvPr/>
        </p:nvSpPr>
        <p:spPr>
          <a:xfrm rot="-5400000">
            <a:off x="455494" y="7774863"/>
            <a:ext cx="378666" cy="147180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097"/>
              </a:lnSpc>
            </a:pPr>
            <a:r>
              <a:rPr lang="en-US" sz="8641">
                <a:solidFill>
                  <a:srgbClr val="503D36"/>
                </a:solidFill>
                <a:latin typeface="Sniglet"/>
                <a:ea typeface="Sniglet"/>
                <a:cs typeface="Sniglet"/>
                <a:sym typeface="Sniglet"/>
              </a:rPr>
              <a:t>)</a:t>
            </a:r>
          </a:p>
        </p:txBody>
      </p:sp>
      <p:sp>
        <p:nvSpPr>
          <p:cNvPr id="45" name="Freeform 45"/>
          <p:cNvSpPr/>
          <p:nvPr/>
        </p:nvSpPr>
        <p:spPr>
          <a:xfrm rot="5400000">
            <a:off x="13300485" y="4351615"/>
            <a:ext cx="8100800" cy="1340007"/>
          </a:xfrm>
          <a:custGeom>
            <a:avLst/>
            <a:gdLst/>
            <a:ahLst/>
            <a:cxnLst/>
            <a:rect l="l" t="t" r="r" b="b"/>
            <a:pathLst>
              <a:path w="8100800" h="1340007">
                <a:moveTo>
                  <a:pt x="0" y="0"/>
                </a:moveTo>
                <a:lnTo>
                  <a:pt x="8100800" y="0"/>
                </a:lnTo>
                <a:lnTo>
                  <a:pt x="8100800" y="1340007"/>
                </a:lnTo>
                <a:lnTo>
                  <a:pt x="0" y="1340007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46" name="Freeform 46"/>
          <p:cNvSpPr/>
          <p:nvPr/>
        </p:nvSpPr>
        <p:spPr>
          <a:xfrm>
            <a:off x="460986" y="9488557"/>
            <a:ext cx="16591034" cy="798443"/>
          </a:xfrm>
          <a:custGeom>
            <a:avLst/>
            <a:gdLst/>
            <a:ahLst/>
            <a:cxnLst/>
            <a:rect l="l" t="t" r="r" b="b"/>
            <a:pathLst>
              <a:path w="16591034" h="798443">
                <a:moveTo>
                  <a:pt x="0" y="0"/>
                </a:moveTo>
                <a:lnTo>
                  <a:pt x="16591034" y="0"/>
                </a:lnTo>
                <a:lnTo>
                  <a:pt x="16591034" y="798443"/>
                </a:lnTo>
                <a:lnTo>
                  <a:pt x="0" y="798443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grpSp>
        <p:nvGrpSpPr>
          <p:cNvPr id="47" name="Group 47"/>
          <p:cNvGrpSpPr/>
          <p:nvPr/>
        </p:nvGrpSpPr>
        <p:grpSpPr>
          <a:xfrm>
            <a:off x="460986" y="345960"/>
            <a:ext cx="16591034" cy="9351318"/>
            <a:chOff x="0" y="0"/>
            <a:chExt cx="4112279" cy="2317832"/>
          </a:xfrm>
        </p:grpSpPr>
        <p:sp>
          <p:nvSpPr>
            <p:cNvPr id="48" name="Freeform 48"/>
            <p:cNvSpPr/>
            <p:nvPr/>
          </p:nvSpPr>
          <p:spPr>
            <a:xfrm>
              <a:off x="0" y="0"/>
              <a:ext cx="4112280" cy="2317832"/>
            </a:xfrm>
            <a:custGeom>
              <a:avLst/>
              <a:gdLst/>
              <a:ahLst/>
              <a:cxnLst/>
              <a:rect l="l" t="t" r="r" b="b"/>
              <a:pathLst>
                <a:path w="4112280" h="2317832">
                  <a:moveTo>
                    <a:pt x="9333" y="0"/>
                  </a:moveTo>
                  <a:lnTo>
                    <a:pt x="4102947" y="0"/>
                  </a:lnTo>
                  <a:cubicBezTo>
                    <a:pt x="4105422" y="0"/>
                    <a:pt x="4107796" y="983"/>
                    <a:pt x="4109546" y="2733"/>
                  </a:cubicBezTo>
                  <a:cubicBezTo>
                    <a:pt x="4111296" y="4484"/>
                    <a:pt x="4112280" y="6857"/>
                    <a:pt x="4112280" y="9333"/>
                  </a:cubicBezTo>
                  <a:lnTo>
                    <a:pt x="4112280" y="2308500"/>
                  </a:lnTo>
                  <a:cubicBezTo>
                    <a:pt x="4112280" y="2310975"/>
                    <a:pt x="4111296" y="2313349"/>
                    <a:pt x="4109546" y="2315099"/>
                  </a:cubicBezTo>
                  <a:cubicBezTo>
                    <a:pt x="4107796" y="2316849"/>
                    <a:pt x="4105422" y="2317832"/>
                    <a:pt x="4102947" y="2317832"/>
                  </a:cubicBezTo>
                  <a:lnTo>
                    <a:pt x="9333" y="2317832"/>
                  </a:lnTo>
                  <a:cubicBezTo>
                    <a:pt x="6857" y="2317832"/>
                    <a:pt x="4484" y="2316849"/>
                    <a:pt x="2733" y="2315099"/>
                  </a:cubicBezTo>
                  <a:cubicBezTo>
                    <a:pt x="983" y="2313349"/>
                    <a:pt x="0" y="2310975"/>
                    <a:pt x="0" y="2308500"/>
                  </a:cubicBezTo>
                  <a:lnTo>
                    <a:pt x="0" y="9333"/>
                  </a:lnTo>
                  <a:cubicBezTo>
                    <a:pt x="0" y="6857"/>
                    <a:pt x="983" y="4484"/>
                    <a:pt x="2733" y="2733"/>
                  </a:cubicBezTo>
                  <a:cubicBezTo>
                    <a:pt x="4484" y="983"/>
                    <a:pt x="6857" y="0"/>
                    <a:pt x="9333" y="0"/>
                  </a:cubicBezTo>
                  <a:close/>
                </a:path>
              </a:pathLst>
            </a:custGeom>
            <a:solidFill>
              <a:srgbClr val="FCF4E8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49" name="TextBox 49"/>
            <p:cNvSpPr txBox="1"/>
            <p:nvPr/>
          </p:nvSpPr>
          <p:spPr>
            <a:xfrm>
              <a:off x="0" y="-28575"/>
              <a:ext cx="4112279" cy="2346407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60"/>
                </a:lnSpc>
              </a:pPr>
              <a:endParaRPr/>
            </a:p>
          </p:txBody>
        </p:sp>
      </p:grpSp>
      <p:grpSp>
        <p:nvGrpSpPr>
          <p:cNvPr id="50" name="Group 50"/>
          <p:cNvGrpSpPr/>
          <p:nvPr/>
        </p:nvGrpSpPr>
        <p:grpSpPr>
          <a:xfrm>
            <a:off x="1004595" y="1280517"/>
            <a:ext cx="279582" cy="279582"/>
            <a:chOff x="0" y="0"/>
            <a:chExt cx="812800" cy="812800"/>
          </a:xfrm>
        </p:grpSpPr>
        <p:sp>
          <p:nvSpPr>
            <p:cNvPr id="51" name="Freeform 51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9FC2B6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52" name="TextBox 52"/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60442" tIns="60442" rIns="60442" bIns="60442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53" name="Group 53"/>
          <p:cNvGrpSpPr/>
          <p:nvPr/>
        </p:nvGrpSpPr>
        <p:grpSpPr>
          <a:xfrm>
            <a:off x="1004595" y="2181188"/>
            <a:ext cx="279582" cy="279582"/>
            <a:chOff x="0" y="0"/>
            <a:chExt cx="812800" cy="812800"/>
          </a:xfrm>
        </p:grpSpPr>
        <p:sp>
          <p:nvSpPr>
            <p:cNvPr id="54" name="Freeform 54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9FC2B6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55" name="TextBox 55"/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60442" tIns="60442" rIns="60442" bIns="60442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56" name="Group 56"/>
          <p:cNvGrpSpPr/>
          <p:nvPr/>
        </p:nvGrpSpPr>
        <p:grpSpPr>
          <a:xfrm>
            <a:off x="1004595" y="3081859"/>
            <a:ext cx="279582" cy="279582"/>
            <a:chOff x="0" y="0"/>
            <a:chExt cx="812800" cy="812800"/>
          </a:xfrm>
        </p:grpSpPr>
        <p:sp>
          <p:nvSpPr>
            <p:cNvPr id="57" name="Freeform 57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9FC2B6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58" name="TextBox 58"/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60442" tIns="60442" rIns="60442" bIns="60442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59" name="Group 59"/>
          <p:cNvGrpSpPr/>
          <p:nvPr/>
        </p:nvGrpSpPr>
        <p:grpSpPr>
          <a:xfrm>
            <a:off x="1004595" y="3982530"/>
            <a:ext cx="279582" cy="279582"/>
            <a:chOff x="0" y="0"/>
            <a:chExt cx="812800" cy="812800"/>
          </a:xfrm>
        </p:grpSpPr>
        <p:sp>
          <p:nvSpPr>
            <p:cNvPr id="60" name="Freeform 60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9FC2B6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61" name="TextBox 61"/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60442" tIns="60442" rIns="60442" bIns="60442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62" name="Group 62"/>
          <p:cNvGrpSpPr/>
          <p:nvPr/>
        </p:nvGrpSpPr>
        <p:grpSpPr>
          <a:xfrm>
            <a:off x="1004595" y="4883201"/>
            <a:ext cx="279582" cy="279582"/>
            <a:chOff x="0" y="0"/>
            <a:chExt cx="812800" cy="812800"/>
          </a:xfrm>
        </p:grpSpPr>
        <p:sp>
          <p:nvSpPr>
            <p:cNvPr id="63" name="Freeform 63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9FC2B6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64" name="TextBox 64"/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60442" tIns="60442" rIns="60442" bIns="60442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65" name="Group 65"/>
          <p:cNvGrpSpPr/>
          <p:nvPr/>
        </p:nvGrpSpPr>
        <p:grpSpPr>
          <a:xfrm>
            <a:off x="1004595" y="5783872"/>
            <a:ext cx="279582" cy="279582"/>
            <a:chOff x="0" y="0"/>
            <a:chExt cx="812800" cy="812800"/>
          </a:xfrm>
        </p:grpSpPr>
        <p:sp>
          <p:nvSpPr>
            <p:cNvPr id="66" name="Freeform 66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9FC2B6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67" name="TextBox 67"/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60442" tIns="60442" rIns="60442" bIns="60442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68" name="Group 68"/>
          <p:cNvGrpSpPr/>
          <p:nvPr/>
        </p:nvGrpSpPr>
        <p:grpSpPr>
          <a:xfrm>
            <a:off x="1004595" y="6684543"/>
            <a:ext cx="279582" cy="279582"/>
            <a:chOff x="0" y="0"/>
            <a:chExt cx="812800" cy="812800"/>
          </a:xfrm>
        </p:grpSpPr>
        <p:sp>
          <p:nvSpPr>
            <p:cNvPr id="69" name="Freeform 69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9FC2B6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70" name="TextBox 70"/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60442" tIns="60442" rIns="60442" bIns="60442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71" name="Group 71"/>
          <p:cNvGrpSpPr/>
          <p:nvPr/>
        </p:nvGrpSpPr>
        <p:grpSpPr>
          <a:xfrm>
            <a:off x="1004595" y="7585214"/>
            <a:ext cx="279582" cy="279582"/>
            <a:chOff x="0" y="0"/>
            <a:chExt cx="812800" cy="812800"/>
          </a:xfrm>
        </p:grpSpPr>
        <p:sp>
          <p:nvSpPr>
            <p:cNvPr id="72" name="Freeform 72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9FC2B6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73" name="TextBox 73"/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60442" tIns="60442" rIns="60442" bIns="60442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74" name="Group 74"/>
          <p:cNvGrpSpPr/>
          <p:nvPr/>
        </p:nvGrpSpPr>
        <p:grpSpPr>
          <a:xfrm>
            <a:off x="1004595" y="8485885"/>
            <a:ext cx="279582" cy="279582"/>
            <a:chOff x="0" y="0"/>
            <a:chExt cx="812800" cy="812800"/>
          </a:xfrm>
        </p:grpSpPr>
        <p:sp>
          <p:nvSpPr>
            <p:cNvPr id="75" name="Freeform 75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9FC2B6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76" name="TextBox 76"/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60442" tIns="60442" rIns="60442" bIns="60442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77" name="Group 77"/>
          <p:cNvGrpSpPr/>
          <p:nvPr/>
        </p:nvGrpSpPr>
        <p:grpSpPr>
          <a:xfrm>
            <a:off x="788682" y="649285"/>
            <a:ext cx="15892199" cy="8744667"/>
            <a:chOff x="0" y="0"/>
            <a:chExt cx="3939065" cy="2167467"/>
          </a:xfrm>
        </p:grpSpPr>
        <p:sp>
          <p:nvSpPr>
            <p:cNvPr id="78" name="Freeform 78"/>
            <p:cNvSpPr/>
            <p:nvPr/>
          </p:nvSpPr>
          <p:spPr>
            <a:xfrm>
              <a:off x="0" y="0"/>
              <a:ext cx="3939065" cy="2167467"/>
            </a:xfrm>
            <a:custGeom>
              <a:avLst/>
              <a:gdLst/>
              <a:ahLst/>
              <a:cxnLst/>
              <a:rect l="l" t="t" r="r" b="b"/>
              <a:pathLst>
                <a:path w="3939065" h="2167467">
                  <a:moveTo>
                    <a:pt x="9743" y="0"/>
                  </a:moveTo>
                  <a:lnTo>
                    <a:pt x="3929322" y="0"/>
                  </a:lnTo>
                  <a:cubicBezTo>
                    <a:pt x="3934703" y="0"/>
                    <a:pt x="3939065" y="4362"/>
                    <a:pt x="3939065" y="9743"/>
                  </a:cubicBezTo>
                  <a:lnTo>
                    <a:pt x="3939065" y="2157724"/>
                  </a:lnTo>
                  <a:cubicBezTo>
                    <a:pt x="3939065" y="2163105"/>
                    <a:pt x="3934703" y="2167467"/>
                    <a:pt x="3929322" y="2167467"/>
                  </a:cubicBezTo>
                  <a:lnTo>
                    <a:pt x="9743" y="2167467"/>
                  </a:lnTo>
                  <a:cubicBezTo>
                    <a:pt x="4362" y="2167467"/>
                    <a:pt x="0" y="2163105"/>
                    <a:pt x="0" y="2157724"/>
                  </a:cubicBezTo>
                  <a:lnTo>
                    <a:pt x="0" y="9743"/>
                  </a:lnTo>
                  <a:cubicBezTo>
                    <a:pt x="0" y="4362"/>
                    <a:pt x="4362" y="0"/>
                    <a:pt x="9743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47625" cap="sq">
              <a:solidFill>
                <a:srgbClr val="9FC2B6"/>
              </a:solidFill>
              <a:prstDash val="lgDash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9" name="TextBox 79"/>
            <p:cNvSpPr txBox="1"/>
            <p:nvPr/>
          </p:nvSpPr>
          <p:spPr>
            <a:xfrm>
              <a:off x="0" y="-28575"/>
              <a:ext cx="3939065" cy="2196042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60"/>
                </a:lnSpc>
              </a:pPr>
              <a:endParaRPr/>
            </a:p>
          </p:txBody>
        </p:sp>
      </p:grpSp>
      <p:sp>
        <p:nvSpPr>
          <p:cNvPr id="80" name="TextBox 80"/>
          <p:cNvSpPr txBox="1"/>
          <p:nvPr/>
        </p:nvSpPr>
        <p:spPr>
          <a:xfrm rot="5400000">
            <a:off x="546570" y="805550"/>
            <a:ext cx="378666" cy="147180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097"/>
              </a:lnSpc>
            </a:pPr>
            <a:r>
              <a:rPr lang="en-US" sz="8641">
                <a:solidFill>
                  <a:srgbClr val="503D36"/>
                </a:solidFill>
                <a:latin typeface="Sniglet"/>
                <a:ea typeface="Sniglet"/>
                <a:cs typeface="Sniglet"/>
                <a:sym typeface="Sniglet"/>
              </a:rPr>
              <a:t>)</a:t>
            </a:r>
          </a:p>
        </p:txBody>
      </p:sp>
      <p:sp>
        <p:nvSpPr>
          <p:cNvPr id="81" name="TextBox 81"/>
          <p:cNvSpPr txBox="1"/>
          <p:nvPr/>
        </p:nvSpPr>
        <p:spPr>
          <a:xfrm rot="5400000">
            <a:off x="546570" y="1705822"/>
            <a:ext cx="378666" cy="147180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097"/>
              </a:lnSpc>
            </a:pPr>
            <a:r>
              <a:rPr lang="en-US" sz="8641">
                <a:solidFill>
                  <a:srgbClr val="503D36"/>
                </a:solidFill>
                <a:latin typeface="Sniglet"/>
                <a:ea typeface="Sniglet"/>
                <a:cs typeface="Sniglet"/>
                <a:sym typeface="Sniglet"/>
              </a:rPr>
              <a:t>)</a:t>
            </a:r>
          </a:p>
        </p:txBody>
      </p:sp>
      <p:sp>
        <p:nvSpPr>
          <p:cNvPr id="82" name="Freeform 82"/>
          <p:cNvSpPr/>
          <p:nvPr/>
        </p:nvSpPr>
        <p:spPr>
          <a:xfrm rot="-3955797" flipH="1" flipV="1">
            <a:off x="15275461" y="8026244"/>
            <a:ext cx="1011795" cy="696741"/>
          </a:xfrm>
          <a:custGeom>
            <a:avLst/>
            <a:gdLst/>
            <a:ahLst/>
            <a:cxnLst/>
            <a:rect l="l" t="t" r="r" b="b"/>
            <a:pathLst>
              <a:path w="1011795" h="696741">
                <a:moveTo>
                  <a:pt x="1011795" y="696741"/>
                </a:moveTo>
                <a:lnTo>
                  <a:pt x="0" y="696741"/>
                </a:lnTo>
                <a:lnTo>
                  <a:pt x="0" y="0"/>
                </a:lnTo>
                <a:lnTo>
                  <a:pt x="1011795" y="0"/>
                </a:lnTo>
                <a:lnTo>
                  <a:pt x="1011795" y="696741"/>
                </a:lnTo>
                <a:close/>
              </a:path>
            </a:pathLst>
          </a:custGeom>
          <a:blipFill>
            <a:blip r:embed="rId6"/>
            <a:stretch>
              <a:fillRect t="-62571" r="-193516" b="-197067"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83" name="TextBox 83"/>
          <p:cNvSpPr txBox="1"/>
          <p:nvPr/>
        </p:nvSpPr>
        <p:spPr>
          <a:xfrm rot="5400000">
            <a:off x="546570" y="2606094"/>
            <a:ext cx="378666" cy="147180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097"/>
              </a:lnSpc>
            </a:pPr>
            <a:r>
              <a:rPr lang="en-US" sz="8641">
                <a:solidFill>
                  <a:srgbClr val="503D36"/>
                </a:solidFill>
                <a:latin typeface="Sniglet"/>
                <a:ea typeface="Sniglet"/>
                <a:cs typeface="Sniglet"/>
                <a:sym typeface="Sniglet"/>
              </a:rPr>
              <a:t>)</a:t>
            </a:r>
          </a:p>
        </p:txBody>
      </p:sp>
      <p:sp>
        <p:nvSpPr>
          <p:cNvPr id="84" name="TextBox 84"/>
          <p:cNvSpPr txBox="1"/>
          <p:nvPr/>
        </p:nvSpPr>
        <p:spPr>
          <a:xfrm rot="5400000">
            <a:off x="546570" y="3506366"/>
            <a:ext cx="378666" cy="147180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097"/>
              </a:lnSpc>
            </a:pPr>
            <a:r>
              <a:rPr lang="en-US" sz="8641">
                <a:solidFill>
                  <a:srgbClr val="503D36"/>
                </a:solidFill>
                <a:latin typeface="Sniglet"/>
                <a:ea typeface="Sniglet"/>
                <a:cs typeface="Sniglet"/>
                <a:sym typeface="Sniglet"/>
              </a:rPr>
              <a:t>)</a:t>
            </a:r>
          </a:p>
        </p:txBody>
      </p:sp>
      <p:grpSp>
        <p:nvGrpSpPr>
          <p:cNvPr id="85" name="Group 85"/>
          <p:cNvGrpSpPr/>
          <p:nvPr/>
        </p:nvGrpSpPr>
        <p:grpSpPr>
          <a:xfrm>
            <a:off x="13500447" y="6438928"/>
            <a:ext cx="4403031" cy="1266163"/>
            <a:chOff x="0" y="0"/>
            <a:chExt cx="1128455" cy="324506"/>
          </a:xfrm>
        </p:grpSpPr>
        <p:sp>
          <p:nvSpPr>
            <p:cNvPr id="86" name="Freeform 86"/>
            <p:cNvSpPr/>
            <p:nvPr/>
          </p:nvSpPr>
          <p:spPr>
            <a:xfrm>
              <a:off x="0" y="0"/>
              <a:ext cx="1128455" cy="324506"/>
            </a:xfrm>
            <a:custGeom>
              <a:avLst/>
              <a:gdLst/>
              <a:ahLst/>
              <a:cxnLst/>
              <a:rect l="l" t="t" r="r" b="b"/>
              <a:pathLst>
                <a:path w="1128455" h="324506">
                  <a:moveTo>
                    <a:pt x="43958" y="0"/>
                  </a:moveTo>
                  <a:lnTo>
                    <a:pt x="1084497" y="0"/>
                  </a:lnTo>
                  <a:cubicBezTo>
                    <a:pt x="1096156" y="0"/>
                    <a:pt x="1107337" y="4631"/>
                    <a:pt x="1115580" y="12875"/>
                  </a:cubicBezTo>
                  <a:cubicBezTo>
                    <a:pt x="1123824" y="21119"/>
                    <a:pt x="1128455" y="32300"/>
                    <a:pt x="1128455" y="43958"/>
                  </a:cubicBezTo>
                  <a:lnTo>
                    <a:pt x="1128455" y="280548"/>
                  </a:lnTo>
                  <a:cubicBezTo>
                    <a:pt x="1128455" y="292206"/>
                    <a:pt x="1123824" y="303387"/>
                    <a:pt x="1115580" y="311631"/>
                  </a:cubicBezTo>
                  <a:cubicBezTo>
                    <a:pt x="1107337" y="319874"/>
                    <a:pt x="1096156" y="324506"/>
                    <a:pt x="1084497" y="324506"/>
                  </a:cubicBezTo>
                  <a:lnTo>
                    <a:pt x="43958" y="324506"/>
                  </a:lnTo>
                  <a:cubicBezTo>
                    <a:pt x="32300" y="324506"/>
                    <a:pt x="21119" y="319874"/>
                    <a:pt x="12875" y="311631"/>
                  </a:cubicBezTo>
                  <a:cubicBezTo>
                    <a:pt x="4631" y="303387"/>
                    <a:pt x="0" y="292206"/>
                    <a:pt x="0" y="280548"/>
                  </a:cubicBezTo>
                  <a:lnTo>
                    <a:pt x="0" y="43958"/>
                  </a:lnTo>
                  <a:cubicBezTo>
                    <a:pt x="0" y="32300"/>
                    <a:pt x="4631" y="21119"/>
                    <a:pt x="12875" y="12875"/>
                  </a:cubicBezTo>
                  <a:cubicBezTo>
                    <a:pt x="21119" y="4631"/>
                    <a:pt x="32300" y="0"/>
                    <a:pt x="43958" y="0"/>
                  </a:cubicBezTo>
                  <a:close/>
                </a:path>
              </a:pathLst>
            </a:custGeom>
            <a:solidFill>
              <a:srgbClr val="E78462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87" name="TextBox 87"/>
            <p:cNvSpPr txBox="1"/>
            <p:nvPr/>
          </p:nvSpPr>
          <p:spPr>
            <a:xfrm>
              <a:off x="0" y="-47625"/>
              <a:ext cx="1128455" cy="372131"/>
            </a:xfrm>
            <a:prstGeom prst="rect">
              <a:avLst/>
            </a:prstGeom>
          </p:spPr>
          <p:txBody>
            <a:bodyPr lIns="55240" tIns="55240" rIns="55240" bIns="5524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88" name="Group 88"/>
          <p:cNvGrpSpPr/>
          <p:nvPr/>
        </p:nvGrpSpPr>
        <p:grpSpPr>
          <a:xfrm>
            <a:off x="13651724" y="6570548"/>
            <a:ext cx="4159540" cy="1079340"/>
            <a:chOff x="0" y="0"/>
            <a:chExt cx="1066051" cy="276625"/>
          </a:xfrm>
        </p:grpSpPr>
        <p:sp>
          <p:nvSpPr>
            <p:cNvPr id="89" name="Freeform 89"/>
            <p:cNvSpPr/>
            <p:nvPr/>
          </p:nvSpPr>
          <p:spPr>
            <a:xfrm>
              <a:off x="0" y="0"/>
              <a:ext cx="1066051" cy="276625"/>
            </a:xfrm>
            <a:custGeom>
              <a:avLst/>
              <a:gdLst/>
              <a:ahLst/>
              <a:cxnLst/>
              <a:rect l="l" t="t" r="r" b="b"/>
              <a:pathLst>
                <a:path w="1066051" h="276625">
                  <a:moveTo>
                    <a:pt x="37225" y="0"/>
                  </a:moveTo>
                  <a:lnTo>
                    <a:pt x="1028826" y="0"/>
                  </a:lnTo>
                  <a:cubicBezTo>
                    <a:pt x="1038699" y="0"/>
                    <a:pt x="1048167" y="3922"/>
                    <a:pt x="1055148" y="10903"/>
                  </a:cubicBezTo>
                  <a:cubicBezTo>
                    <a:pt x="1062129" y="17884"/>
                    <a:pt x="1066051" y="27352"/>
                    <a:pt x="1066051" y="37225"/>
                  </a:cubicBezTo>
                  <a:lnTo>
                    <a:pt x="1066051" y="239400"/>
                  </a:lnTo>
                  <a:cubicBezTo>
                    <a:pt x="1066051" y="249272"/>
                    <a:pt x="1062129" y="258741"/>
                    <a:pt x="1055148" y="265722"/>
                  </a:cubicBezTo>
                  <a:cubicBezTo>
                    <a:pt x="1048167" y="272703"/>
                    <a:pt x="1038699" y="276625"/>
                    <a:pt x="1028826" y="276625"/>
                  </a:cubicBezTo>
                  <a:lnTo>
                    <a:pt x="37225" y="276625"/>
                  </a:lnTo>
                  <a:cubicBezTo>
                    <a:pt x="27352" y="276625"/>
                    <a:pt x="17884" y="272703"/>
                    <a:pt x="10903" y="265722"/>
                  </a:cubicBezTo>
                  <a:cubicBezTo>
                    <a:pt x="3922" y="258741"/>
                    <a:pt x="0" y="249272"/>
                    <a:pt x="0" y="239400"/>
                  </a:cubicBezTo>
                  <a:lnTo>
                    <a:pt x="0" y="37225"/>
                  </a:lnTo>
                  <a:cubicBezTo>
                    <a:pt x="0" y="27352"/>
                    <a:pt x="3922" y="17884"/>
                    <a:pt x="10903" y="10903"/>
                  </a:cubicBezTo>
                  <a:cubicBezTo>
                    <a:pt x="17884" y="3922"/>
                    <a:pt x="27352" y="0"/>
                    <a:pt x="37225" y="0"/>
                  </a:cubicBezTo>
                  <a:close/>
                </a:path>
              </a:pathLst>
            </a:custGeom>
            <a:solidFill>
              <a:srgbClr val="E78462"/>
            </a:solidFill>
            <a:ln w="28575" cap="sq">
              <a:solidFill>
                <a:srgbClr val="FCF4E8"/>
              </a:solidFill>
              <a:prstDash val="lgDash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0" name="TextBox 90"/>
            <p:cNvSpPr txBox="1"/>
            <p:nvPr/>
          </p:nvSpPr>
          <p:spPr>
            <a:xfrm>
              <a:off x="0" y="-57150"/>
              <a:ext cx="1066051" cy="333775"/>
            </a:xfrm>
            <a:prstGeom prst="rect">
              <a:avLst/>
            </a:prstGeom>
          </p:spPr>
          <p:txBody>
            <a:bodyPr lIns="55240" tIns="55240" rIns="55240" bIns="55240" rtlCol="0" anchor="ctr"/>
            <a:lstStyle/>
            <a:p>
              <a:pPr algn="ctr">
                <a:lnSpc>
                  <a:spcPts val="4199"/>
                </a:lnSpc>
              </a:pPr>
              <a:r>
                <a:rPr lang="en-US" sz="2999">
                  <a:solidFill>
                    <a:srgbClr val="FFFFFF"/>
                  </a:solidFill>
                  <a:latin typeface="#9Slide07 SVNUT Triumph Press"/>
                  <a:ea typeface="#9Slide07 SVNUT Triumph Press"/>
                  <a:cs typeface="#9Slide07 SVNUT Triumph Press"/>
                  <a:sym typeface="#9Slide07 SVNUT Triumph Press"/>
                </a:rPr>
                <a:t>III. Thảo luận</a:t>
              </a:r>
            </a:p>
          </p:txBody>
        </p:sp>
      </p:grpSp>
      <p:sp>
        <p:nvSpPr>
          <p:cNvPr id="91" name="TextBox 91"/>
          <p:cNvSpPr txBox="1"/>
          <p:nvPr/>
        </p:nvSpPr>
        <p:spPr>
          <a:xfrm rot="5400000">
            <a:off x="546570" y="4406638"/>
            <a:ext cx="378666" cy="147180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097"/>
              </a:lnSpc>
            </a:pPr>
            <a:r>
              <a:rPr lang="en-US" sz="8641">
                <a:solidFill>
                  <a:srgbClr val="503D36"/>
                </a:solidFill>
                <a:latin typeface="Sniglet"/>
                <a:ea typeface="Sniglet"/>
                <a:cs typeface="Sniglet"/>
                <a:sym typeface="Sniglet"/>
              </a:rPr>
              <a:t>)</a:t>
            </a:r>
          </a:p>
        </p:txBody>
      </p:sp>
      <p:sp>
        <p:nvSpPr>
          <p:cNvPr id="92" name="TextBox 92"/>
          <p:cNvSpPr txBox="1"/>
          <p:nvPr/>
        </p:nvSpPr>
        <p:spPr>
          <a:xfrm rot="5400000">
            <a:off x="546570" y="5306908"/>
            <a:ext cx="378666" cy="147180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097"/>
              </a:lnSpc>
            </a:pPr>
            <a:r>
              <a:rPr lang="en-US" sz="8641">
                <a:solidFill>
                  <a:srgbClr val="503D36"/>
                </a:solidFill>
                <a:latin typeface="Sniglet"/>
                <a:ea typeface="Sniglet"/>
                <a:cs typeface="Sniglet"/>
                <a:sym typeface="Sniglet"/>
              </a:rPr>
              <a:t>)</a:t>
            </a:r>
          </a:p>
        </p:txBody>
      </p:sp>
      <p:sp>
        <p:nvSpPr>
          <p:cNvPr id="93" name="TextBox 93"/>
          <p:cNvSpPr txBox="1"/>
          <p:nvPr/>
        </p:nvSpPr>
        <p:spPr>
          <a:xfrm rot="5400000">
            <a:off x="546570" y="6207180"/>
            <a:ext cx="378666" cy="147180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097"/>
              </a:lnSpc>
            </a:pPr>
            <a:r>
              <a:rPr lang="en-US" sz="8641">
                <a:solidFill>
                  <a:srgbClr val="503D36"/>
                </a:solidFill>
                <a:latin typeface="Sniglet"/>
                <a:ea typeface="Sniglet"/>
                <a:cs typeface="Sniglet"/>
                <a:sym typeface="Sniglet"/>
              </a:rPr>
              <a:t>)</a:t>
            </a:r>
          </a:p>
        </p:txBody>
      </p:sp>
      <p:sp>
        <p:nvSpPr>
          <p:cNvPr id="94" name="TextBox 94"/>
          <p:cNvSpPr txBox="1"/>
          <p:nvPr/>
        </p:nvSpPr>
        <p:spPr>
          <a:xfrm rot="5400000">
            <a:off x="546570" y="7107452"/>
            <a:ext cx="378666" cy="147180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097"/>
              </a:lnSpc>
            </a:pPr>
            <a:r>
              <a:rPr lang="en-US" sz="8641">
                <a:solidFill>
                  <a:srgbClr val="503D36"/>
                </a:solidFill>
                <a:latin typeface="Sniglet"/>
                <a:ea typeface="Sniglet"/>
                <a:cs typeface="Sniglet"/>
                <a:sym typeface="Sniglet"/>
              </a:rPr>
              <a:t>)</a:t>
            </a:r>
          </a:p>
        </p:txBody>
      </p:sp>
      <p:sp>
        <p:nvSpPr>
          <p:cNvPr id="95" name="TextBox 95"/>
          <p:cNvSpPr txBox="1"/>
          <p:nvPr/>
        </p:nvSpPr>
        <p:spPr>
          <a:xfrm rot="5400000">
            <a:off x="546570" y="8007725"/>
            <a:ext cx="378666" cy="147180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097"/>
              </a:lnSpc>
            </a:pPr>
            <a:r>
              <a:rPr lang="en-US" sz="8641">
                <a:solidFill>
                  <a:srgbClr val="503D36"/>
                </a:solidFill>
                <a:latin typeface="Sniglet"/>
                <a:ea typeface="Sniglet"/>
                <a:cs typeface="Sniglet"/>
                <a:sym typeface="Sniglet"/>
              </a:rPr>
              <a:t>)</a:t>
            </a:r>
          </a:p>
        </p:txBody>
      </p:sp>
      <p:grpSp>
        <p:nvGrpSpPr>
          <p:cNvPr id="96" name="Group 96"/>
          <p:cNvGrpSpPr/>
          <p:nvPr/>
        </p:nvGrpSpPr>
        <p:grpSpPr>
          <a:xfrm>
            <a:off x="1597866" y="1064631"/>
            <a:ext cx="14597957" cy="1566427"/>
            <a:chOff x="0" y="0"/>
            <a:chExt cx="6523902" cy="700044"/>
          </a:xfrm>
        </p:grpSpPr>
        <p:sp>
          <p:nvSpPr>
            <p:cNvPr id="97" name="Freeform 97"/>
            <p:cNvSpPr/>
            <p:nvPr/>
          </p:nvSpPr>
          <p:spPr>
            <a:xfrm>
              <a:off x="0" y="0"/>
              <a:ext cx="6523902" cy="700044"/>
            </a:xfrm>
            <a:custGeom>
              <a:avLst/>
              <a:gdLst/>
              <a:ahLst/>
              <a:cxnLst/>
              <a:rect l="l" t="t" r="r" b="b"/>
              <a:pathLst>
                <a:path w="6523902" h="700044">
                  <a:moveTo>
                    <a:pt x="53034" y="0"/>
                  </a:moveTo>
                  <a:lnTo>
                    <a:pt x="6470867" y="0"/>
                  </a:lnTo>
                  <a:cubicBezTo>
                    <a:pt x="6500158" y="0"/>
                    <a:pt x="6523902" y="23744"/>
                    <a:pt x="6523902" y="53034"/>
                  </a:cubicBezTo>
                  <a:lnTo>
                    <a:pt x="6523902" y="647010"/>
                  </a:lnTo>
                  <a:cubicBezTo>
                    <a:pt x="6523902" y="676300"/>
                    <a:pt x="6500158" y="700044"/>
                    <a:pt x="6470867" y="700044"/>
                  </a:cubicBezTo>
                  <a:lnTo>
                    <a:pt x="53034" y="700044"/>
                  </a:lnTo>
                  <a:cubicBezTo>
                    <a:pt x="23744" y="700044"/>
                    <a:pt x="0" y="676300"/>
                    <a:pt x="0" y="647010"/>
                  </a:cubicBezTo>
                  <a:lnTo>
                    <a:pt x="0" y="53034"/>
                  </a:lnTo>
                  <a:cubicBezTo>
                    <a:pt x="0" y="23744"/>
                    <a:pt x="23744" y="0"/>
                    <a:pt x="53034" y="0"/>
                  </a:cubicBezTo>
                  <a:close/>
                </a:path>
              </a:pathLst>
            </a:custGeom>
            <a:solidFill>
              <a:srgbClr val="FFCF91"/>
            </a:solidFill>
            <a:ln w="47625" cap="rnd">
              <a:solidFill>
                <a:srgbClr val="E76262"/>
              </a:solidFill>
              <a:prstDash val="lgDash"/>
              <a:rou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8" name="TextBox 98"/>
            <p:cNvSpPr txBox="1"/>
            <p:nvPr/>
          </p:nvSpPr>
          <p:spPr>
            <a:xfrm>
              <a:off x="0" y="-28575"/>
              <a:ext cx="6523902" cy="728619"/>
            </a:xfrm>
            <a:prstGeom prst="rect">
              <a:avLst/>
            </a:prstGeom>
          </p:spPr>
          <p:txBody>
            <a:bodyPr lIns="44501" tIns="44501" rIns="44501" bIns="44501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99" name="TextBox 99"/>
          <p:cNvSpPr txBox="1"/>
          <p:nvPr/>
        </p:nvSpPr>
        <p:spPr>
          <a:xfrm>
            <a:off x="1830425" y="1497925"/>
            <a:ext cx="13808713" cy="6477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5162"/>
              </a:lnSpc>
              <a:spcBef>
                <a:spcPct val="0"/>
              </a:spcBef>
            </a:pPr>
            <a:r>
              <a:rPr lang="en-US" sz="4301" b="1">
                <a:solidFill>
                  <a:srgbClr val="503D36"/>
                </a:solidFill>
                <a:latin typeface="Fraunces Bold"/>
                <a:ea typeface="Fraunces Bold"/>
                <a:cs typeface="Fraunces Bold"/>
                <a:sym typeface="Fraunces Bold"/>
              </a:rPr>
              <a:t>III. THẢO LUẬN</a:t>
            </a:r>
          </a:p>
        </p:txBody>
      </p:sp>
      <p:sp>
        <p:nvSpPr>
          <p:cNvPr id="100" name="TextBox 100"/>
          <p:cNvSpPr txBox="1"/>
          <p:nvPr/>
        </p:nvSpPr>
        <p:spPr>
          <a:xfrm>
            <a:off x="2092167" y="2758351"/>
            <a:ext cx="13905190" cy="52269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5996"/>
              </a:lnSpc>
            </a:pPr>
            <a:r>
              <a:rPr lang="en-US" sz="3919" b="1">
                <a:solidFill>
                  <a:srgbClr val="423F3F"/>
                </a:solidFill>
                <a:latin typeface="Roboto Condensed Bold"/>
                <a:ea typeface="Roboto Condensed Bold"/>
                <a:cs typeface="Roboto Condensed Bold"/>
                <a:sym typeface="Roboto Condensed Bold"/>
              </a:rPr>
              <a:t>Nhiệm vụ 1: VÒNG NỘI BỘ (35’)</a:t>
            </a:r>
          </a:p>
          <a:p>
            <a:pPr marL="846137" lvl="1" indent="-423069" algn="just">
              <a:lnSpc>
                <a:spcPts val="5996"/>
              </a:lnSpc>
              <a:buFont typeface="Arial"/>
              <a:buChar char="•"/>
            </a:pPr>
            <a:r>
              <a:rPr lang="en-US" sz="3919">
                <a:solidFill>
                  <a:srgbClr val="423F3F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Lớp chia thành 4 – 6 nhóm (hoặc số lượng nhóm tùy thuộc vào số lượng HS trong lớp, khoảng 6 HS/ nhóm là phù hợp)</a:t>
            </a:r>
          </a:p>
          <a:p>
            <a:pPr marL="846137" lvl="1" indent="-423069" algn="just">
              <a:lnSpc>
                <a:spcPts val="5996"/>
              </a:lnSpc>
              <a:buFont typeface="Arial"/>
              <a:buChar char="•"/>
            </a:pPr>
            <a:r>
              <a:rPr lang="en-US" sz="3919">
                <a:solidFill>
                  <a:srgbClr val="423F3F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Tham gia thảo luận về chủ đề </a:t>
            </a:r>
            <a:r>
              <a:rPr lang="en-US" sz="3919" b="1">
                <a:solidFill>
                  <a:srgbClr val="423F3F"/>
                </a:solidFill>
                <a:latin typeface="Roboto Condensed Bold"/>
                <a:ea typeface="Roboto Condensed Bold"/>
                <a:cs typeface="Roboto Condensed Bold"/>
                <a:sym typeface="Roboto Condensed Bold"/>
              </a:rPr>
              <a:t>Làm thế nào để học tốt môn Ngữ văn?</a:t>
            </a:r>
            <a:r>
              <a:rPr lang="en-US" sz="3919">
                <a:solidFill>
                  <a:srgbClr val="423F3F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 theo quy trình:</a:t>
            </a:r>
          </a:p>
          <a:p>
            <a:pPr marL="846137" lvl="1" indent="-423069" algn="just">
              <a:lnSpc>
                <a:spcPts val="5996"/>
              </a:lnSpc>
              <a:buFont typeface="Arial"/>
              <a:buChar char="•"/>
            </a:pPr>
            <a:r>
              <a:rPr lang="en-US" sz="3919">
                <a:solidFill>
                  <a:srgbClr val="423F3F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Chuẩn bị trước khi thảo luận: 10 phút</a:t>
            </a:r>
          </a:p>
          <a:p>
            <a:pPr algn="just">
              <a:lnSpc>
                <a:spcPts val="5996"/>
              </a:lnSpc>
            </a:pPr>
            <a:endParaRPr lang="en-US" sz="3919">
              <a:solidFill>
                <a:srgbClr val="423F3F"/>
              </a:solidFill>
              <a:latin typeface="Roboto Condensed"/>
              <a:ea typeface="Roboto Condensed"/>
              <a:cs typeface="Roboto Condensed"/>
              <a:sym typeface="Roboto Condensed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FC2B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-10800000">
            <a:off x="7844350" y="-264431"/>
            <a:ext cx="10443650" cy="11081561"/>
          </a:xfrm>
          <a:custGeom>
            <a:avLst/>
            <a:gdLst/>
            <a:ahLst/>
            <a:cxnLst/>
            <a:rect l="l" t="t" r="r" b="b"/>
            <a:pathLst>
              <a:path w="10443650" h="11081561">
                <a:moveTo>
                  <a:pt x="0" y="0"/>
                </a:moveTo>
                <a:lnTo>
                  <a:pt x="10443650" y="0"/>
                </a:lnTo>
                <a:lnTo>
                  <a:pt x="10443650" y="11081561"/>
                </a:lnTo>
                <a:lnTo>
                  <a:pt x="0" y="1108156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tretch>
              <a:fillRect r="-90379" b="-3737"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3" name="Freeform 3"/>
          <p:cNvSpPr/>
          <p:nvPr/>
        </p:nvSpPr>
        <p:spPr>
          <a:xfrm rot="-10800000">
            <a:off x="-200148" y="-397281"/>
            <a:ext cx="10443650" cy="11081561"/>
          </a:xfrm>
          <a:custGeom>
            <a:avLst/>
            <a:gdLst/>
            <a:ahLst/>
            <a:cxnLst/>
            <a:rect l="l" t="t" r="r" b="b"/>
            <a:pathLst>
              <a:path w="10443650" h="11081561">
                <a:moveTo>
                  <a:pt x="0" y="0"/>
                </a:moveTo>
                <a:lnTo>
                  <a:pt x="10443650" y="0"/>
                </a:lnTo>
                <a:lnTo>
                  <a:pt x="10443650" y="11081562"/>
                </a:lnTo>
                <a:lnTo>
                  <a:pt x="0" y="11081562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tretch>
              <a:fillRect l="-90379" t="-3737"/>
            </a:stretch>
          </a:blipFill>
        </p:spPr>
        <p:txBody>
          <a:bodyPr/>
          <a:lstStyle/>
          <a:p>
            <a:endParaRPr lang="en-US"/>
          </a:p>
        </p:txBody>
      </p:sp>
      <p:grpSp>
        <p:nvGrpSpPr>
          <p:cNvPr id="4" name="Group 4"/>
          <p:cNvGrpSpPr/>
          <p:nvPr/>
        </p:nvGrpSpPr>
        <p:grpSpPr>
          <a:xfrm>
            <a:off x="14350507" y="5067990"/>
            <a:ext cx="3670381" cy="1266163"/>
            <a:chOff x="0" y="0"/>
            <a:chExt cx="4893842" cy="1688218"/>
          </a:xfrm>
        </p:grpSpPr>
        <p:grpSp>
          <p:nvGrpSpPr>
            <p:cNvPr id="5" name="Group 5"/>
            <p:cNvGrpSpPr/>
            <p:nvPr/>
          </p:nvGrpSpPr>
          <p:grpSpPr>
            <a:xfrm>
              <a:off x="0" y="0"/>
              <a:ext cx="4893842" cy="1688218"/>
              <a:chOff x="0" y="0"/>
              <a:chExt cx="940684" cy="324506"/>
            </a:xfrm>
          </p:grpSpPr>
          <p:sp>
            <p:nvSpPr>
              <p:cNvPr id="6" name="Freeform 6"/>
              <p:cNvSpPr/>
              <p:nvPr/>
            </p:nvSpPr>
            <p:spPr>
              <a:xfrm>
                <a:off x="0" y="0"/>
                <a:ext cx="940684" cy="324506"/>
              </a:xfrm>
              <a:custGeom>
                <a:avLst/>
                <a:gdLst/>
                <a:ahLst/>
                <a:cxnLst/>
                <a:rect l="l" t="t" r="r" b="b"/>
                <a:pathLst>
                  <a:path w="940684" h="324506">
                    <a:moveTo>
                      <a:pt x="52732" y="0"/>
                    </a:moveTo>
                    <a:lnTo>
                      <a:pt x="887952" y="0"/>
                    </a:lnTo>
                    <a:cubicBezTo>
                      <a:pt x="901937" y="0"/>
                      <a:pt x="915350" y="5556"/>
                      <a:pt x="925239" y="15445"/>
                    </a:cubicBezTo>
                    <a:cubicBezTo>
                      <a:pt x="935128" y="25334"/>
                      <a:pt x="940684" y="38747"/>
                      <a:pt x="940684" y="52732"/>
                    </a:cubicBezTo>
                    <a:lnTo>
                      <a:pt x="940684" y="271773"/>
                    </a:lnTo>
                    <a:cubicBezTo>
                      <a:pt x="940684" y="300897"/>
                      <a:pt x="917075" y="324506"/>
                      <a:pt x="887952" y="324506"/>
                    </a:cubicBezTo>
                    <a:lnTo>
                      <a:pt x="52732" y="324506"/>
                    </a:lnTo>
                    <a:cubicBezTo>
                      <a:pt x="23609" y="324506"/>
                      <a:pt x="0" y="300897"/>
                      <a:pt x="0" y="271773"/>
                    </a:cubicBezTo>
                    <a:lnTo>
                      <a:pt x="0" y="52732"/>
                    </a:lnTo>
                    <a:cubicBezTo>
                      <a:pt x="0" y="23609"/>
                      <a:pt x="23609" y="0"/>
                      <a:pt x="52732" y="0"/>
                    </a:cubicBezTo>
                    <a:close/>
                  </a:path>
                </a:pathLst>
              </a:custGeom>
              <a:solidFill>
                <a:srgbClr val="E76262"/>
              </a:solidFill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" name="TextBox 7"/>
              <p:cNvSpPr txBox="1"/>
              <p:nvPr/>
            </p:nvSpPr>
            <p:spPr>
              <a:xfrm>
                <a:off x="0" y="-47625"/>
                <a:ext cx="940684" cy="372131"/>
              </a:xfrm>
              <a:prstGeom prst="rect">
                <a:avLst/>
              </a:prstGeom>
            </p:spPr>
            <p:txBody>
              <a:bodyPr lIns="55240" tIns="55240" rIns="55240" bIns="55240" rtlCol="0" anchor="ctr"/>
              <a:lstStyle/>
              <a:p>
                <a:pPr algn="ctr">
                  <a:lnSpc>
                    <a:spcPts val="2659"/>
                  </a:lnSpc>
                </a:pPr>
                <a:endParaRPr/>
              </a:p>
            </p:txBody>
          </p:sp>
        </p:grpSp>
        <p:grpSp>
          <p:nvGrpSpPr>
            <p:cNvPr id="8" name="Group 8"/>
            <p:cNvGrpSpPr/>
            <p:nvPr/>
          </p:nvGrpSpPr>
          <p:grpSpPr>
            <a:xfrm>
              <a:off x="135804" y="163505"/>
              <a:ext cx="4635085" cy="1439119"/>
              <a:chOff x="0" y="0"/>
              <a:chExt cx="890946" cy="276625"/>
            </a:xfrm>
          </p:grpSpPr>
          <p:sp>
            <p:nvSpPr>
              <p:cNvPr id="9" name="Freeform 9"/>
              <p:cNvSpPr/>
              <p:nvPr/>
            </p:nvSpPr>
            <p:spPr>
              <a:xfrm>
                <a:off x="0" y="0"/>
                <a:ext cx="890946" cy="276625"/>
              </a:xfrm>
              <a:custGeom>
                <a:avLst/>
                <a:gdLst/>
                <a:ahLst/>
                <a:cxnLst/>
                <a:rect l="l" t="t" r="r" b="b"/>
                <a:pathLst>
                  <a:path w="890946" h="276625">
                    <a:moveTo>
                      <a:pt x="44541" y="0"/>
                    </a:moveTo>
                    <a:lnTo>
                      <a:pt x="846405" y="0"/>
                    </a:lnTo>
                    <a:cubicBezTo>
                      <a:pt x="871005" y="0"/>
                      <a:pt x="890946" y="19942"/>
                      <a:pt x="890946" y="44541"/>
                    </a:cubicBezTo>
                    <a:lnTo>
                      <a:pt x="890946" y="232084"/>
                    </a:lnTo>
                    <a:cubicBezTo>
                      <a:pt x="890946" y="256683"/>
                      <a:pt x="871005" y="276625"/>
                      <a:pt x="846405" y="276625"/>
                    </a:cubicBezTo>
                    <a:lnTo>
                      <a:pt x="44541" y="276625"/>
                    </a:lnTo>
                    <a:cubicBezTo>
                      <a:pt x="19942" y="276625"/>
                      <a:pt x="0" y="256683"/>
                      <a:pt x="0" y="232084"/>
                    </a:cubicBezTo>
                    <a:lnTo>
                      <a:pt x="0" y="44541"/>
                    </a:lnTo>
                    <a:cubicBezTo>
                      <a:pt x="0" y="19942"/>
                      <a:pt x="19942" y="0"/>
                      <a:pt x="44541" y="0"/>
                    </a:cubicBezTo>
                    <a:close/>
                  </a:path>
                </a:pathLst>
              </a:custGeom>
              <a:solidFill>
                <a:srgbClr val="E76262"/>
              </a:solidFill>
              <a:ln w="28575" cap="sq">
                <a:solidFill>
                  <a:srgbClr val="FCF4E8"/>
                </a:solidFill>
                <a:prstDash val="lgDash"/>
                <a:miter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" name="TextBox 10"/>
              <p:cNvSpPr txBox="1"/>
              <p:nvPr/>
            </p:nvSpPr>
            <p:spPr>
              <a:xfrm>
                <a:off x="0" y="-76200"/>
                <a:ext cx="890946" cy="352825"/>
              </a:xfrm>
              <a:prstGeom prst="rect">
                <a:avLst/>
              </a:prstGeom>
            </p:spPr>
            <p:txBody>
              <a:bodyPr lIns="55240" tIns="55240" rIns="55240" bIns="55240" rtlCol="0" anchor="ctr"/>
              <a:lstStyle/>
              <a:p>
                <a:pPr algn="ctr">
                  <a:lnSpc>
                    <a:spcPts val="4059"/>
                  </a:lnSpc>
                </a:pPr>
                <a:endParaRPr/>
              </a:p>
            </p:txBody>
          </p:sp>
        </p:grpSp>
      </p:grpSp>
      <p:grpSp>
        <p:nvGrpSpPr>
          <p:cNvPr id="11" name="Group 11"/>
          <p:cNvGrpSpPr/>
          <p:nvPr/>
        </p:nvGrpSpPr>
        <p:grpSpPr>
          <a:xfrm>
            <a:off x="15481187" y="971219"/>
            <a:ext cx="2422291" cy="1266163"/>
            <a:chOff x="0" y="0"/>
            <a:chExt cx="620810" cy="324506"/>
          </a:xfrm>
        </p:grpSpPr>
        <p:sp>
          <p:nvSpPr>
            <p:cNvPr id="12" name="Freeform 12"/>
            <p:cNvSpPr/>
            <p:nvPr/>
          </p:nvSpPr>
          <p:spPr>
            <a:xfrm>
              <a:off x="0" y="0"/>
              <a:ext cx="620810" cy="324506"/>
            </a:xfrm>
            <a:custGeom>
              <a:avLst/>
              <a:gdLst/>
              <a:ahLst/>
              <a:cxnLst/>
              <a:rect l="l" t="t" r="r" b="b"/>
              <a:pathLst>
                <a:path w="620810" h="324506">
                  <a:moveTo>
                    <a:pt x="79903" y="0"/>
                  </a:moveTo>
                  <a:lnTo>
                    <a:pt x="540907" y="0"/>
                  </a:lnTo>
                  <a:cubicBezTo>
                    <a:pt x="585037" y="0"/>
                    <a:pt x="620810" y="35774"/>
                    <a:pt x="620810" y="79903"/>
                  </a:cubicBezTo>
                  <a:lnTo>
                    <a:pt x="620810" y="244603"/>
                  </a:lnTo>
                  <a:cubicBezTo>
                    <a:pt x="620810" y="288732"/>
                    <a:pt x="585037" y="324506"/>
                    <a:pt x="540907" y="324506"/>
                  </a:cubicBezTo>
                  <a:lnTo>
                    <a:pt x="79903" y="324506"/>
                  </a:lnTo>
                  <a:cubicBezTo>
                    <a:pt x="35774" y="324506"/>
                    <a:pt x="0" y="288732"/>
                    <a:pt x="0" y="244603"/>
                  </a:cubicBezTo>
                  <a:lnTo>
                    <a:pt x="0" y="79903"/>
                  </a:lnTo>
                  <a:cubicBezTo>
                    <a:pt x="0" y="35774"/>
                    <a:pt x="35774" y="0"/>
                    <a:pt x="79903" y="0"/>
                  </a:cubicBezTo>
                  <a:close/>
                </a:path>
              </a:pathLst>
            </a:custGeom>
            <a:solidFill>
              <a:srgbClr val="E76262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13" name="TextBox 13"/>
            <p:cNvSpPr txBox="1"/>
            <p:nvPr/>
          </p:nvSpPr>
          <p:spPr>
            <a:xfrm>
              <a:off x="0" y="-47625"/>
              <a:ext cx="620810" cy="372131"/>
            </a:xfrm>
            <a:prstGeom prst="rect">
              <a:avLst/>
            </a:prstGeom>
          </p:spPr>
          <p:txBody>
            <a:bodyPr lIns="55240" tIns="55240" rIns="55240" bIns="5524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14" name="Group 14"/>
          <p:cNvGrpSpPr/>
          <p:nvPr/>
        </p:nvGrpSpPr>
        <p:grpSpPr>
          <a:xfrm>
            <a:off x="16465368" y="1064631"/>
            <a:ext cx="1345895" cy="1079340"/>
            <a:chOff x="0" y="0"/>
            <a:chExt cx="344940" cy="276625"/>
          </a:xfrm>
        </p:grpSpPr>
        <p:sp>
          <p:nvSpPr>
            <p:cNvPr id="15" name="Freeform 15"/>
            <p:cNvSpPr/>
            <p:nvPr/>
          </p:nvSpPr>
          <p:spPr>
            <a:xfrm>
              <a:off x="0" y="0"/>
              <a:ext cx="344940" cy="276625"/>
            </a:xfrm>
            <a:custGeom>
              <a:avLst/>
              <a:gdLst/>
              <a:ahLst/>
              <a:cxnLst/>
              <a:rect l="l" t="t" r="r" b="b"/>
              <a:pathLst>
                <a:path w="344940" h="276625">
                  <a:moveTo>
                    <a:pt x="115045" y="0"/>
                  </a:moveTo>
                  <a:lnTo>
                    <a:pt x="229895" y="0"/>
                  </a:lnTo>
                  <a:cubicBezTo>
                    <a:pt x="260407" y="0"/>
                    <a:pt x="289669" y="12121"/>
                    <a:pt x="311244" y="33696"/>
                  </a:cubicBezTo>
                  <a:cubicBezTo>
                    <a:pt x="332820" y="55271"/>
                    <a:pt x="344940" y="84533"/>
                    <a:pt x="344940" y="115045"/>
                  </a:cubicBezTo>
                  <a:lnTo>
                    <a:pt x="344940" y="161580"/>
                  </a:lnTo>
                  <a:cubicBezTo>
                    <a:pt x="344940" y="192091"/>
                    <a:pt x="332820" y="221354"/>
                    <a:pt x="311244" y="242929"/>
                  </a:cubicBezTo>
                  <a:cubicBezTo>
                    <a:pt x="289669" y="264504"/>
                    <a:pt x="260407" y="276625"/>
                    <a:pt x="229895" y="276625"/>
                  </a:cubicBezTo>
                  <a:lnTo>
                    <a:pt x="115045" y="276625"/>
                  </a:lnTo>
                  <a:cubicBezTo>
                    <a:pt x="84533" y="276625"/>
                    <a:pt x="55271" y="264504"/>
                    <a:pt x="33696" y="242929"/>
                  </a:cubicBezTo>
                  <a:cubicBezTo>
                    <a:pt x="12121" y="221354"/>
                    <a:pt x="0" y="192091"/>
                    <a:pt x="0" y="161580"/>
                  </a:cubicBezTo>
                  <a:lnTo>
                    <a:pt x="0" y="115045"/>
                  </a:lnTo>
                  <a:cubicBezTo>
                    <a:pt x="0" y="84533"/>
                    <a:pt x="12121" y="55271"/>
                    <a:pt x="33696" y="33696"/>
                  </a:cubicBezTo>
                  <a:cubicBezTo>
                    <a:pt x="55271" y="12121"/>
                    <a:pt x="84533" y="0"/>
                    <a:pt x="115045" y="0"/>
                  </a:cubicBezTo>
                  <a:close/>
                </a:path>
              </a:pathLst>
            </a:custGeom>
            <a:solidFill>
              <a:srgbClr val="E76262"/>
            </a:solidFill>
            <a:ln w="28575" cap="sq">
              <a:solidFill>
                <a:srgbClr val="FCF4E8"/>
              </a:solidFill>
              <a:prstDash val="lgDash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" name="TextBox 16"/>
            <p:cNvSpPr txBox="1"/>
            <p:nvPr/>
          </p:nvSpPr>
          <p:spPr>
            <a:xfrm>
              <a:off x="0" y="-47625"/>
              <a:ext cx="344940" cy="324250"/>
            </a:xfrm>
            <a:prstGeom prst="rect">
              <a:avLst/>
            </a:prstGeom>
          </p:spPr>
          <p:txBody>
            <a:bodyPr lIns="55240" tIns="55240" rIns="55240" bIns="5524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17" name="Group 17"/>
          <p:cNvGrpSpPr/>
          <p:nvPr/>
        </p:nvGrpSpPr>
        <p:grpSpPr>
          <a:xfrm>
            <a:off x="15481187" y="2338146"/>
            <a:ext cx="2422291" cy="1266163"/>
            <a:chOff x="0" y="0"/>
            <a:chExt cx="620810" cy="324506"/>
          </a:xfrm>
        </p:grpSpPr>
        <p:sp>
          <p:nvSpPr>
            <p:cNvPr id="18" name="Freeform 18"/>
            <p:cNvSpPr/>
            <p:nvPr/>
          </p:nvSpPr>
          <p:spPr>
            <a:xfrm>
              <a:off x="0" y="0"/>
              <a:ext cx="620810" cy="324506"/>
            </a:xfrm>
            <a:custGeom>
              <a:avLst/>
              <a:gdLst/>
              <a:ahLst/>
              <a:cxnLst/>
              <a:rect l="l" t="t" r="r" b="b"/>
              <a:pathLst>
                <a:path w="620810" h="324506">
                  <a:moveTo>
                    <a:pt x="79903" y="0"/>
                  </a:moveTo>
                  <a:lnTo>
                    <a:pt x="540907" y="0"/>
                  </a:lnTo>
                  <a:cubicBezTo>
                    <a:pt x="585037" y="0"/>
                    <a:pt x="620810" y="35774"/>
                    <a:pt x="620810" y="79903"/>
                  </a:cubicBezTo>
                  <a:lnTo>
                    <a:pt x="620810" y="244603"/>
                  </a:lnTo>
                  <a:cubicBezTo>
                    <a:pt x="620810" y="288732"/>
                    <a:pt x="585037" y="324506"/>
                    <a:pt x="540907" y="324506"/>
                  </a:cubicBezTo>
                  <a:lnTo>
                    <a:pt x="79903" y="324506"/>
                  </a:lnTo>
                  <a:cubicBezTo>
                    <a:pt x="35774" y="324506"/>
                    <a:pt x="0" y="288732"/>
                    <a:pt x="0" y="244603"/>
                  </a:cubicBezTo>
                  <a:lnTo>
                    <a:pt x="0" y="79903"/>
                  </a:lnTo>
                  <a:cubicBezTo>
                    <a:pt x="0" y="35774"/>
                    <a:pt x="35774" y="0"/>
                    <a:pt x="79903" y="0"/>
                  </a:cubicBezTo>
                  <a:close/>
                </a:path>
              </a:pathLst>
            </a:custGeom>
            <a:solidFill>
              <a:srgbClr val="E78462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19" name="TextBox 19"/>
            <p:cNvSpPr txBox="1"/>
            <p:nvPr/>
          </p:nvSpPr>
          <p:spPr>
            <a:xfrm>
              <a:off x="0" y="-47625"/>
              <a:ext cx="620810" cy="372131"/>
            </a:xfrm>
            <a:prstGeom prst="rect">
              <a:avLst/>
            </a:prstGeom>
          </p:spPr>
          <p:txBody>
            <a:bodyPr lIns="55240" tIns="55240" rIns="55240" bIns="5524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20" name="Group 20"/>
          <p:cNvGrpSpPr/>
          <p:nvPr/>
        </p:nvGrpSpPr>
        <p:grpSpPr>
          <a:xfrm>
            <a:off x="16465368" y="2431558"/>
            <a:ext cx="1345895" cy="1079340"/>
            <a:chOff x="0" y="0"/>
            <a:chExt cx="344940" cy="276625"/>
          </a:xfrm>
        </p:grpSpPr>
        <p:sp>
          <p:nvSpPr>
            <p:cNvPr id="21" name="Freeform 21"/>
            <p:cNvSpPr/>
            <p:nvPr/>
          </p:nvSpPr>
          <p:spPr>
            <a:xfrm>
              <a:off x="0" y="0"/>
              <a:ext cx="344940" cy="276625"/>
            </a:xfrm>
            <a:custGeom>
              <a:avLst/>
              <a:gdLst/>
              <a:ahLst/>
              <a:cxnLst/>
              <a:rect l="l" t="t" r="r" b="b"/>
              <a:pathLst>
                <a:path w="344940" h="276625">
                  <a:moveTo>
                    <a:pt x="115045" y="0"/>
                  </a:moveTo>
                  <a:lnTo>
                    <a:pt x="229895" y="0"/>
                  </a:lnTo>
                  <a:cubicBezTo>
                    <a:pt x="260407" y="0"/>
                    <a:pt x="289669" y="12121"/>
                    <a:pt x="311244" y="33696"/>
                  </a:cubicBezTo>
                  <a:cubicBezTo>
                    <a:pt x="332820" y="55271"/>
                    <a:pt x="344940" y="84533"/>
                    <a:pt x="344940" y="115045"/>
                  </a:cubicBezTo>
                  <a:lnTo>
                    <a:pt x="344940" y="161580"/>
                  </a:lnTo>
                  <a:cubicBezTo>
                    <a:pt x="344940" y="192091"/>
                    <a:pt x="332820" y="221354"/>
                    <a:pt x="311244" y="242929"/>
                  </a:cubicBezTo>
                  <a:cubicBezTo>
                    <a:pt x="289669" y="264504"/>
                    <a:pt x="260407" y="276625"/>
                    <a:pt x="229895" y="276625"/>
                  </a:cubicBezTo>
                  <a:lnTo>
                    <a:pt x="115045" y="276625"/>
                  </a:lnTo>
                  <a:cubicBezTo>
                    <a:pt x="84533" y="276625"/>
                    <a:pt x="55271" y="264504"/>
                    <a:pt x="33696" y="242929"/>
                  </a:cubicBezTo>
                  <a:cubicBezTo>
                    <a:pt x="12121" y="221354"/>
                    <a:pt x="0" y="192091"/>
                    <a:pt x="0" y="161580"/>
                  </a:cubicBezTo>
                  <a:lnTo>
                    <a:pt x="0" y="115045"/>
                  </a:lnTo>
                  <a:cubicBezTo>
                    <a:pt x="0" y="84533"/>
                    <a:pt x="12121" y="55271"/>
                    <a:pt x="33696" y="33696"/>
                  </a:cubicBezTo>
                  <a:cubicBezTo>
                    <a:pt x="55271" y="12121"/>
                    <a:pt x="84533" y="0"/>
                    <a:pt x="115045" y="0"/>
                  </a:cubicBezTo>
                  <a:close/>
                </a:path>
              </a:pathLst>
            </a:custGeom>
            <a:solidFill>
              <a:srgbClr val="E78462"/>
            </a:solidFill>
            <a:ln w="28575" cap="sq">
              <a:solidFill>
                <a:srgbClr val="FCF4E8"/>
              </a:solidFill>
              <a:prstDash val="lgDash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" name="TextBox 22"/>
            <p:cNvSpPr txBox="1"/>
            <p:nvPr/>
          </p:nvSpPr>
          <p:spPr>
            <a:xfrm>
              <a:off x="0" y="-47625"/>
              <a:ext cx="344940" cy="324250"/>
            </a:xfrm>
            <a:prstGeom prst="rect">
              <a:avLst/>
            </a:prstGeom>
          </p:spPr>
          <p:txBody>
            <a:bodyPr lIns="55240" tIns="55240" rIns="55240" bIns="5524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23" name="Group 23"/>
          <p:cNvGrpSpPr/>
          <p:nvPr/>
        </p:nvGrpSpPr>
        <p:grpSpPr>
          <a:xfrm>
            <a:off x="15481187" y="3705073"/>
            <a:ext cx="2422291" cy="1266163"/>
            <a:chOff x="0" y="0"/>
            <a:chExt cx="620810" cy="324506"/>
          </a:xfrm>
        </p:grpSpPr>
        <p:sp>
          <p:nvSpPr>
            <p:cNvPr id="24" name="Freeform 24"/>
            <p:cNvSpPr/>
            <p:nvPr/>
          </p:nvSpPr>
          <p:spPr>
            <a:xfrm>
              <a:off x="0" y="0"/>
              <a:ext cx="620810" cy="324506"/>
            </a:xfrm>
            <a:custGeom>
              <a:avLst/>
              <a:gdLst/>
              <a:ahLst/>
              <a:cxnLst/>
              <a:rect l="l" t="t" r="r" b="b"/>
              <a:pathLst>
                <a:path w="620810" h="324506">
                  <a:moveTo>
                    <a:pt x="79903" y="0"/>
                  </a:moveTo>
                  <a:lnTo>
                    <a:pt x="540907" y="0"/>
                  </a:lnTo>
                  <a:cubicBezTo>
                    <a:pt x="585037" y="0"/>
                    <a:pt x="620810" y="35774"/>
                    <a:pt x="620810" y="79903"/>
                  </a:cubicBezTo>
                  <a:lnTo>
                    <a:pt x="620810" y="244603"/>
                  </a:lnTo>
                  <a:cubicBezTo>
                    <a:pt x="620810" y="288732"/>
                    <a:pt x="585037" y="324506"/>
                    <a:pt x="540907" y="324506"/>
                  </a:cubicBezTo>
                  <a:lnTo>
                    <a:pt x="79903" y="324506"/>
                  </a:lnTo>
                  <a:cubicBezTo>
                    <a:pt x="35774" y="324506"/>
                    <a:pt x="0" y="288732"/>
                    <a:pt x="0" y="244603"/>
                  </a:cubicBezTo>
                  <a:lnTo>
                    <a:pt x="0" y="79903"/>
                  </a:lnTo>
                  <a:cubicBezTo>
                    <a:pt x="0" y="35774"/>
                    <a:pt x="35774" y="0"/>
                    <a:pt x="79903" y="0"/>
                  </a:cubicBezTo>
                  <a:close/>
                </a:path>
              </a:pathLst>
            </a:custGeom>
            <a:solidFill>
              <a:srgbClr val="FFCF91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25" name="TextBox 25"/>
            <p:cNvSpPr txBox="1"/>
            <p:nvPr/>
          </p:nvSpPr>
          <p:spPr>
            <a:xfrm>
              <a:off x="0" y="-47625"/>
              <a:ext cx="620810" cy="372131"/>
            </a:xfrm>
            <a:prstGeom prst="rect">
              <a:avLst/>
            </a:prstGeom>
          </p:spPr>
          <p:txBody>
            <a:bodyPr lIns="55240" tIns="55240" rIns="55240" bIns="5524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26" name="Group 26"/>
          <p:cNvGrpSpPr/>
          <p:nvPr/>
        </p:nvGrpSpPr>
        <p:grpSpPr>
          <a:xfrm>
            <a:off x="16465368" y="3798485"/>
            <a:ext cx="1345895" cy="1079340"/>
            <a:chOff x="0" y="0"/>
            <a:chExt cx="344940" cy="276625"/>
          </a:xfrm>
        </p:grpSpPr>
        <p:sp>
          <p:nvSpPr>
            <p:cNvPr id="27" name="Freeform 27"/>
            <p:cNvSpPr/>
            <p:nvPr/>
          </p:nvSpPr>
          <p:spPr>
            <a:xfrm>
              <a:off x="0" y="0"/>
              <a:ext cx="344940" cy="276625"/>
            </a:xfrm>
            <a:custGeom>
              <a:avLst/>
              <a:gdLst/>
              <a:ahLst/>
              <a:cxnLst/>
              <a:rect l="l" t="t" r="r" b="b"/>
              <a:pathLst>
                <a:path w="344940" h="276625">
                  <a:moveTo>
                    <a:pt x="115045" y="0"/>
                  </a:moveTo>
                  <a:lnTo>
                    <a:pt x="229895" y="0"/>
                  </a:lnTo>
                  <a:cubicBezTo>
                    <a:pt x="260407" y="0"/>
                    <a:pt x="289669" y="12121"/>
                    <a:pt x="311244" y="33696"/>
                  </a:cubicBezTo>
                  <a:cubicBezTo>
                    <a:pt x="332820" y="55271"/>
                    <a:pt x="344940" y="84533"/>
                    <a:pt x="344940" y="115045"/>
                  </a:cubicBezTo>
                  <a:lnTo>
                    <a:pt x="344940" y="161580"/>
                  </a:lnTo>
                  <a:cubicBezTo>
                    <a:pt x="344940" y="192091"/>
                    <a:pt x="332820" y="221354"/>
                    <a:pt x="311244" y="242929"/>
                  </a:cubicBezTo>
                  <a:cubicBezTo>
                    <a:pt x="289669" y="264504"/>
                    <a:pt x="260407" y="276625"/>
                    <a:pt x="229895" y="276625"/>
                  </a:cubicBezTo>
                  <a:lnTo>
                    <a:pt x="115045" y="276625"/>
                  </a:lnTo>
                  <a:cubicBezTo>
                    <a:pt x="84533" y="276625"/>
                    <a:pt x="55271" y="264504"/>
                    <a:pt x="33696" y="242929"/>
                  </a:cubicBezTo>
                  <a:cubicBezTo>
                    <a:pt x="12121" y="221354"/>
                    <a:pt x="0" y="192091"/>
                    <a:pt x="0" y="161580"/>
                  </a:cubicBezTo>
                  <a:lnTo>
                    <a:pt x="0" y="115045"/>
                  </a:lnTo>
                  <a:cubicBezTo>
                    <a:pt x="0" y="84533"/>
                    <a:pt x="12121" y="55271"/>
                    <a:pt x="33696" y="33696"/>
                  </a:cubicBezTo>
                  <a:cubicBezTo>
                    <a:pt x="55271" y="12121"/>
                    <a:pt x="84533" y="0"/>
                    <a:pt x="115045" y="0"/>
                  </a:cubicBezTo>
                  <a:close/>
                </a:path>
              </a:pathLst>
            </a:custGeom>
            <a:solidFill>
              <a:srgbClr val="FFCF91"/>
            </a:solidFill>
            <a:ln w="28575" cap="sq">
              <a:solidFill>
                <a:srgbClr val="FCF4E8"/>
              </a:solidFill>
              <a:prstDash val="lgDash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8" name="TextBox 28"/>
            <p:cNvSpPr txBox="1"/>
            <p:nvPr/>
          </p:nvSpPr>
          <p:spPr>
            <a:xfrm>
              <a:off x="0" y="-47625"/>
              <a:ext cx="344940" cy="324250"/>
            </a:xfrm>
            <a:prstGeom prst="rect">
              <a:avLst/>
            </a:prstGeom>
          </p:spPr>
          <p:txBody>
            <a:bodyPr lIns="55240" tIns="55240" rIns="55240" bIns="5524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29" name="Group 29"/>
          <p:cNvGrpSpPr/>
          <p:nvPr/>
        </p:nvGrpSpPr>
        <p:grpSpPr>
          <a:xfrm>
            <a:off x="15481187" y="7805855"/>
            <a:ext cx="2422291" cy="1266163"/>
            <a:chOff x="0" y="0"/>
            <a:chExt cx="620810" cy="324506"/>
          </a:xfrm>
        </p:grpSpPr>
        <p:sp>
          <p:nvSpPr>
            <p:cNvPr id="30" name="Freeform 30"/>
            <p:cNvSpPr/>
            <p:nvPr/>
          </p:nvSpPr>
          <p:spPr>
            <a:xfrm>
              <a:off x="0" y="0"/>
              <a:ext cx="620810" cy="324506"/>
            </a:xfrm>
            <a:custGeom>
              <a:avLst/>
              <a:gdLst/>
              <a:ahLst/>
              <a:cxnLst/>
              <a:rect l="l" t="t" r="r" b="b"/>
              <a:pathLst>
                <a:path w="620810" h="324506">
                  <a:moveTo>
                    <a:pt x="79903" y="0"/>
                  </a:moveTo>
                  <a:lnTo>
                    <a:pt x="540907" y="0"/>
                  </a:lnTo>
                  <a:cubicBezTo>
                    <a:pt x="585037" y="0"/>
                    <a:pt x="620810" y="35774"/>
                    <a:pt x="620810" y="79903"/>
                  </a:cubicBezTo>
                  <a:lnTo>
                    <a:pt x="620810" y="244603"/>
                  </a:lnTo>
                  <a:cubicBezTo>
                    <a:pt x="620810" y="288732"/>
                    <a:pt x="585037" y="324506"/>
                    <a:pt x="540907" y="324506"/>
                  </a:cubicBezTo>
                  <a:lnTo>
                    <a:pt x="79903" y="324506"/>
                  </a:lnTo>
                  <a:cubicBezTo>
                    <a:pt x="35774" y="324506"/>
                    <a:pt x="0" y="288732"/>
                    <a:pt x="0" y="244603"/>
                  </a:cubicBezTo>
                  <a:lnTo>
                    <a:pt x="0" y="79903"/>
                  </a:lnTo>
                  <a:cubicBezTo>
                    <a:pt x="0" y="35774"/>
                    <a:pt x="35774" y="0"/>
                    <a:pt x="79903" y="0"/>
                  </a:cubicBezTo>
                  <a:close/>
                </a:path>
              </a:pathLst>
            </a:custGeom>
            <a:solidFill>
              <a:srgbClr val="FFCF91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31" name="TextBox 31"/>
            <p:cNvSpPr txBox="1"/>
            <p:nvPr/>
          </p:nvSpPr>
          <p:spPr>
            <a:xfrm>
              <a:off x="0" y="-47625"/>
              <a:ext cx="620810" cy="372131"/>
            </a:xfrm>
            <a:prstGeom prst="rect">
              <a:avLst/>
            </a:prstGeom>
          </p:spPr>
          <p:txBody>
            <a:bodyPr lIns="55240" tIns="55240" rIns="55240" bIns="5524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32" name="Group 32"/>
          <p:cNvGrpSpPr/>
          <p:nvPr/>
        </p:nvGrpSpPr>
        <p:grpSpPr>
          <a:xfrm>
            <a:off x="16465368" y="7899267"/>
            <a:ext cx="1345895" cy="1079340"/>
            <a:chOff x="0" y="0"/>
            <a:chExt cx="344940" cy="276625"/>
          </a:xfrm>
        </p:grpSpPr>
        <p:sp>
          <p:nvSpPr>
            <p:cNvPr id="33" name="Freeform 33"/>
            <p:cNvSpPr/>
            <p:nvPr/>
          </p:nvSpPr>
          <p:spPr>
            <a:xfrm>
              <a:off x="0" y="0"/>
              <a:ext cx="344940" cy="276625"/>
            </a:xfrm>
            <a:custGeom>
              <a:avLst/>
              <a:gdLst/>
              <a:ahLst/>
              <a:cxnLst/>
              <a:rect l="l" t="t" r="r" b="b"/>
              <a:pathLst>
                <a:path w="344940" h="276625">
                  <a:moveTo>
                    <a:pt x="115045" y="0"/>
                  </a:moveTo>
                  <a:lnTo>
                    <a:pt x="229895" y="0"/>
                  </a:lnTo>
                  <a:cubicBezTo>
                    <a:pt x="260407" y="0"/>
                    <a:pt x="289669" y="12121"/>
                    <a:pt x="311244" y="33696"/>
                  </a:cubicBezTo>
                  <a:cubicBezTo>
                    <a:pt x="332820" y="55271"/>
                    <a:pt x="344940" y="84533"/>
                    <a:pt x="344940" y="115045"/>
                  </a:cubicBezTo>
                  <a:lnTo>
                    <a:pt x="344940" y="161580"/>
                  </a:lnTo>
                  <a:cubicBezTo>
                    <a:pt x="344940" y="192091"/>
                    <a:pt x="332820" y="221354"/>
                    <a:pt x="311244" y="242929"/>
                  </a:cubicBezTo>
                  <a:cubicBezTo>
                    <a:pt x="289669" y="264504"/>
                    <a:pt x="260407" y="276625"/>
                    <a:pt x="229895" y="276625"/>
                  </a:cubicBezTo>
                  <a:lnTo>
                    <a:pt x="115045" y="276625"/>
                  </a:lnTo>
                  <a:cubicBezTo>
                    <a:pt x="84533" y="276625"/>
                    <a:pt x="55271" y="264504"/>
                    <a:pt x="33696" y="242929"/>
                  </a:cubicBezTo>
                  <a:cubicBezTo>
                    <a:pt x="12121" y="221354"/>
                    <a:pt x="0" y="192091"/>
                    <a:pt x="0" y="161580"/>
                  </a:cubicBezTo>
                  <a:lnTo>
                    <a:pt x="0" y="115045"/>
                  </a:lnTo>
                  <a:cubicBezTo>
                    <a:pt x="0" y="84533"/>
                    <a:pt x="12121" y="55271"/>
                    <a:pt x="33696" y="33696"/>
                  </a:cubicBezTo>
                  <a:cubicBezTo>
                    <a:pt x="55271" y="12121"/>
                    <a:pt x="84533" y="0"/>
                    <a:pt x="115045" y="0"/>
                  </a:cubicBezTo>
                  <a:close/>
                </a:path>
              </a:pathLst>
            </a:custGeom>
            <a:solidFill>
              <a:srgbClr val="FFCF91"/>
            </a:solidFill>
            <a:ln w="28575" cap="sq">
              <a:solidFill>
                <a:srgbClr val="FCF4E8"/>
              </a:solidFill>
              <a:prstDash val="lgDash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4" name="TextBox 34"/>
            <p:cNvSpPr txBox="1"/>
            <p:nvPr/>
          </p:nvSpPr>
          <p:spPr>
            <a:xfrm>
              <a:off x="0" y="-47625"/>
              <a:ext cx="344940" cy="324250"/>
            </a:xfrm>
            <a:prstGeom prst="rect">
              <a:avLst/>
            </a:prstGeom>
          </p:spPr>
          <p:txBody>
            <a:bodyPr lIns="55240" tIns="55240" rIns="55240" bIns="5524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35" name="Freeform 35"/>
          <p:cNvSpPr/>
          <p:nvPr/>
        </p:nvSpPr>
        <p:spPr>
          <a:xfrm rot="5400000">
            <a:off x="13300485" y="4351615"/>
            <a:ext cx="8100800" cy="1340007"/>
          </a:xfrm>
          <a:custGeom>
            <a:avLst/>
            <a:gdLst/>
            <a:ahLst/>
            <a:cxnLst/>
            <a:rect l="l" t="t" r="r" b="b"/>
            <a:pathLst>
              <a:path w="8100800" h="1340007">
                <a:moveTo>
                  <a:pt x="0" y="0"/>
                </a:moveTo>
                <a:lnTo>
                  <a:pt x="8100800" y="0"/>
                </a:lnTo>
                <a:lnTo>
                  <a:pt x="8100800" y="1340007"/>
                </a:lnTo>
                <a:lnTo>
                  <a:pt x="0" y="1340007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36" name="TextBox 36"/>
          <p:cNvSpPr txBox="1"/>
          <p:nvPr/>
        </p:nvSpPr>
        <p:spPr>
          <a:xfrm rot="-5400000">
            <a:off x="455494" y="5974320"/>
            <a:ext cx="378666" cy="147180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097"/>
              </a:lnSpc>
            </a:pPr>
            <a:r>
              <a:rPr lang="en-US" sz="8641">
                <a:solidFill>
                  <a:srgbClr val="503D36"/>
                </a:solidFill>
                <a:latin typeface="Sniglet"/>
                <a:ea typeface="Sniglet"/>
                <a:cs typeface="Sniglet"/>
                <a:sym typeface="Sniglet"/>
              </a:rPr>
              <a:t>)</a:t>
            </a:r>
          </a:p>
        </p:txBody>
      </p:sp>
      <p:sp>
        <p:nvSpPr>
          <p:cNvPr id="37" name="TextBox 37"/>
          <p:cNvSpPr txBox="1"/>
          <p:nvPr/>
        </p:nvSpPr>
        <p:spPr>
          <a:xfrm rot="-5400000">
            <a:off x="455494" y="572688"/>
            <a:ext cx="378666" cy="147180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097"/>
              </a:lnSpc>
            </a:pPr>
            <a:r>
              <a:rPr lang="en-US" sz="8641">
                <a:solidFill>
                  <a:srgbClr val="503D36"/>
                </a:solidFill>
                <a:latin typeface="Sniglet"/>
                <a:ea typeface="Sniglet"/>
                <a:cs typeface="Sniglet"/>
                <a:sym typeface="Sniglet"/>
              </a:rPr>
              <a:t>)</a:t>
            </a:r>
          </a:p>
        </p:txBody>
      </p:sp>
      <p:sp>
        <p:nvSpPr>
          <p:cNvPr id="38" name="TextBox 38"/>
          <p:cNvSpPr txBox="1"/>
          <p:nvPr/>
        </p:nvSpPr>
        <p:spPr>
          <a:xfrm rot="-5400000">
            <a:off x="455494" y="1472960"/>
            <a:ext cx="378666" cy="147180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097"/>
              </a:lnSpc>
            </a:pPr>
            <a:r>
              <a:rPr lang="en-US" sz="8641">
                <a:solidFill>
                  <a:srgbClr val="503D36"/>
                </a:solidFill>
                <a:latin typeface="Sniglet"/>
                <a:ea typeface="Sniglet"/>
                <a:cs typeface="Sniglet"/>
                <a:sym typeface="Sniglet"/>
              </a:rPr>
              <a:t>)</a:t>
            </a:r>
          </a:p>
        </p:txBody>
      </p:sp>
      <p:sp>
        <p:nvSpPr>
          <p:cNvPr id="39" name="TextBox 39"/>
          <p:cNvSpPr txBox="1"/>
          <p:nvPr/>
        </p:nvSpPr>
        <p:spPr>
          <a:xfrm rot="-5400000">
            <a:off x="455494" y="2373232"/>
            <a:ext cx="378666" cy="147180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097"/>
              </a:lnSpc>
            </a:pPr>
            <a:r>
              <a:rPr lang="en-US" sz="8641">
                <a:solidFill>
                  <a:srgbClr val="503D36"/>
                </a:solidFill>
                <a:latin typeface="Sniglet"/>
                <a:ea typeface="Sniglet"/>
                <a:cs typeface="Sniglet"/>
                <a:sym typeface="Sniglet"/>
              </a:rPr>
              <a:t>)</a:t>
            </a:r>
          </a:p>
        </p:txBody>
      </p:sp>
      <p:sp>
        <p:nvSpPr>
          <p:cNvPr id="40" name="TextBox 40"/>
          <p:cNvSpPr txBox="1"/>
          <p:nvPr/>
        </p:nvSpPr>
        <p:spPr>
          <a:xfrm rot="-5400000">
            <a:off x="455494" y="3273504"/>
            <a:ext cx="378666" cy="147180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097"/>
              </a:lnSpc>
            </a:pPr>
            <a:r>
              <a:rPr lang="en-US" sz="8641">
                <a:solidFill>
                  <a:srgbClr val="503D36"/>
                </a:solidFill>
                <a:latin typeface="Sniglet"/>
                <a:ea typeface="Sniglet"/>
                <a:cs typeface="Sniglet"/>
                <a:sym typeface="Sniglet"/>
              </a:rPr>
              <a:t>)</a:t>
            </a:r>
          </a:p>
        </p:txBody>
      </p:sp>
      <p:sp>
        <p:nvSpPr>
          <p:cNvPr id="41" name="TextBox 41"/>
          <p:cNvSpPr txBox="1"/>
          <p:nvPr/>
        </p:nvSpPr>
        <p:spPr>
          <a:xfrm rot="-5400000">
            <a:off x="455494" y="4173776"/>
            <a:ext cx="378666" cy="147180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097"/>
              </a:lnSpc>
            </a:pPr>
            <a:r>
              <a:rPr lang="en-US" sz="8641">
                <a:solidFill>
                  <a:srgbClr val="503D36"/>
                </a:solidFill>
                <a:latin typeface="Sniglet"/>
                <a:ea typeface="Sniglet"/>
                <a:cs typeface="Sniglet"/>
                <a:sym typeface="Sniglet"/>
              </a:rPr>
              <a:t>)</a:t>
            </a:r>
          </a:p>
        </p:txBody>
      </p:sp>
      <p:sp>
        <p:nvSpPr>
          <p:cNvPr id="42" name="TextBox 42"/>
          <p:cNvSpPr txBox="1"/>
          <p:nvPr/>
        </p:nvSpPr>
        <p:spPr>
          <a:xfrm rot="-5400000">
            <a:off x="455494" y="5074048"/>
            <a:ext cx="378666" cy="147180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097"/>
              </a:lnSpc>
            </a:pPr>
            <a:r>
              <a:rPr lang="en-US" sz="8641">
                <a:solidFill>
                  <a:srgbClr val="503D36"/>
                </a:solidFill>
                <a:latin typeface="Sniglet"/>
                <a:ea typeface="Sniglet"/>
                <a:cs typeface="Sniglet"/>
                <a:sym typeface="Sniglet"/>
              </a:rPr>
              <a:t>)</a:t>
            </a:r>
          </a:p>
        </p:txBody>
      </p:sp>
      <p:sp>
        <p:nvSpPr>
          <p:cNvPr id="43" name="TextBox 43"/>
          <p:cNvSpPr txBox="1"/>
          <p:nvPr/>
        </p:nvSpPr>
        <p:spPr>
          <a:xfrm rot="-5400000">
            <a:off x="455494" y="6874591"/>
            <a:ext cx="378666" cy="147180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097"/>
              </a:lnSpc>
            </a:pPr>
            <a:r>
              <a:rPr lang="en-US" sz="8641">
                <a:solidFill>
                  <a:srgbClr val="503D36"/>
                </a:solidFill>
                <a:latin typeface="Sniglet"/>
                <a:ea typeface="Sniglet"/>
                <a:cs typeface="Sniglet"/>
                <a:sym typeface="Sniglet"/>
              </a:rPr>
              <a:t>)</a:t>
            </a:r>
          </a:p>
        </p:txBody>
      </p:sp>
      <p:sp>
        <p:nvSpPr>
          <p:cNvPr id="44" name="TextBox 44"/>
          <p:cNvSpPr txBox="1"/>
          <p:nvPr/>
        </p:nvSpPr>
        <p:spPr>
          <a:xfrm rot="-5400000">
            <a:off x="455494" y="7774863"/>
            <a:ext cx="378666" cy="147180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097"/>
              </a:lnSpc>
            </a:pPr>
            <a:r>
              <a:rPr lang="en-US" sz="8641">
                <a:solidFill>
                  <a:srgbClr val="503D36"/>
                </a:solidFill>
                <a:latin typeface="Sniglet"/>
                <a:ea typeface="Sniglet"/>
                <a:cs typeface="Sniglet"/>
                <a:sym typeface="Sniglet"/>
              </a:rPr>
              <a:t>)</a:t>
            </a:r>
          </a:p>
        </p:txBody>
      </p:sp>
      <p:sp>
        <p:nvSpPr>
          <p:cNvPr id="45" name="Freeform 45"/>
          <p:cNvSpPr/>
          <p:nvPr/>
        </p:nvSpPr>
        <p:spPr>
          <a:xfrm rot="5400000">
            <a:off x="13300485" y="4351615"/>
            <a:ext cx="8100800" cy="1340007"/>
          </a:xfrm>
          <a:custGeom>
            <a:avLst/>
            <a:gdLst/>
            <a:ahLst/>
            <a:cxnLst/>
            <a:rect l="l" t="t" r="r" b="b"/>
            <a:pathLst>
              <a:path w="8100800" h="1340007">
                <a:moveTo>
                  <a:pt x="0" y="0"/>
                </a:moveTo>
                <a:lnTo>
                  <a:pt x="8100800" y="0"/>
                </a:lnTo>
                <a:lnTo>
                  <a:pt x="8100800" y="1340007"/>
                </a:lnTo>
                <a:lnTo>
                  <a:pt x="0" y="1340007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46" name="Freeform 46"/>
          <p:cNvSpPr/>
          <p:nvPr/>
        </p:nvSpPr>
        <p:spPr>
          <a:xfrm>
            <a:off x="460986" y="9488557"/>
            <a:ext cx="16591034" cy="798443"/>
          </a:xfrm>
          <a:custGeom>
            <a:avLst/>
            <a:gdLst/>
            <a:ahLst/>
            <a:cxnLst/>
            <a:rect l="l" t="t" r="r" b="b"/>
            <a:pathLst>
              <a:path w="16591034" h="798443">
                <a:moveTo>
                  <a:pt x="0" y="0"/>
                </a:moveTo>
                <a:lnTo>
                  <a:pt x="16591034" y="0"/>
                </a:lnTo>
                <a:lnTo>
                  <a:pt x="16591034" y="798443"/>
                </a:lnTo>
                <a:lnTo>
                  <a:pt x="0" y="798443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grpSp>
        <p:nvGrpSpPr>
          <p:cNvPr id="47" name="Group 47"/>
          <p:cNvGrpSpPr/>
          <p:nvPr/>
        </p:nvGrpSpPr>
        <p:grpSpPr>
          <a:xfrm>
            <a:off x="460986" y="345960"/>
            <a:ext cx="16591034" cy="9351318"/>
            <a:chOff x="0" y="0"/>
            <a:chExt cx="4112279" cy="2317832"/>
          </a:xfrm>
        </p:grpSpPr>
        <p:sp>
          <p:nvSpPr>
            <p:cNvPr id="48" name="Freeform 48"/>
            <p:cNvSpPr/>
            <p:nvPr/>
          </p:nvSpPr>
          <p:spPr>
            <a:xfrm>
              <a:off x="0" y="0"/>
              <a:ext cx="4112280" cy="2317832"/>
            </a:xfrm>
            <a:custGeom>
              <a:avLst/>
              <a:gdLst/>
              <a:ahLst/>
              <a:cxnLst/>
              <a:rect l="l" t="t" r="r" b="b"/>
              <a:pathLst>
                <a:path w="4112280" h="2317832">
                  <a:moveTo>
                    <a:pt x="9333" y="0"/>
                  </a:moveTo>
                  <a:lnTo>
                    <a:pt x="4102947" y="0"/>
                  </a:lnTo>
                  <a:cubicBezTo>
                    <a:pt x="4105422" y="0"/>
                    <a:pt x="4107796" y="983"/>
                    <a:pt x="4109546" y="2733"/>
                  </a:cubicBezTo>
                  <a:cubicBezTo>
                    <a:pt x="4111296" y="4484"/>
                    <a:pt x="4112280" y="6857"/>
                    <a:pt x="4112280" y="9333"/>
                  </a:cubicBezTo>
                  <a:lnTo>
                    <a:pt x="4112280" y="2308500"/>
                  </a:lnTo>
                  <a:cubicBezTo>
                    <a:pt x="4112280" y="2310975"/>
                    <a:pt x="4111296" y="2313349"/>
                    <a:pt x="4109546" y="2315099"/>
                  </a:cubicBezTo>
                  <a:cubicBezTo>
                    <a:pt x="4107796" y="2316849"/>
                    <a:pt x="4105422" y="2317832"/>
                    <a:pt x="4102947" y="2317832"/>
                  </a:cubicBezTo>
                  <a:lnTo>
                    <a:pt x="9333" y="2317832"/>
                  </a:lnTo>
                  <a:cubicBezTo>
                    <a:pt x="6857" y="2317832"/>
                    <a:pt x="4484" y="2316849"/>
                    <a:pt x="2733" y="2315099"/>
                  </a:cubicBezTo>
                  <a:cubicBezTo>
                    <a:pt x="983" y="2313349"/>
                    <a:pt x="0" y="2310975"/>
                    <a:pt x="0" y="2308500"/>
                  </a:cubicBezTo>
                  <a:lnTo>
                    <a:pt x="0" y="9333"/>
                  </a:lnTo>
                  <a:cubicBezTo>
                    <a:pt x="0" y="6857"/>
                    <a:pt x="983" y="4484"/>
                    <a:pt x="2733" y="2733"/>
                  </a:cubicBezTo>
                  <a:cubicBezTo>
                    <a:pt x="4484" y="983"/>
                    <a:pt x="6857" y="0"/>
                    <a:pt x="9333" y="0"/>
                  </a:cubicBezTo>
                  <a:close/>
                </a:path>
              </a:pathLst>
            </a:custGeom>
            <a:solidFill>
              <a:srgbClr val="FCF4E8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49" name="TextBox 49"/>
            <p:cNvSpPr txBox="1"/>
            <p:nvPr/>
          </p:nvSpPr>
          <p:spPr>
            <a:xfrm>
              <a:off x="0" y="-28575"/>
              <a:ext cx="4112279" cy="2346407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60"/>
                </a:lnSpc>
              </a:pPr>
              <a:endParaRPr/>
            </a:p>
          </p:txBody>
        </p:sp>
      </p:grpSp>
      <p:grpSp>
        <p:nvGrpSpPr>
          <p:cNvPr id="50" name="Group 50"/>
          <p:cNvGrpSpPr/>
          <p:nvPr/>
        </p:nvGrpSpPr>
        <p:grpSpPr>
          <a:xfrm>
            <a:off x="1004595" y="1280517"/>
            <a:ext cx="279582" cy="279582"/>
            <a:chOff x="0" y="0"/>
            <a:chExt cx="812800" cy="812800"/>
          </a:xfrm>
        </p:grpSpPr>
        <p:sp>
          <p:nvSpPr>
            <p:cNvPr id="51" name="Freeform 51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9FC2B6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52" name="TextBox 52"/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60442" tIns="60442" rIns="60442" bIns="60442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53" name="Group 53"/>
          <p:cNvGrpSpPr/>
          <p:nvPr/>
        </p:nvGrpSpPr>
        <p:grpSpPr>
          <a:xfrm>
            <a:off x="1004595" y="2181188"/>
            <a:ext cx="279582" cy="279582"/>
            <a:chOff x="0" y="0"/>
            <a:chExt cx="812800" cy="812800"/>
          </a:xfrm>
        </p:grpSpPr>
        <p:sp>
          <p:nvSpPr>
            <p:cNvPr id="54" name="Freeform 54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9FC2B6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55" name="TextBox 55"/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60442" tIns="60442" rIns="60442" bIns="60442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56" name="Group 56"/>
          <p:cNvGrpSpPr/>
          <p:nvPr/>
        </p:nvGrpSpPr>
        <p:grpSpPr>
          <a:xfrm>
            <a:off x="1004595" y="3081859"/>
            <a:ext cx="279582" cy="279582"/>
            <a:chOff x="0" y="0"/>
            <a:chExt cx="812800" cy="812800"/>
          </a:xfrm>
        </p:grpSpPr>
        <p:sp>
          <p:nvSpPr>
            <p:cNvPr id="57" name="Freeform 57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9FC2B6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58" name="TextBox 58"/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60442" tIns="60442" rIns="60442" bIns="60442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59" name="Group 59"/>
          <p:cNvGrpSpPr/>
          <p:nvPr/>
        </p:nvGrpSpPr>
        <p:grpSpPr>
          <a:xfrm>
            <a:off x="1004595" y="3982530"/>
            <a:ext cx="279582" cy="279582"/>
            <a:chOff x="0" y="0"/>
            <a:chExt cx="812800" cy="812800"/>
          </a:xfrm>
        </p:grpSpPr>
        <p:sp>
          <p:nvSpPr>
            <p:cNvPr id="60" name="Freeform 60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9FC2B6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61" name="TextBox 61"/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60442" tIns="60442" rIns="60442" bIns="60442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62" name="Group 62"/>
          <p:cNvGrpSpPr/>
          <p:nvPr/>
        </p:nvGrpSpPr>
        <p:grpSpPr>
          <a:xfrm>
            <a:off x="1004595" y="4883201"/>
            <a:ext cx="279582" cy="279582"/>
            <a:chOff x="0" y="0"/>
            <a:chExt cx="812800" cy="812800"/>
          </a:xfrm>
        </p:grpSpPr>
        <p:sp>
          <p:nvSpPr>
            <p:cNvPr id="63" name="Freeform 63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9FC2B6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64" name="TextBox 64"/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60442" tIns="60442" rIns="60442" bIns="60442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65" name="Group 65"/>
          <p:cNvGrpSpPr/>
          <p:nvPr/>
        </p:nvGrpSpPr>
        <p:grpSpPr>
          <a:xfrm>
            <a:off x="1004595" y="5783872"/>
            <a:ext cx="279582" cy="279582"/>
            <a:chOff x="0" y="0"/>
            <a:chExt cx="812800" cy="812800"/>
          </a:xfrm>
        </p:grpSpPr>
        <p:sp>
          <p:nvSpPr>
            <p:cNvPr id="66" name="Freeform 66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9FC2B6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67" name="TextBox 67"/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60442" tIns="60442" rIns="60442" bIns="60442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68" name="Group 68"/>
          <p:cNvGrpSpPr/>
          <p:nvPr/>
        </p:nvGrpSpPr>
        <p:grpSpPr>
          <a:xfrm>
            <a:off x="1004595" y="6684543"/>
            <a:ext cx="279582" cy="279582"/>
            <a:chOff x="0" y="0"/>
            <a:chExt cx="812800" cy="812800"/>
          </a:xfrm>
        </p:grpSpPr>
        <p:sp>
          <p:nvSpPr>
            <p:cNvPr id="69" name="Freeform 69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9FC2B6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70" name="TextBox 70"/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60442" tIns="60442" rIns="60442" bIns="60442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71" name="Group 71"/>
          <p:cNvGrpSpPr/>
          <p:nvPr/>
        </p:nvGrpSpPr>
        <p:grpSpPr>
          <a:xfrm>
            <a:off x="1004595" y="7585214"/>
            <a:ext cx="279582" cy="279582"/>
            <a:chOff x="0" y="0"/>
            <a:chExt cx="812800" cy="812800"/>
          </a:xfrm>
        </p:grpSpPr>
        <p:sp>
          <p:nvSpPr>
            <p:cNvPr id="72" name="Freeform 72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9FC2B6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73" name="TextBox 73"/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60442" tIns="60442" rIns="60442" bIns="60442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74" name="Group 74"/>
          <p:cNvGrpSpPr/>
          <p:nvPr/>
        </p:nvGrpSpPr>
        <p:grpSpPr>
          <a:xfrm>
            <a:off x="1004595" y="8485885"/>
            <a:ext cx="279582" cy="279582"/>
            <a:chOff x="0" y="0"/>
            <a:chExt cx="812800" cy="812800"/>
          </a:xfrm>
        </p:grpSpPr>
        <p:sp>
          <p:nvSpPr>
            <p:cNvPr id="75" name="Freeform 75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9FC2B6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76" name="TextBox 76"/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60442" tIns="60442" rIns="60442" bIns="60442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77" name="Group 77"/>
          <p:cNvGrpSpPr/>
          <p:nvPr/>
        </p:nvGrpSpPr>
        <p:grpSpPr>
          <a:xfrm>
            <a:off x="788682" y="649285"/>
            <a:ext cx="15892199" cy="8744667"/>
            <a:chOff x="0" y="0"/>
            <a:chExt cx="3939065" cy="2167467"/>
          </a:xfrm>
        </p:grpSpPr>
        <p:sp>
          <p:nvSpPr>
            <p:cNvPr id="78" name="Freeform 78"/>
            <p:cNvSpPr/>
            <p:nvPr/>
          </p:nvSpPr>
          <p:spPr>
            <a:xfrm>
              <a:off x="0" y="0"/>
              <a:ext cx="3939065" cy="2167467"/>
            </a:xfrm>
            <a:custGeom>
              <a:avLst/>
              <a:gdLst/>
              <a:ahLst/>
              <a:cxnLst/>
              <a:rect l="l" t="t" r="r" b="b"/>
              <a:pathLst>
                <a:path w="3939065" h="2167467">
                  <a:moveTo>
                    <a:pt x="9743" y="0"/>
                  </a:moveTo>
                  <a:lnTo>
                    <a:pt x="3929322" y="0"/>
                  </a:lnTo>
                  <a:cubicBezTo>
                    <a:pt x="3934703" y="0"/>
                    <a:pt x="3939065" y="4362"/>
                    <a:pt x="3939065" y="9743"/>
                  </a:cubicBezTo>
                  <a:lnTo>
                    <a:pt x="3939065" y="2157724"/>
                  </a:lnTo>
                  <a:cubicBezTo>
                    <a:pt x="3939065" y="2163105"/>
                    <a:pt x="3934703" y="2167467"/>
                    <a:pt x="3929322" y="2167467"/>
                  </a:cubicBezTo>
                  <a:lnTo>
                    <a:pt x="9743" y="2167467"/>
                  </a:lnTo>
                  <a:cubicBezTo>
                    <a:pt x="4362" y="2167467"/>
                    <a:pt x="0" y="2163105"/>
                    <a:pt x="0" y="2157724"/>
                  </a:cubicBezTo>
                  <a:lnTo>
                    <a:pt x="0" y="9743"/>
                  </a:lnTo>
                  <a:cubicBezTo>
                    <a:pt x="0" y="4362"/>
                    <a:pt x="4362" y="0"/>
                    <a:pt x="9743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47625" cap="sq">
              <a:solidFill>
                <a:srgbClr val="9FC2B6"/>
              </a:solidFill>
              <a:prstDash val="lgDash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9" name="TextBox 79"/>
            <p:cNvSpPr txBox="1"/>
            <p:nvPr/>
          </p:nvSpPr>
          <p:spPr>
            <a:xfrm>
              <a:off x="0" y="-28575"/>
              <a:ext cx="3939065" cy="2196042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60"/>
                </a:lnSpc>
              </a:pPr>
              <a:endParaRPr/>
            </a:p>
          </p:txBody>
        </p:sp>
      </p:grpSp>
      <p:sp>
        <p:nvSpPr>
          <p:cNvPr id="80" name="TextBox 80"/>
          <p:cNvSpPr txBox="1"/>
          <p:nvPr/>
        </p:nvSpPr>
        <p:spPr>
          <a:xfrm rot="5400000">
            <a:off x="546570" y="805550"/>
            <a:ext cx="378666" cy="147180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097"/>
              </a:lnSpc>
            </a:pPr>
            <a:r>
              <a:rPr lang="en-US" sz="8641">
                <a:solidFill>
                  <a:srgbClr val="503D36"/>
                </a:solidFill>
                <a:latin typeface="Sniglet"/>
                <a:ea typeface="Sniglet"/>
                <a:cs typeface="Sniglet"/>
                <a:sym typeface="Sniglet"/>
              </a:rPr>
              <a:t>)</a:t>
            </a:r>
          </a:p>
        </p:txBody>
      </p:sp>
      <p:sp>
        <p:nvSpPr>
          <p:cNvPr id="81" name="TextBox 81"/>
          <p:cNvSpPr txBox="1"/>
          <p:nvPr/>
        </p:nvSpPr>
        <p:spPr>
          <a:xfrm rot="5400000">
            <a:off x="546570" y="1705822"/>
            <a:ext cx="378666" cy="147180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097"/>
              </a:lnSpc>
            </a:pPr>
            <a:r>
              <a:rPr lang="en-US" sz="8641">
                <a:solidFill>
                  <a:srgbClr val="503D36"/>
                </a:solidFill>
                <a:latin typeface="Sniglet"/>
                <a:ea typeface="Sniglet"/>
                <a:cs typeface="Sniglet"/>
                <a:sym typeface="Sniglet"/>
              </a:rPr>
              <a:t>)</a:t>
            </a:r>
          </a:p>
        </p:txBody>
      </p:sp>
      <p:sp>
        <p:nvSpPr>
          <p:cNvPr id="82" name="Freeform 82"/>
          <p:cNvSpPr/>
          <p:nvPr/>
        </p:nvSpPr>
        <p:spPr>
          <a:xfrm rot="-3955797" flipH="1" flipV="1">
            <a:off x="15275461" y="8026244"/>
            <a:ext cx="1011795" cy="696741"/>
          </a:xfrm>
          <a:custGeom>
            <a:avLst/>
            <a:gdLst/>
            <a:ahLst/>
            <a:cxnLst/>
            <a:rect l="l" t="t" r="r" b="b"/>
            <a:pathLst>
              <a:path w="1011795" h="696741">
                <a:moveTo>
                  <a:pt x="1011795" y="696741"/>
                </a:moveTo>
                <a:lnTo>
                  <a:pt x="0" y="696741"/>
                </a:lnTo>
                <a:lnTo>
                  <a:pt x="0" y="0"/>
                </a:lnTo>
                <a:lnTo>
                  <a:pt x="1011795" y="0"/>
                </a:lnTo>
                <a:lnTo>
                  <a:pt x="1011795" y="696741"/>
                </a:lnTo>
                <a:close/>
              </a:path>
            </a:pathLst>
          </a:custGeom>
          <a:blipFill>
            <a:blip r:embed="rId6"/>
            <a:stretch>
              <a:fillRect t="-62571" r="-193516" b="-197067"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83" name="TextBox 83"/>
          <p:cNvSpPr txBox="1"/>
          <p:nvPr/>
        </p:nvSpPr>
        <p:spPr>
          <a:xfrm rot="5400000">
            <a:off x="546570" y="2606094"/>
            <a:ext cx="378666" cy="147180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097"/>
              </a:lnSpc>
            </a:pPr>
            <a:r>
              <a:rPr lang="en-US" sz="8641">
                <a:solidFill>
                  <a:srgbClr val="503D36"/>
                </a:solidFill>
                <a:latin typeface="Sniglet"/>
                <a:ea typeface="Sniglet"/>
                <a:cs typeface="Sniglet"/>
                <a:sym typeface="Sniglet"/>
              </a:rPr>
              <a:t>)</a:t>
            </a:r>
          </a:p>
        </p:txBody>
      </p:sp>
      <p:sp>
        <p:nvSpPr>
          <p:cNvPr id="84" name="TextBox 84"/>
          <p:cNvSpPr txBox="1"/>
          <p:nvPr/>
        </p:nvSpPr>
        <p:spPr>
          <a:xfrm rot="5400000">
            <a:off x="546570" y="3506366"/>
            <a:ext cx="378666" cy="147180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097"/>
              </a:lnSpc>
            </a:pPr>
            <a:r>
              <a:rPr lang="en-US" sz="8641">
                <a:solidFill>
                  <a:srgbClr val="503D36"/>
                </a:solidFill>
                <a:latin typeface="Sniglet"/>
                <a:ea typeface="Sniglet"/>
                <a:cs typeface="Sniglet"/>
                <a:sym typeface="Sniglet"/>
              </a:rPr>
              <a:t>)</a:t>
            </a:r>
          </a:p>
        </p:txBody>
      </p:sp>
      <p:grpSp>
        <p:nvGrpSpPr>
          <p:cNvPr id="85" name="Group 85"/>
          <p:cNvGrpSpPr/>
          <p:nvPr/>
        </p:nvGrpSpPr>
        <p:grpSpPr>
          <a:xfrm>
            <a:off x="13348979" y="6438928"/>
            <a:ext cx="4554499" cy="1266163"/>
            <a:chOff x="0" y="0"/>
            <a:chExt cx="1167275" cy="324506"/>
          </a:xfrm>
        </p:grpSpPr>
        <p:sp>
          <p:nvSpPr>
            <p:cNvPr id="86" name="Freeform 86"/>
            <p:cNvSpPr/>
            <p:nvPr/>
          </p:nvSpPr>
          <p:spPr>
            <a:xfrm>
              <a:off x="0" y="0"/>
              <a:ext cx="1167275" cy="324506"/>
            </a:xfrm>
            <a:custGeom>
              <a:avLst/>
              <a:gdLst/>
              <a:ahLst/>
              <a:cxnLst/>
              <a:rect l="l" t="t" r="r" b="b"/>
              <a:pathLst>
                <a:path w="1167275" h="324506">
                  <a:moveTo>
                    <a:pt x="42496" y="0"/>
                  </a:moveTo>
                  <a:lnTo>
                    <a:pt x="1124779" y="0"/>
                  </a:lnTo>
                  <a:cubicBezTo>
                    <a:pt x="1148249" y="0"/>
                    <a:pt x="1167275" y="19026"/>
                    <a:pt x="1167275" y="42496"/>
                  </a:cubicBezTo>
                  <a:lnTo>
                    <a:pt x="1167275" y="282010"/>
                  </a:lnTo>
                  <a:cubicBezTo>
                    <a:pt x="1167275" y="293280"/>
                    <a:pt x="1162798" y="304089"/>
                    <a:pt x="1154828" y="312059"/>
                  </a:cubicBezTo>
                  <a:cubicBezTo>
                    <a:pt x="1146859" y="320028"/>
                    <a:pt x="1136050" y="324506"/>
                    <a:pt x="1124779" y="324506"/>
                  </a:cubicBezTo>
                  <a:lnTo>
                    <a:pt x="42496" y="324506"/>
                  </a:lnTo>
                  <a:cubicBezTo>
                    <a:pt x="19026" y="324506"/>
                    <a:pt x="0" y="305480"/>
                    <a:pt x="0" y="282010"/>
                  </a:cubicBezTo>
                  <a:lnTo>
                    <a:pt x="0" y="42496"/>
                  </a:lnTo>
                  <a:cubicBezTo>
                    <a:pt x="0" y="19026"/>
                    <a:pt x="19026" y="0"/>
                    <a:pt x="42496" y="0"/>
                  </a:cubicBezTo>
                  <a:close/>
                </a:path>
              </a:pathLst>
            </a:custGeom>
            <a:solidFill>
              <a:srgbClr val="E78462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87" name="TextBox 87"/>
            <p:cNvSpPr txBox="1"/>
            <p:nvPr/>
          </p:nvSpPr>
          <p:spPr>
            <a:xfrm>
              <a:off x="0" y="-47625"/>
              <a:ext cx="1167275" cy="372131"/>
            </a:xfrm>
            <a:prstGeom prst="rect">
              <a:avLst/>
            </a:prstGeom>
          </p:spPr>
          <p:txBody>
            <a:bodyPr lIns="55240" tIns="55240" rIns="55240" bIns="5524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88" name="Group 88"/>
          <p:cNvGrpSpPr/>
          <p:nvPr/>
        </p:nvGrpSpPr>
        <p:grpSpPr>
          <a:xfrm>
            <a:off x="13498946" y="6570548"/>
            <a:ext cx="4312317" cy="1079340"/>
            <a:chOff x="0" y="0"/>
            <a:chExt cx="1105206" cy="276625"/>
          </a:xfrm>
        </p:grpSpPr>
        <p:sp>
          <p:nvSpPr>
            <p:cNvPr id="89" name="Freeform 89"/>
            <p:cNvSpPr/>
            <p:nvPr/>
          </p:nvSpPr>
          <p:spPr>
            <a:xfrm>
              <a:off x="0" y="0"/>
              <a:ext cx="1105206" cy="276625"/>
            </a:xfrm>
            <a:custGeom>
              <a:avLst/>
              <a:gdLst/>
              <a:ahLst/>
              <a:cxnLst/>
              <a:rect l="l" t="t" r="r" b="b"/>
              <a:pathLst>
                <a:path w="1105206" h="276625">
                  <a:moveTo>
                    <a:pt x="35906" y="0"/>
                  </a:moveTo>
                  <a:lnTo>
                    <a:pt x="1069300" y="0"/>
                  </a:lnTo>
                  <a:cubicBezTo>
                    <a:pt x="1078823" y="0"/>
                    <a:pt x="1087956" y="3783"/>
                    <a:pt x="1094690" y="10517"/>
                  </a:cubicBezTo>
                  <a:cubicBezTo>
                    <a:pt x="1101423" y="17250"/>
                    <a:pt x="1105206" y="26383"/>
                    <a:pt x="1105206" y="35906"/>
                  </a:cubicBezTo>
                  <a:lnTo>
                    <a:pt x="1105206" y="240718"/>
                  </a:lnTo>
                  <a:cubicBezTo>
                    <a:pt x="1105206" y="260549"/>
                    <a:pt x="1089131" y="276625"/>
                    <a:pt x="1069300" y="276625"/>
                  </a:cubicBezTo>
                  <a:lnTo>
                    <a:pt x="35906" y="276625"/>
                  </a:lnTo>
                  <a:cubicBezTo>
                    <a:pt x="26383" y="276625"/>
                    <a:pt x="17250" y="272842"/>
                    <a:pt x="10517" y="266108"/>
                  </a:cubicBezTo>
                  <a:cubicBezTo>
                    <a:pt x="3783" y="259374"/>
                    <a:pt x="0" y="250241"/>
                    <a:pt x="0" y="240718"/>
                  </a:cubicBezTo>
                  <a:lnTo>
                    <a:pt x="0" y="35906"/>
                  </a:lnTo>
                  <a:cubicBezTo>
                    <a:pt x="0" y="26383"/>
                    <a:pt x="3783" y="17250"/>
                    <a:pt x="10517" y="10517"/>
                  </a:cubicBezTo>
                  <a:cubicBezTo>
                    <a:pt x="17250" y="3783"/>
                    <a:pt x="26383" y="0"/>
                    <a:pt x="35906" y="0"/>
                  </a:cubicBezTo>
                  <a:close/>
                </a:path>
              </a:pathLst>
            </a:custGeom>
            <a:solidFill>
              <a:srgbClr val="E78462"/>
            </a:solidFill>
            <a:ln w="28575" cap="sq">
              <a:solidFill>
                <a:srgbClr val="FCF4E8"/>
              </a:solidFill>
              <a:prstDash val="lgDash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0" name="TextBox 90"/>
            <p:cNvSpPr txBox="1"/>
            <p:nvPr/>
          </p:nvSpPr>
          <p:spPr>
            <a:xfrm>
              <a:off x="0" y="-57150"/>
              <a:ext cx="1105206" cy="333775"/>
            </a:xfrm>
            <a:prstGeom prst="rect">
              <a:avLst/>
            </a:prstGeom>
          </p:spPr>
          <p:txBody>
            <a:bodyPr lIns="55240" tIns="55240" rIns="55240" bIns="55240" rtlCol="0" anchor="ctr"/>
            <a:lstStyle/>
            <a:p>
              <a:pPr algn="ctr">
                <a:lnSpc>
                  <a:spcPts val="4199"/>
                </a:lnSpc>
              </a:pPr>
              <a:r>
                <a:rPr lang="en-US" sz="2999">
                  <a:solidFill>
                    <a:srgbClr val="FFFFFF"/>
                  </a:solidFill>
                  <a:latin typeface="#9Slide07 SVNUT Triumph Press"/>
                  <a:ea typeface="#9Slide07 SVNUT Triumph Press"/>
                  <a:cs typeface="#9Slide07 SVNUT Triumph Press"/>
                  <a:sym typeface="#9Slide07 SVNUT Triumph Press"/>
                </a:rPr>
                <a:t>III. Thảo luận</a:t>
              </a:r>
            </a:p>
          </p:txBody>
        </p:sp>
      </p:grpSp>
      <p:sp>
        <p:nvSpPr>
          <p:cNvPr id="91" name="TextBox 91"/>
          <p:cNvSpPr txBox="1"/>
          <p:nvPr/>
        </p:nvSpPr>
        <p:spPr>
          <a:xfrm rot="5400000">
            <a:off x="546570" y="4406638"/>
            <a:ext cx="378666" cy="147180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097"/>
              </a:lnSpc>
            </a:pPr>
            <a:r>
              <a:rPr lang="en-US" sz="8641">
                <a:solidFill>
                  <a:srgbClr val="503D36"/>
                </a:solidFill>
                <a:latin typeface="Sniglet"/>
                <a:ea typeface="Sniglet"/>
                <a:cs typeface="Sniglet"/>
                <a:sym typeface="Sniglet"/>
              </a:rPr>
              <a:t>)</a:t>
            </a:r>
          </a:p>
        </p:txBody>
      </p:sp>
      <p:sp>
        <p:nvSpPr>
          <p:cNvPr id="92" name="TextBox 92"/>
          <p:cNvSpPr txBox="1"/>
          <p:nvPr/>
        </p:nvSpPr>
        <p:spPr>
          <a:xfrm rot="5400000">
            <a:off x="546570" y="5306908"/>
            <a:ext cx="378666" cy="147180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097"/>
              </a:lnSpc>
            </a:pPr>
            <a:r>
              <a:rPr lang="en-US" sz="8641">
                <a:solidFill>
                  <a:srgbClr val="503D36"/>
                </a:solidFill>
                <a:latin typeface="Sniglet"/>
                <a:ea typeface="Sniglet"/>
                <a:cs typeface="Sniglet"/>
                <a:sym typeface="Sniglet"/>
              </a:rPr>
              <a:t>)</a:t>
            </a:r>
          </a:p>
        </p:txBody>
      </p:sp>
      <p:sp>
        <p:nvSpPr>
          <p:cNvPr id="93" name="TextBox 93"/>
          <p:cNvSpPr txBox="1"/>
          <p:nvPr/>
        </p:nvSpPr>
        <p:spPr>
          <a:xfrm rot="5400000">
            <a:off x="546570" y="6207180"/>
            <a:ext cx="378666" cy="147180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097"/>
              </a:lnSpc>
            </a:pPr>
            <a:r>
              <a:rPr lang="en-US" sz="8641">
                <a:solidFill>
                  <a:srgbClr val="503D36"/>
                </a:solidFill>
                <a:latin typeface="Sniglet"/>
                <a:ea typeface="Sniglet"/>
                <a:cs typeface="Sniglet"/>
                <a:sym typeface="Sniglet"/>
              </a:rPr>
              <a:t>)</a:t>
            </a:r>
          </a:p>
        </p:txBody>
      </p:sp>
      <p:sp>
        <p:nvSpPr>
          <p:cNvPr id="94" name="TextBox 94"/>
          <p:cNvSpPr txBox="1"/>
          <p:nvPr/>
        </p:nvSpPr>
        <p:spPr>
          <a:xfrm rot="5400000">
            <a:off x="546570" y="7107452"/>
            <a:ext cx="378666" cy="147180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097"/>
              </a:lnSpc>
            </a:pPr>
            <a:r>
              <a:rPr lang="en-US" sz="8641">
                <a:solidFill>
                  <a:srgbClr val="503D36"/>
                </a:solidFill>
                <a:latin typeface="Sniglet"/>
                <a:ea typeface="Sniglet"/>
                <a:cs typeface="Sniglet"/>
                <a:sym typeface="Sniglet"/>
              </a:rPr>
              <a:t>)</a:t>
            </a:r>
          </a:p>
        </p:txBody>
      </p:sp>
      <p:sp>
        <p:nvSpPr>
          <p:cNvPr id="95" name="TextBox 95"/>
          <p:cNvSpPr txBox="1"/>
          <p:nvPr/>
        </p:nvSpPr>
        <p:spPr>
          <a:xfrm rot="5400000">
            <a:off x="546570" y="8007725"/>
            <a:ext cx="378666" cy="147180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097"/>
              </a:lnSpc>
            </a:pPr>
            <a:r>
              <a:rPr lang="en-US" sz="8641">
                <a:solidFill>
                  <a:srgbClr val="503D36"/>
                </a:solidFill>
                <a:latin typeface="Sniglet"/>
                <a:ea typeface="Sniglet"/>
                <a:cs typeface="Sniglet"/>
                <a:sym typeface="Sniglet"/>
              </a:rPr>
              <a:t>)</a:t>
            </a:r>
          </a:p>
        </p:txBody>
      </p:sp>
      <p:sp>
        <p:nvSpPr>
          <p:cNvPr id="96" name="TextBox 96"/>
          <p:cNvSpPr txBox="1"/>
          <p:nvPr/>
        </p:nvSpPr>
        <p:spPr>
          <a:xfrm>
            <a:off x="1473647" y="1632470"/>
            <a:ext cx="14832122" cy="73171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5265"/>
              </a:lnSpc>
            </a:pPr>
            <a:r>
              <a:rPr lang="en-US" sz="3900" b="1" spc="42">
                <a:solidFill>
                  <a:srgbClr val="423F3F"/>
                </a:solidFill>
                <a:latin typeface="Roboto Condensed Bold"/>
                <a:ea typeface="Roboto Condensed Bold"/>
                <a:cs typeface="Roboto Condensed Bold"/>
                <a:sym typeface="Roboto Condensed Bold"/>
              </a:rPr>
              <a:t>Nhiệm vụ 2: VÒNG CÔNG BỐ (30’)</a:t>
            </a:r>
          </a:p>
          <a:p>
            <a:pPr marL="842010" lvl="1" indent="-421005" algn="just">
              <a:lnSpc>
                <a:spcPts val="5265"/>
              </a:lnSpc>
              <a:buFont typeface="Arial"/>
              <a:buChar char="•"/>
            </a:pPr>
            <a:r>
              <a:rPr lang="en-US" sz="3900" spc="42">
                <a:solidFill>
                  <a:srgbClr val="423F3F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Thành viên đại diện của mỗi nhóm sẽ lên trình bày lại những nội dung chính đã </a:t>
            </a:r>
          </a:p>
          <a:p>
            <a:pPr algn="just">
              <a:lnSpc>
                <a:spcPts val="5265"/>
              </a:lnSpc>
            </a:pPr>
            <a:r>
              <a:rPr lang="en-US" sz="3900" spc="42">
                <a:solidFill>
                  <a:srgbClr val="423F3F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       trao đổi, thảo luận trong nhóm của mình</a:t>
            </a:r>
          </a:p>
          <a:p>
            <a:pPr marL="842010" lvl="1" indent="-421005" algn="just">
              <a:lnSpc>
                <a:spcPts val="5265"/>
              </a:lnSpc>
              <a:buFont typeface="Arial"/>
              <a:buChar char="•"/>
            </a:pPr>
            <a:r>
              <a:rPr lang="en-US" sz="3900" spc="42">
                <a:solidFill>
                  <a:srgbClr val="423F3F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Ưu tiên thành viên chưa trình bày lại nội dung chính ở vòng nội bộ, để HS khác có cơ hội rèn luyện kĩ năng trình bày </a:t>
            </a:r>
          </a:p>
          <a:p>
            <a:pPr marL="842010" lvl="1" indent="-421005" algn="just">
              <a:lnSpc>
                <a:spcPts val="5265"/>
              </a:lnSpc>
              <a:buFont typeface="Arial"/>
              <a:buChar char="•"/>
            </a:pPr>
            <a:r>
              <a:rPr lang="en-US" sz="3900" spc="42">
                <a:solidFill>
                  <a:srgbClr val="423F3F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Các thành viên khác lắng nghe sau đó nhận xét kĩ năng nghe và trình bày lại nội dung thảo luận của bạn dựa trên bảng kiểm</a:t>
            </a:r>
          </a:p>
          <a:p>
            <a:pPr marL="842010" lvl="1" indent="-421005" algn="just">
              <a:lnSpc>
                <a:spcPts val="5265"/>
              </a:lnSpc>
              <a:buFont typeface="Arial"/>
              <a:buChar char="•"/>
            </a:pPr>
            <a:r>
              <a:rPr lang="en-US" sz="3900" b="1" spc="42">
                <a:solidFill>
                  <a:srgbClr val="423F3F"/>
                </a:solidFill>
                <a:latin typeface="Roboto Condensed Bold"/>
                <a:ea typeface="Roboto Condensed Bold"/>
                <a:cs typeface="Roboto Condensed Bold"/>
                <a:sym typeface="Roboto Condensed Bold"/>
              </a:rPr>
              <a:t>Thời gian trình bày:</a:t>
            </a:r>
            <a:r>
              <a:rPr lang="en-US" sz="3900" spc="42">
                <a:solidFill>
                  <a:srgbClr val="423F3F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 tối đa 4 phút / lượt trình bày</a:t>
            </a:r>
          </a:p>
          <a:p>
            <a:pPr algn="just">
              <a:lnSpc>
                <a:spcPts val="5265"/>
              </a:lnSpc>
            </a:pPr>
            <a:endParaRPr lang="en-US" sz="3900" spc="42">
              <a:solidFill>
                <a:srgbClr val="423F3F"/>
              </a:solidFill>
              <a:latin typeface="Roboto Condensed"/>
              <a:ea typeface="Roboto Condensed"/>
              <a:cs typeface="Roboto Condensed"/>
              <a:sym typeface="Roboto Condensed"/>
            </a:endParaRPr>
          </a:p>
          <a:p>
            <a:pPr algn="just">
              <a:lnSpc>
                <a:spcPts val="5265"/>
              </a:lnSpc>
            </a:pPr>
            <a:endParaRPr lang="en-US" sz="3900" spc="42">
              <a:solidFill>
                <a:srgbClr val="423F3F"/>
              </a:solidFill>
              <a:latin typeface="Roboto Condensed"/>
              <a:ea typeface="Roboto Condensed"/>
              <a:cs typeface="Roboto Condensed"/>
              <a:sym typeface="Roboto Condensed"/>
            </a:endParaRPr>
          </a:p>
        </p:txBody>
      </p:sp>
      <p:sp>
        <p:nvSpPr>
          <p:cNvPr id="97" name="Freeform 97"/>
          <p:cNvSpPr/>
          <p:nvPr/>
        </p:nvSpPr>
        <p:spPr>
          <a:xfrm>
            <a:off x="1004595" y="7610495"/>
            <a:ext cx="2921045" cy="3019168"/>
          </a:xfrm>
          <a:custGeom>
            <a:avLst/>
            <a:gdLst/>
            <a:ahLst/>
            <a:cxnLst/>
            <a:rect l="l" t="t" r="r" b="b"/>
            <a:pathLst>
              <a:path w="2921045" h="3019168">
                <a:moveTo>
                  <a:pt x="0" y="0"/>
                </a:moveTo>
                <a:lnTo>
                  <a:pt x="2921044" y="0"/>
                </a:lnTo>
                <a:lnTo>
                  <a:pt x="2921044" y="3019168"/>
                </a:lnTo>
                <a:lnTo>
                  <a:pt x="0" y="3019168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98" name="Freeform 98"/>
          <p:cNvSpPr/>
          <p:nvPr/>
        </p:nvSpPr>
        <p:spPr>
          <a:xfrm>
            <a:off x="13990186" y="-2263208"/>
            <a:ext cx="4631166" cy="4087004"/>
          </a:xfrm>
          <a:custGeom>
            <a:avLst/>
            <a:gdLst/>
            <a:ahLst/>
            <a:cxnLst/>
            <a:rect l="l" t="t" r="r" b="b"/>
            <a:pathLst>
              <a:path w="4631166" h="4087004">
                <a:moveTo>
                  <a:pt x="0" y="0"/>
                </a:moveTo>
                <a:lnTo>
                  <a:pt x="4631166" y="0"/>
                </a:lnTo>
                <a:lnTo>
                  <a:pt x="4631166" y="4087004"/>
                </a:lnTo>
                <a:lnTo>
                  <a:pt x="0" y="4087004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FC2B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-10800000">
            <a:off x="7844350" y="-264431"/>
            <a:ext cx="10443650" cy="11081561"/>
          </a:xfrm>
          <a:custGeom>
            <a:avLst/>
            <a:gdLst/>
            <a:ahLst/>
            <a:cxnLst/>
            <a:rect l="l" t="t" r="r" b="b"/>
            <a:pathLst>
              <a:path w="10443650" h="11081561">
                <a:moveTo>
                  <a:pt x="0" y="0"/>
                </a:moveTo>
                <a:lnTo>
                  <a:pt x="10443650" y="0"/>
                </a:lnTo>
                <a:lnTo>
                  <a:pt x="10443650" y="11081561"/>
                </a:lnTo>
                <a:lnTo>
                  <a:pt x="0" y="1108156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tretch>
              <a:fillRect r="-90379" b="-3737"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3" name="Freeform 3"/>
          <p:cNvSpPr/>
          <p:nvPr/>
        </p:nvSpPr>
        <p:spPr>
          <a:xfrm rot="-10800000">
            <a:off x="-200148" y="-397281"/>
            <a:ext cx="10443650" cy="11081561"/>
          </a:xfrm>
          <a:custGeom>
            <a:avLst/>
            <a:gdLst/>
            <a:ahLst/>
            <a:cxnLst/>
            <a:rect l="l" t="t" r="r" b="b"/>
            <a:pathLst>
              <a:path w="10443650" h="11081561">
                <a:moveTo>
                  <a:pt x="0" y="0"/>
                </a:moveTo>
                <a:lnTo>
                  <a:pt x="10443650" y="0"/>
                </a:lnTo>
                <a:lnTo>
                  <a:pt x="10443650" y="11081562"/>
                </a:lnTo>
                <a:lnTo>
                  <a:pt x="0" y="11081562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tretch>
              <a:fillRect l="-90379" t="-3737"/>
            </a:stretch>
          </a:blipFill>
        </p:spPr>
        <p:txBody>
          <a:bodyPr/>
          <a:lstStyle/>
          <a:p>
            <a:endParaRPr lang="en-US"/>
          </a:p>
        </p:txBody>
      </p:sp>
      <p:grpSp>
        <p:nvGrpSpPr>
          <p:cNvPr id="4" name="Group 4"/>
          <p:cNvGrpSpPr/>
          <p:nvPr/>
        </p:nvGrpSpPr>
        <p:grpSpPr>
          <a:xfrm>
            <a:off x="14350507" y="5067990"/>
            <a:ext cx="3670381" cy="1266163"/>
            <a:chOff x="0" y="0"/>
            <a:chExt cx="4893842" cy="1688218"/>
          </a:xfrm>
        </p:grpSpPr>
        <p:grpSp>
          <p:nvGrpSpPr>
            <p:cNvPr id="5" name="Group 5"/>
            <p:cNvGrpSpPr/>
            <p:nvPr/>
          </p:nvGrpSpPr>
          <p:grpSpPr>
            <a:xfrm>
              <a:off x="0" y="0"/>
              <a:ext cx="4893842" cy="1688218"/>
              <a:chOff x="0" y="0"/>
              <a:chExt cx="940684" cy="324506"/>
            </a:xfrm>
          </p:grpSpPr>
          <p:sp>
            <p:nvSpPr>
              <p:cNvPr id="6" name="Freeform 6"/>
              <p:cNvSpPr/>
              <p:nvPr/>
            </p:nvSpPr>
            <p:spPr>
              <a:xfrm>
                <a:off x="0" y="0"/>
                <a:ext cx="940684" cy="324506"/>
              </a:xfrm>
              <a:custGeom>
                <a:avLst/>
                <a:gdLst/>
                <a:ahLst/>
                <a:cxnLst/>
                <a:rect l="l" t="t" r="r" b="b"/>
                <a:pathLst>
                  <a:path w="940684" h="324506">
                    <a:moveTo>
                      <a:pt x="52732" y="0"/>
                    </a:moveTo>
                    <a:lnTo>
                      <a:pt x="887952" y="0"/>
                    </a:lnTo>
                    <a:cubicBezTo>
                      <a:pt x="901937" y="0"/>
                      <a:pt x="915350" y="5556"/>
                      <a:pt x="925239" y="15445"/>
                    </a:cubicBezTo>
                    <a:cubicBezTo>
                      <a:pt x="935128" y="25334"/>
                      <a:pt x="940684" y="38747"/>
                      <a:pt x="940684" y="52732"/>
                    </a:cubicBezTo>
                    <a:lnTo>
                      <a:pt x="940684" y="271773"/>
                    </a:lnTo>
                    <a:cubicBezTo>
                      <a:pt x="940684" y="300897"/>
                      <a:pt x="917075" y="324506"/>
                      <a:pt x="887952" y="324506"/>
                    </a:cubicBezTo>
                    <a:lnTo>
                      <a:pt x="52732" y="324506"/>
                    </a:lnTo>
                    <a:cubicBezTo>
                      <a:pt x="23609" y="324506"/>
                      <a:pt x="0" y="300897"/>
                      <a:pt x="0" y="271773"/>
                    </a:cubicBezTo>
                    <a:lnTo>
                      <a:pt x="0" y="52732"/>
                    </a:lnTo>
                    <a:cubicBezTo>
                      <a:pt x="0" y="23609"/>
                      <a:pt x="23609" y="0"/>
                      <a:pt x="52732" y="0"/>
                    </a:cubicBezTo>
                    <a:close/>
                  </a:path>
                </a:pathLst>
              </a:custGeom>
              <a:solidFill>
                <a:srgbClr val="E76262"/>
              </a:solidFill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" name="TextBox 7"/>
              <p:cNvSpPr txBox="1"/>
              <p:nvPr/>
            </p:nvSpPr>
            <p:spPr>
              <a:xfrm>
                <a:off x="0" y="-47625"/>
                <a:ext cx="940684" cy="372131"/>
              </a:xfrm>
              <a:prstGeom prst="rect">
                <a:avLst/>
              </a:prstGeom>
            </p:spPr>
            <p:txBody>
              <a:bodyPr lIns="55240" tIns="55240" rIns="55240" bIns="55240" rtlCol="0" anchor="ctr"/>
              <a:lstStyle/>
              <a:p>
                <a:pPr algn="ctr">
                  <a:lnSpc>
                    <a:spcPts val="2659"/>
                  </a:lnSpc>
                </a:pPr>
                <a:endParaRPr/>
              </a:p>
            </p:txBody>
          </p:sp>
        </p:grpSp>
        <p:grpSp>
          <p:nvGrpSpPr>
            <p:cNvPr id="8" name="Group 8"/>
            <p:cNvGrpSpPr/>
            <p:nvPr/>
          </p:nvGrpSpPr>
          <p:grpSpPr>
            <a:xfrm>
              <a:off x="135804" y="163505"/>
              <a:ext cx="4635085" cy="1439119"/>
              <a:chOff x="0" y="0"/>
              <a:chExt cx="890946" cy="276625"/>
            </a:xfrm>
          </p:grpSpPr>
          <p:sp>
            <p:nvSpPr>
              <p:cNvPr id="9" name="Freeform 9"/>
              <p:cNvSpPr/>
              <p:nvPr/>
            </p:nvSpPr>
            <p:spPr>
              <a:xfrm>
                <a:off x="0" y="0"/>
                <a:ext cx="890946" cy="276625"/>
              </a:xfrm>
              <a:custGeom>
                <a:avLst/>
                <a:gdLst/>
                <a:ahLst/>
                <a:cxnLst/>
                <a:rect l="l" t="t" r="r" b="b"/>
                <a:pathLst>
                  <a:path w="890946" h="276625">
                    <a:moveTo>
                      <a:pt x="44541" y="0"/>
                    </a:moveTo>
                    <a:lnTo>
                      <a:pt x="846405" y="0"/>
                    </a:lnTo>
                    <a:cubicBezTo>
                      <a:pt x="871005" y="0"/>
                      <a:pt x="890946" y="19942"/>
                      <a:pt x="890946" y="44541"/>
                    </a:cubicBezTo>
                    <a:lnTo>
                      <a:pt x="890946" y="232084"/>
                    </a:lnTo>
                    <a:cubicBezTo>
                      <a:pt x="890946" y="256683"/>
                      <a:pt x="871005" y="276625"/>
                      <a:pt x="846405" y="276625"/>
                    </a:cubicBezTo>
                    <a:lnTo>
                      <a:pt x="44541" y="276625"/>
                    </a:lnTo>
                    <a:cubicBezTo>
                      <a:pt x="19942" y="276625"/>
                      <a:pt x="0" y="256683"/>
                      <a:pt x="0" y="232084"/>
                    </a:cubicBezTo>
                    <a:lnTo>
                      <a:pt x="0" y="44541"/>
                    </a:lnTo>
                    <a:cubicBezTo>
                      <a:pt x="0" y="19942"/>
                      <a:pt x="19942" y="0"/>
                      <a:pt x="44541" y="0"/>
                    </a:cubicBezTo>
                    <a:close/>
                  </a:path>
                </a:pathLst>
              </a:custGeom>
              <a:solidFill>
                <a:srgbClr val="E76262"/>
              </a:solidFill>
              <a:ln w="28575" cap="sq">
                <a:solidFill>
                  <a:srgbClr val="FCF4E8"/>
                </a:solidFill>
                <a:prstDash val="lgDash"/>
                <a:miter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" name="TextBox 10"/>
              <p:cNvSpPr txBox="1"/>
              <p:nvPr/>
            </p:nvSpPr>
            <p:spPr>
              <a:xfrm>
                <a:off x="0" y="-76200"/>
                <a:ext cx="890946" cy="352825"/>
              </a:xfrm>
              <a:prstGeom prst="rect">
                <a:avLst/>
              </a:prstGeom>
            </p:spPr>
            <p:txBody>
              <a:bodyPr lIns="55240" tIns="55240" rIns="55240" bIns="55240" rtlCol="0" anchor="ctr"/>
              <a:lstStyle/>
              <a:p>
                <a:pPr algn="ctr">
                  <a:lnSpc>
                    <a:spcPts val="4059"/>
                  </a:lnSpc>
                </a:pPr>
                <a:endParaRPr/>
              </a:p>
            </p:txBody>
          </p:sp>
        </p:grpSp>
      </p:grpSp>
      <p:grpSp>
        <p:nvGrpSpPr>
          <p:cNvPr id="11" name="Group 11"/>
          <p:cNvGrpSpPr/>
          <p:nvPr/>
        </p:nvGrpSpPr>
        <p:grpSpPr>
          <a:xfrm>
            <a:off x="15481187" y="971219"/>
            <a:ext cx="2422291" cy="1266163"/>
            <a:chOff x="0" y="0"/>
            <a:chExt cx="620810" cy="324506"/>
          </a:xfrm>
        </p:grpSpPr>
        <p:sp>
          <p:nvSpPr>
            <p:cNvPr id="12" name="Freeform 12"/>
            <p:cNvSpPr/>
            <p:nvPr/>
          </p:nvSpPr>
          <p:spPr>
            <a:xfrm>
              <a:off x="0" y="0"/>
              <a:ext cx="620810" cy="324506"/>
            </a:xfrm>
            <a:custGeom>
              <a:avLst/>
              <a:gdLst/>
              <a:ahLst/>
              <a:cxnLst/>
              <a:rect l="l" t="t" r="r" b="b"/>
              <a:pathLst>
                <a:path w="620810" h="324506">
                  <a:moveTo>
                    <a:pt x="79903" y="0"/>
                  </a:moveTo>
                  <a:lnTo>
                    <a:pt x="540907" y="0"/>
                  </a:lnTo>
                  <a:cubicBezTo>
                    <a:pt x="585037" y="0"/>
                    <a:pt x="620810" y="35774"/>
                    <a:pt x="620810" y="79903"/>
                  </a:cubicBezTo>
                  <a:lnTo>
                    <a:pt x="620810" y="244603"/>
                  </a:lnTo>
                  <a:cubicBezTo>
                    <a:pt x="620810" y="288732"/>
                    <a:pt x="585037" y="324506"/>
                    <a:pt x="540907" y="324506"/>
                  </a:cubicBezTo>
                  <a:lnTo>
                    <a:pt x="79903" y="324506"/>
                  </a:lnTo>
                  <a:cubicBezTo>
                    <a:pt x="35774" y="324506"/>
                    <a:pt x="0" y="288732"/>
                    <a:pt x="0" y="244603"/>
                  </a:cubicBezTo>
                  <a:lnTo>
                    <a:pt x="0" y="79903"/>
                  </a:lnTo>
                  <a:cubicBezTo>
                    <a:pt x="0" y="35774"/>
                    <a:pt x="35774" y="0"/>
                    <a:pt x="79903" y="0"/>
                  </a:cubicBezTo>
                  <a:close/>
                </a:path>
              </a:pathLst>
            </a:custGeom>
            <a:solidFill>
              <a:srgbClr val="E76262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13" name="TextBox 13"/>
            <p:cNvSpPr txBox="1"/>
            <p:nvPr/>
          </p:nvSpPr>
          <p:spPr>
            <a:xfrm>
              <a:off x="0" y="-47625"/>
              <a:ext cx="620810" cy="372131"/>
            </a:xfrm>
            <a:prstGeom prst="rect">
              <a:avLst/>
            </a:prstGeom>
          </p:spPr>
          <p:txBody>
            <a:bodyPr lIns="55240" tIns="55240" rIns="55240" bIns="5524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14" name="Group 14"/>
          <p:cNvGrpSpPr/>
          <p:nvPr/>
        </p:nvGrpSpPr>
        <p:grpSpPr>
          <a:xfrm>
            <a:off x="16465368" y="1064631"/>
            <a:ext cx="1345895" cy="1079340"/>
            <a:chOff x="0" y="0"/>
            <a:chExt cx="344940" cy="276625"/>
          </a:xfrm>
        </p:grpSpPr>
        <p:sp>
          <p:nvSpPr>
            <p:cNvPr id="15" name="Freeform 15"/>
            <p:cNvSpPr/>
            <p:nvPr/>
          </p:nvSpPr>
          <p:spPr>
            <a:xfrm>
              <a:off x="0" y="0"/>
              <a:ext cx="344940" cy="276625"/>
            </a:xfrm>
            <a:custGeom>
              <a:avLst/>
              <a:gdLst/>
              <a:ahLst/>
              <a:cxnLst/>
              <a:rect l="l" t="t" r="r" b="b"/>
              <a:pathLst>
                <a:path w="344940" h="276625">
                  <a:moveTo>
                    <a:pt x="115045" y="0"/>
                  </a:moveTo>
                  <a:lnTo>
                    <a:pt x="229895" y="0"/>
                  </a:lnTo>
                  <a:cubicBezTo>
                    <a:pt x="260407" y="0"/>
                    <a:pt x="289669" y="12121"/>
                    <a:pt x="311244" y="33696"/>
                  </a:cubicBezTo>
                  <a:cubicBezTo>
                    <a:pt x="332820" y="55271"/>
                    <a:pt x="344940" y="84533"/>
                    <a:pt x="344940" y="115045"/>
                  </a:cubicBezTo>
                  <a:lnTo>
                    <a:pt x="344940" y="161580"/>
                  </a:lnTo>
                  <a:cubicBezTo>
                    <a:pt x="344940" y="192091"/>
                    <a:pt x="332820" y="221354"/>
                    <a:pt x="311244" y="242929"/>
                  </a:cubicBezTo>
                  <a:cubicBezTo>
                    <a:pt x="289669" y="264504"/>
                    <a:pt x="260407" y="276625"/>
                    <a:pt x="229895" y="276625"/>
                  </a:cubicBezTo>
                  <a:lnTo>
                    <a:pt x="115045" y="276625"/>
                  </a:lnTo>
                  <a:cubicBezTo>
                    <a:pt x="84533" y="276625"/>
                    <a:pt x="55271" y="264504"/>
                    <a:pt x="33696" y="242929"/>
                  </a:cubicBezTo>
                  <a:cubicBezTo>
                    <a:pt x="12121" y="221354"/>
                    <a:pt x="0" y="192091"/>
                    <a:pt x="0" y="161580"/>
                  </a:cubicBezTo>
                  <a:lnTo>
                    <a:pt x="0" y="115045"/>
                  </a:lnTo>
                  <a:cubicBezTo>
                    <a:pt x="0" y="84533"/>
                    <a:pt x="12121" y="55271"/>
                    <a:pt x="33696" y="33696"/>
                  </a:cubicBezTo>
                  <a:cubicBezTo>
                    <a:pt x="55271" y="12121"/>
                    <a:pt x="84533" y="0"/>
                    <a:pt x="115045" y="0"/>
                  </a:cubicBezTo>
                  <a:close/>
                </a:path>
              </a:pathLst>
            </a:custGeom>
            <a:solidFill>
              <a:srgbClr val="E76262"/>
            </a:solidFill>
            <a:ln w="28575" cap="sq">
              <a:solidFill>
                <a:srgbClr val="FCF4E8"/>
              </a:solidFill>
              <a:prstDash val="lgDash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" name="TextBox 16"/>
            <p:cNvSpPr txBox="1"/>
            <p:nvPr/>
          </p:nvSpPr>
          <p:spPr>
            <a:xfrm>
              <a:off x="0" y="-47625"/>
              <a:ext cx="344940" cy="324250"/>
            </a:xfrm>
            <a:prstGeom prst="rect">
              <a:avLst/>
            </a:prstGeom>
          </p:spPr>
          <p:txBody>
            <a:bodyPr lIns="55240" tIns="55240" rIns="55240" bIns="5524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17" name="Group 17"/>
          <p:cNvGrpSpPr/>
          <p:nvPr/>
        </p:nvGrpSpPr>
        <p:grpSpPr>
          <a:xfrm>
            <a:off x="15481187" y="2338146"/>
            <a:ext cx="2422291" cy="1266163"/>
            <a:chOff x="0" y="0"/>
            <a:chExt cx="620810" cy="324506"/>
          </a:xfrm>
        </p:grpSpPr>
        <p:sp>
          <p:nvSpPr>
            <p:cNvPr id="18" name="Freeform 18"/>
            <p:cNvSpPr/>
            <p:nvPr/>
          </p:nvSpPr>
          <p:spPr>
            <a:xfrm>
              <a:off x="0" y="0"/>
              <a:ext cx="620810" cy="324506"/>
            </a:xfrm>
            <a:custGeom>
              <a:avLst/>
              <a:gdLst/>
              <a:ahLst/>
              <a:cxnLst/>
              <a:rect l="l" t="t" r="r" b="b"/>
              <a:pathLst>
                <a:path w="620810" h="324506">
                  <a:moveTo>
                    <a:pt x="79903" y="0"/>
                  </a:moveTo>
                  <a:lnTo>
                    <a:pt x="540907" y="0"/>
                  </a:lnTo>
                  <a:cubicBezTo>
                    <a:pt x="585037" y="0"/>
                    <a:pt x="620810" y="35774"/>
                    <a:pt x="620810" y="79903"/>
                  </a:cubicBezTo>
                  <a:lnTo>
                    <a:pt x="620810" y="244603"/>
                  </a:lnTo>
                  <a:cubicBezTo>
                    <a:pt x="620810" y="288732"/>
                    <a:pt x="585037" y="324506"/>
                    <a:pt x="540907" y="324506"/>
                  </a:cubicBezTo>
                  <a:lnTo>
                    <a:pt x="79903" y="324506"/>
                  </a:lnTo>
                  <a:cubicBezTo>
                    <a:pt x="35774" y="324506"/>
                    <a:pt x="0" y="288732"/>
                    <a:pt x="0" y="244603"/>
                  </a:cubicBezTo>
                  <a:lnTo>
                    <a:pt x="0" y="79903"/>
                  </a:lnTo>
                  <a:cubicBezTo>
                    <a:pt x="0" y="35774"/>
                    <a:pt x="35774" y="0"/>
                    <a:pt x="79903" y="0"/>
                  </a:cubicBezTo>
                  <a:close/>
                </a:path>
              </a:pathLst>
            </a:custGeom>
            <a:solidFill>
              <a:srgbClr val="E78462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19" name="TextBox 19"/>
            <p:cNvSpPr txBox="1"/>
            <p:nvPr/>
          </p:nvSpPr>
          <p:spPr>
            <a:xfrm>
              <a:off x="0" y="-47625"/>
              <a:ext cx="620810" cy="372131"/>
            </a:xfrm>
            <a:prstGeom prst="rect">
              <a:avLst/>
            </a:prstGeom>
          </p:spPr>
          <p:txBody>
            <a:bodyPr lIns="55240" tIns="55240" rIns="55240" bIns="5524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20" name="Group 20"/>
          <p:cNvGrpSpPr/>
          <p:nvPr/>
        </p:nvGrpSpPr>
        <p:grpSpPr>
          <a:xfrm>
            <a:off x="16465368" y="2431558"/>
            <a:ext cx="1345895" cy="1079340"/>
            <a:chOff x="0" y="0"/>
            <a:chExt cx="344940" cy="276625"/>
          </a:xfrm>
        </p:grpSpPr>
        <p:sp>
          <p:nvSpPr>
            <p:cNvPr id="21" name="Freeform 21"/>
            <p:cNvSpPr/>
            <p:nvPr/>
          </p:nvSpPr>
          <p:spPr>
            <a:xfrm>
              <a:off x="0" y="0"/>
              <a:ext cx="344940" cy="276625"/>
            </a:xfrm>
            <a:custGeom>
              <a:avLst/>
              <a:gdLst/>
              <a:ahLst/>
              <a:cxnLst/>
              <a:rect l="l" t="t" r="r" b="b"/>
              <a:pathLst>
                <a:path w="344940" h="276625">
                  <a:moveTo>
                    <a:pt x="115045" y="0"/>
                  </a:moveTo>
                  <a:lnTo>
                    <a:pt x="229895" y="0"/>
                  </a:lnTo>
                  <a:cubicBezTo>
                    <a:pt x="260407" y="0"/>
                    <a:pt x="289669" y="12121"/>
                    <a:pt x="311244" y="33696"/>
                  </a:cubicBezTo>
                  <a:cubicBezTo>
                    <a:pt x="332820" y="55271"/>
                    <a:pt x="344940" y="84533"/>
                    <a:pt x="344940" y="115045"/>
                  </a:cubicBezTo>
                  <a:lnTo>
                    <a:pt x="344940" y="161580"/>
                  </a:lnTo>
                  <a:cubicBezTo>
                    <a:pt x="344940" y="192091"/>
                    <a:pt x="332820" y="221354"/>
                    <a:pt x="311244" y="242929"/>
                  </a:cubicBezTo>
                  <a:cubicBezTo>
                    <a:pt x="289669" y="264504"/>
                    <a:pt x="260407" y="276625"/>
                    <a:pt x="229895" y="276625"/>
                  </a:cubicBezTo>
                  <a:lnTo>
                    <a:pt x="115045" y="276625"/>
                  </a:lnTo>
                  <a:cubicBezTo>
                    <a:pt x="84533" y="276625"/>
                    <a:pt x="55271" y="264504"/>
                    <a:pt x="33696" y="242929"/>
                  </a:cubicBezTo>
                  <a:cubicBezTo>
                    <a:pt x="12121" y="221354"/>
                    <a:pt x="0" y="192091"/>
                    <a:pt x="0" y="161580"/>
                  </a:cubicBezTo>
                  <a:lnTo>
                    <a:pt x="0" y="115045"/>
                  </a:lnTo>
                  <a:cubicBezTo>
                    <a:pt x="0" y="84533"/>
                    <a:pt x="12121" y="55271"/>
                    <a:pt x="33696" y="33696"/>
                  </a:cubicBezTo>
                  <a:cubicBezTo>
                    <a:pt x="55271" y="12121"/>
                    <a:pt x="84533" y="0"/>
                    <a:pt x="115045" y="0"/>
                  </a:cubicBezTo>
                  <a:close/>
                </a:path>
              </a:pathLst>
            </a:custGeom>
            <a:solidFill>
              <a:srgbClr val="E78462"/>
            </a:solidFill>
            <a:ln w="28575" cap="sq">
              <a:solidFill>
                <a:srgbClr val="FCF4E8"/>
              </a:solidFill>
              <a:prstDash val="lgDash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" name="TextBox 22"/>
            <p:cNvSpPr txBox="1"/>
            <p:nvPr/>
          </p:nvSpPr>
          <p:spPr>
            <a:xfrm>
              <a:off x="0" y="-47625"/>
              <a:ext cx="344940" cy="324250"/>
            </a:xfrm>
            <a:prstGeom prst="rect">
              <a:avLst/>
            </a:prstGeom>
          </p:spPr>
          <p:txBody>
            <a:bodyPr lIns="55240" tIns="55240" rIns="55240" bIns="5524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23" name="Group 23"/>
          <p:cNvGrpSpPr/>
          <p:nvPr/>
        </p:nvGrpSpPr>
        <p:grpSpPr>
          <a:xfrm>
            <a:off x="15481187" y="3705073"/>
            <a:ext cx="2422291" cy="1266163"/>
            <a:chOff x="0" y="0"/>
            <a:chExt cx="620810" cy="324506"/>
          </a:xfrm>
        </p:grpSpPr>
        <p:sp>
          <p:nvSpPr>
            <p:cNvPr id="24" name="Freeform 24"/>
            <p:cNvSpPr/>
            <p:nvPr/>
          </p:nvSpPr>
          <p:spPr>
            <a:xfrm>
              <a:off x="0" y="0"/>
              <a:ext cx="620810" cy="324506"/>
            </a:xfrm>
            <a:custGeom>
              <a:avLst/>
              <a:gdLst/>
              <a:ahLst/>
              <a:cxnLst/>
              <a:rect l="l" t="t" r="r" b="b"/>
              <a:pathLst>
                <a:path w="620810" h="324506">
                  <a:moveTo>
                    <a:pt x="79903" y="0"/>
                  </a:moveTo>
                  <a:lnTo>
                    <a:pt x="540907" y="0"/>
                  </a:lnTo>
                  <a:cubicBezTo>
                    <a:pt x="585037" y="0"/>
                    <a:pt x="620810" y="35774"/>
                    <a:pt x="620810" y="79903"/>
                  </a:cubicBezTo>
                  <a:lnTo>
                    <a:pt x="620810" y="244603"/>
                  </a:lnTo>
                  <a:cubicBezTo>
                    <a:pt x="620810" y="288732"/>
                    <a:pt x="585037" y="324506"/>
                    <a:pt x="540907" y="324506"/>
                  </a:cubicBezTo>
                  <a:lnTo>
                    <a:pt x="79903" y="324506"/>
                  </a:lnTo>
                  <a:cubicBezTo>
                    <a:pt x="35774" y="324506"/>
                    <a:pt x="0" y="288732"/>
                    <a:pt x="0" y="244603"/>
                  </a:cubicBezTo>
                  <a:lnTo>
                    <a:pt x="0" y="79903"/>
                  </a:lnTo>
                  <a:cubicBezTo>
                    <a:pt x="0" y="35774"/>
                    <a:pt x="35774" y="0"/>
                    <a:pt x="79903" y="0"/>
                  </a:cubicBezTo>
                  <a:close/>
                </a:path>
              </a:pathLst>
            </a:custGeom>
            <a:solidFill>
              <a:srgbClr val="FFCF91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25" name="TextBox 25"/>
            <p:cNvSpPr txBox="1"/>
            <p:nvPr/>
          </p:nvSpPr>
          <p:spPr>
            <a:xfrm>
              <a:off x="0" y="-47625"/>
              <a:ext cx="620810" cy="372131"/>
            </a:xfrm>
            <a:prstGeom prst="rect">
              <a:avLst/>
            </a:prstGeom>
          </p:spPr>
          <p:txBody>
            <a:bodyPr lIns="55240" tIns="55240" rIns="55240" bIns="5524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26" name="Group 26"/>
          <p:cNvGrpSpPr/>
          <p:nvPr/>
        </p:nvGrpSpPr>
        <p:grpSpPr>
          <a:xfrm>
            <a:off x="16465368" y="3798485"/>
            <a:ext cx="1345895" cy="1079340"/>
            <a:chOff x="0" y="0"/>
            <a:chExt cx="344940" cy="276625"/>
          </a:xfrm>
        </p:grpSpPr>
        <p:sp>
          <p:nvSpPr>
            <p:cNvPr id="27" name="Freeform 27"/>
            <p:cNvSpPr/>
            <p:nvPr/>
          </p:nvSpPr>
          <p:spPr>
            <a:xfrm>
              <a:off x="0" y="0"/>
              <a:ext cx="344940" cy="276625"/>
            </a:xfrm>
            <a:custGeom>
              <a:avLst/>
              <a:gdLst/>
              <a:ahLst/>
              <a:cxnLst/>
              <a:rect l="l" t="t" r="r" b="b"/>
              <a:pathLst>
                <a:path w="344940" h="276625">
                  <a:moveTo>
                    <a:pt x="115045" y="0"/>
                  </a:moveTo>
                  <a:lnTo>
                    <a:pt x="229895" y="0"/>
                  </a:lnTo>
                  <a:cubicBezTo>
                    <a:pt x="260407" y="0"/>
                    <a:pt x="289669" y="12121"/>
                    <a:pt x="311244" y="33696"/>
                  </a:cubicBezTo>
                  <a:cubicBezTo>
                    <a:pt x="332820" y="55271"/>
                    <a:pt x="344940" y="84533"/>
                    <a:pt x="344940" y="115045"/>
                  </a:cubicBezTo>
                  <a:lnTo>
                    <a:pt x="344940" y="161580"/>
                  </a:lnTo>
                  <a:cubicBezTo>
                    <a:pt x="344940" y="192091"/>
                    <a:pt x="332820" y="221354"/>
                    <a:pt x="311244" y="242929"/>
                  </a:cubicBezTo>
                  <a:cubicBezTo>
                    <a:pt x="289669" y="264504"/>
                    <a:pt x="260407" y="276625"/>
                    <a:pt x="229895" y="276625"/>
                  </a:cubicBezTo>
                  <a:lnTo>
                    <a:pt x="115045" y="276625"/>
                  </a:lnTo>
                  <a:cubicBezTo>
                    <a:pt x="84533" y="276625"/>
                    <a:pt x="55271" y="264504"/>
                    <a:pt x="33696" y="242929"/>
                  </a:cubicBezTo>
                  <a:cubicBezTo>
                    <a:pt x="12121" y="221354"/>
                    <a:pt x="0" y="192091"/>
                    <a:pt x="0" y="161580"/>
                  </a:cubicBezTo>
                  <a:lnTo>
                    <a:pt x="0" y="115045"/>
                  </a:lnTo>
                  <a:cubicBezTo>
                    <a:pt x="0" y="84533"/>
                    <a:pt x="12121" y="55271"/>
                    <a:pt x="33696" y="33696"/>
                  </a:cubicBezTo>
                  <a:cubicBezTo>
                    <a:pt x="55271" y="12121"/>
                    <a:pt x="84533" y="0"/>
                    <a:pt x="115045" y="0"/>
                  </a:cubicBezTo>
                  <a:close/>
                </a:path>
              </a:pathLst>
            </a:custGeom>
            <a:solidFill>
              <a:srgbClr val="FFCF91"/>
            </a:solidFill>
            <a:ln w="28575" cap="sq">
              <a:solidFill>
                <a:srgbClr val="FCF4E8"/>
              </a:solidFill>
              <a:prstDash val="lgDash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8" name="TextBox 28"/>
            <p:cNvSpPr txBox="1"/>
            <p:nvPr/>
          </p:nvSpPr>
          <p:spPr>
            <a:xfrm>
              <a:off x="0" y="-47625"/>
              <a:ext cx="344940" cy="324250"/>
            </a:xfrm>
            <a:prstGeom prst="rect">
              <a:avLst/>
            </a:prstGeom>
          </p:spPr>
          <p:txBody>
            <a:bodyPr lIns="55240" tIns="55240" rIns="55240" bIns="5524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29" name="Freeform 29"/>
          <p:cNvSpPr/>
          <p:nvPr/>
        </p:nvSpPr>
        <p:spPr>
          <a:xfrm rot="5400000">
            <a:off x="13300485" y="4351615"/>
            <a:ext cx="8100800" cy="1340007"/>
          </a:xfrm>
          <a:custGeom>
            <a:avLst/>
            <a:gdLst/>
            <a:ahLst/>
            <a:cxnLst/>
            <a:rect l="l" t="t" r="r" b="b"/>
            <a:pathLst>
              <a:path w="8100800" h="1340007">
                <a:moveTo>
                  <a:pt x="0" y="0"/>
                </a:moveTo>
                <a:lnTo>
                  <a:pt x="8100800" y="0"/>
                </a:lnTo>
                <a:lnTo>
                  <a:pt x="8100800" y="1340007"/>
                </a:lnTo>
                <a:lnTo>
                  <a:pt x="0" y="1340007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30" name="TextBox 30"/>
          <p:cNvSpPr txBox="1"/>
          <p:nvPr/>
        </p:nvSpPr>
        <p:spPr>
          <a:xfrm rot="-5400000">
            <a:off x="455494" y="5974320"/>
            <a:ext cx="378666" cy="147180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097"/>
              </a:lnSpc>
            </a:pPr>
            <a:r>
              <a:rPr lang="en-US" sz="8641">
                <a:solidFill>
                  <a:srgbClr val="503D36"/>
                </a:solidFill>
                <a:latin typeface="Sniglet"/>
                <a:ea typeface="Sniglet"/>
                <a:cs typeface="Sniglet"/>
                <a:sym typeface="Sniglet"/>
              </a:rPr>
              <a:t>)</a:t>
            </a:r>
          </a:p>
        </p:txBody>
      </p:sp>
      <p:sp>
        <p:nvSpPr>
          <p:cNvPr id="31" name="TextBox 31"/>
          <p:cNvSpPr txBox="1"/>
          <p:nvPr/>
        </p:nvSpPr>
        <p:spPr>
          <a:xfrm rot="-5400000">
            <a:off x="455494" y="572688"/>
            <a:ext cx="378666" cy="147180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097"/>
              </a:lnSpc>
            </a:pPr>
            <a:r>
              <a:rPr lang="en-US" sz="8641">
                <a:solidFill>
                  <a:srgbClr val="503D36"/>
                </a:solidFill>
                <a:latin typeface="Sniglet"/>
                <a:ea typeface="Sniglet"/>
                <a:cs typeface="Sniglet"/>
                <a:sym typeface="Sniglet"/>
              </a:rPr>
              <a:t>)</a:t>
            </a:r>
          </a:p>
        </p:txBody>
      </p:sp>
      <p:sp>
        <p:nvSpPr>
          <p:cNvPr id="32" name="TextBox 32"/>
          <p:cNvSpPr txBox="1"/>
          <p:nvPr/>
        </p:nvSpPr>
        <p:spPr>
          <a:xfrm rot="-5400000">
            <a:off x="455494" y="1472960"/>
            <a:ext cx="378666" cy="147180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097"/>
              </a:lnSpc>
            </a:pPr>
            <a:r>
              <a:rPr lang="en-US" sz="8641">
                <a:solidFill>
                  <a:srgbClr val="503D36"/>
                </a:solidFill>
                <a:latin typeface="Sniglet"/>
                <a:ea typeface="Sniglet"/>
                <a:cs typeface="Sniglet"/>
                <a:sym typeface="Sniglet"/>
              </a:rPr>
              <a:t>)</a:t>
            </a:r>
          </a:p>
        </p:txBody>
      </p:sp>
      <p:sp>
        <p:nvSpPr>
          <p:cNvPr id="33" name="TextBox 33"/>
          <p:cNvSpPr txBox="1"/>
          <p:nvPr/>
        </p:nvSpPr>
        <p:spPr>
          <a:xfrm rot="-5400000">
            <a:off x="455494" y="2373232"/>
            <a:ext cx="378666" cy="147180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097"/>
              </a:lnSpc>
            </a:pPr>
            <a:r>
              <a:rPr lang="en-US" sz="8641">
                <a:solidFill>
                  <a:srgbClr val="503D36"/>
                </a:solidFill>
                <a:latin typeface="Sniglet"/>
                <a:ea typeface="Sniglet"/>
                <a:cs typeface="Sniglet"/>
                <a:sym typeface="Sniglet"/>
              </a:rPr>
              <a:t>)</a:t>
            </a:r>
          </a:p>
        </p:txBody>
      </p:sp>
      <p:sp>
        <p:nvSpPr>
          <p:cNvPr id="34" name="TextBox 34"/>
          <p:cNvSpPr txBox="1"/>
          <p:nvPr/>
        </p:nvSpPr>
        <p:spPr>
          <a:xfrm rot="-5400000">
            <a:off x="455494" y="3273504"/>
            <a:ext cx="378666" cy="147180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097"/>
              </a:lnSpc>
            </a:pPr>
            <a:r>
              <a:rPr lang="en-US" sz="8641">
                <a:solidFill>
                  <a:srgbClr val="503D36"/>
                </a:solidFill>
                <a:latin typeface="Sniglet"/>
                <a:ea typeface="Sniglet"/>
                <a:cs typeface="Sniglet"/>
                <a:sym typeface="Sniglet"/>
              </a:rPr>
              <a:t>)</a:t>
            </a:r>
          </a:p>
        </p:txBody>
      </p:sp>
      <p:grpSp>
        <p:nvGrpSpPr>
          <p:cNvPr id="35" name="Group 35"/>
          <p:cNvGrpSpPr/>
          <p:nvPr/>
        </p:nvGrpSpPr>
        <p:grpSpPr>
          <a:xfrm>
            <a:off x="13462580" y="6438928"/>
            <a:ext cx="4440898" cy="1266163"/>
            <a:chOff x="0" y="0"/>
            <a:chExt cx="1138160" cy="324506"/>
          </a:xfrm>
        </p:grpSpPr>
        <p:sp>
          <p:nvSpPr>
            <p:cNvPr id="36" name="Freeform 36"/>
            <p:cNvSpPr/>
            <p:nvPr/>
          </p:nvSpPr>
          <p:spPr>
            <a:xfrm>
              <a:off x="0" y="0"/>
              <a:ext cx="1138160" cy="324506"/>
            </a:xfrm>
            <a:custGeom>
              <a:avLst/>
              <a:gdLst/>
              <a:ahLst/>
              <a:cxnLst/>
              <a:rect l="l" t="t" r="r" b="b"/>
              <a:pathLst>
                <a:path w="1138160" h="324506">
                  <a:moveTo>
                    <a:pt x="43583" y="0"/>
                  </a:moveTo>
                  <a:lnTo>
                    <a:pt x="1094577" y="0"/>
                  </a:lnTo>
                  <a:cubicBezTo>
                    <a:pt x="1118647" y="0"/>
                    <a:pt x="1138160" y="19513"/>
                    <a:pt x="1138160" y="43583"/>
                  </a:cubicBezTo>
                  <a:lnTo>
                    <a:pt x="1138160" y="280923"/>
                  </a:lnTo>
                  <a:cubicBezTo>
                    <a:pt x="1138160" y="304993"/>
                    <a:pt x="1118647" y="324506"/>
                    <a:pt x="1094577" y="324506"/>
                  </a:cubicBezTo>
                  <a:lnTo>
                    <a:pt x="43583" y="324506"/>
                  </a:lnTo>
                  <a:cubicBezTo>
                    <a:pt x="19513" y="324506"/>
                    <a:pt x="0" y="304993"/>
                    <a:pt x="0" y="280923"/>
                  </a:cubicBezTo>
                  <a:lnTo>
                    <a:pt x="0" y="43583"/>
                  </a:lnTo>
                  <a:cubicBezTo>
                    <a:pt x="0" y="19513"/>
                    <a:pt x="19513" y="0"/>
                    <a:pt x="43583" y="0"/>
                  </a:cubicBezTo>
                  <a:close/>
                </a:path>
              </a:pathLst>
            </a:custGeom>
            <a:solidFill>
              <a:srgbClr val="E78462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37" name="TextBox 37"/>
            <p:cNvSpPr txBox="1"/>
            <p:nvPr/>
          </p:nvSpPr>
          <p:spPr>
            <a:xfrm>
              <a:off x="0" y="-47625"/>
              <a:ext cx="1138160" cy="372131"/>
            </a:xfrm>
            <a:prstGeom prst="rect">
              <a:avLst/>
            </a:prstGeom>
          </p:spPr>
          <p:txBody>
            <a:bodyPr lIns="55240" tIns="55240" rIns="55240" bIns="5524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38" name="Group 38"/>
          <p:cNvGrpSpPr/>
          <p:nvPr/>
        </p:nvGrpSpPr>
        <p:grpSpPr>
          <a:xfrm>
            <a:off x="13593614" y="6570548"/>
            <a:ext cx="4217650" cy="1079340"/>
            <a:chOff x="0" y="0"/>
            <a:chExt cx="1080944" cy="276625"/>
          </a:xfrm>
        </p:grpSpPr>
        <p:sp>
          <p:nvSpPr>
            <p:cNvPr id="39" name="Freeform 39"/>
            <p:cNvSpPr/>
            <p:nvPr/>
          </p:nvSpPr>
          <p:spPr>
            <a:xfrm>
              <a:off x="0" y="0"/>
              <a:ext cx="1080944" cy="276625"/>
            </a:xfrm>
            <a:custGeom>
              <a:avLst/>
              <a:gdLst/>
              <a:ahLst/>
              <a:cxnLst/>
              <a:rect l="l" t="t" r="r" b="b"/>
              <a:pathLst>
                <a:path w="1080944" h="276625">
                  <a:moveTo>
                    <a:pt x="36712" y="0"/>
                  </a:moveTo>
                  <a:lnTo>
                    <a:pt x="1044232" y="0"/>
                  </a:lnTo>
                  <a:cubicBezTo>
                    <a:pt x="1053968" y="0"/>
                    <a:pt x="1063306" y="3868"/>
                    <a:pt x="1070191" y="10753"/>
                  </a:cubicBezTo>
                  <a:cubicBezTo>
                    <a:pt x="1077076" y="17638"/>
                    <a:pt x="1080944" y="26975"/>
                    <a:pt x="1080944" y="36712"/>
                  </a:cubicBezTo>
                  <a:lnTo>
                    <a:pt x="1080944" y="239913"/>
                  </a:lnTo>
                  <a:cubicBezTo>
                    <a:pt x="1080944" y="260188"/>
                    <a:pt x="1064507" y="276625"/>
                    <a:pt x="1044232" y="276625"/>
                  </a:cubicBezTo>
                  <a:lnTo>
                    <a:pt x="36712" y="276625"/>
                  </a:lnTo>
                  <a:cubicBezTo>
                    <a:pt x="26975" y="276625"/>
                    <a:pt x="17638" y="272757"/>
                    <a:pt x="10753" y="265872"/>
                  </a:cubicBezTo>
                  <a:cubicBezTo>
                    <a:pt x="3868" y="258987"/>
                    <a:pt x="0" y="249649"/>
                    <a:pt x="0" y="239913"/>
                  </a:cubicBezTo>
                  <a:lnTo>
                    <a:pt x="0" y="36712"/>
                  </a:lnTo>
                  <a:cubicBezTo>
                    <a:pt x="0" y="16437"/>
                    <a:pt x="16437" y="0"/>
                    <a:pt x="36712" y="0"/>
                  </a:cubicBezTo>
                  <a:close/>
                </a:path>
              </a:pathLst>
            </a:custGeom>
            <a:solidFill>
              <a:srgbClr val="E78462"/>
            </a:solidFill>
            <a:ln w="28575" cap="sq">
              <a:solidFill>
                <a:srgbClr val="FCF4E8"/>
              </a:solidFill>
              <a:prstDash val="lgDash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0" name="TextBox 40"/>
            <p:cNvSpPr txBox="1"/>
            <p:nvPr/>
          </p:nvSpPr>
          <p:spPr>
            <a:xfrm>
              <a:off x="0" y="-57150"/>
              <a:ext cx="1080944" cy="333775"/>
            </a:xfrm>
            <a:prstGeom prst="rect">
              <a:avLst/>
            </a:prstGeom>
          </p:spPr>
          <p:txBody>
            <a:bodyPr lIns="55240" tIns="55240" rIns="55240" bIns="55240" rtlCol="0" anchor="ctr"/>
            <a:lstStyle/>
            <a:p>
              <a:pPr algn="ctr">
                <a:lnSpc>
                  <a:spcPts val="4199"/>
                </a:lnSpc>
              </a:pPr>
              <a:endParaRPr/>
            </a:p>
          </p:txBody>
        </p:sp>
      </p:grpSp>
      <p:sp>
        <p:nvSpPr>
          <p:cNvPr id="41" name="TextBox 41"/>
          <p:cNvSpPr txBox="1"/>
          <p:nvPr/>
        </p:nvSpPr>
        <p:spPr>
          <a:xfrm rot="-5400000">
            <a:off x="455494" y="4173776"/>
            <a:ext cx="378666" cy="147180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097"/>
              </a:lnSpc>
            </a:pPr>
            <a:r>
              <a:rPr lang="en-US" sz="8641">
                <a:solidFill>
                  <a:srgbClr val="503D36"/>
                </a:solidFill>
                <a:latin typeface="Sniglet"/>
                <a:ea typeface="Sniglet"/>
                <a:cs typeface="Sniglet"/>
                <a:sym typeface="Sniglet"/>
              </a:rPr>
              <a:t>)</a:t>
            </a:r>
          </a:p>
        </p:txBody>
      </p:sp>
      <p:sp>
        <p:nvSpPr>
          <p:cNvPr id="42" name="TextBox 42"/>
          <p:cNvSpPr txBox="1"/>
          <p:nvPr/>
        </p:nvSpPr>
        <p:spPr>
          <a:xfrm rot="-5400000">
            <a:off x="455494" y="5074048"/>
            <a:ext cx="378666" cy="147180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097"/>
              </a:lnSpc>
            </a:pPr>
            <a:r>
              <a:rPr lang="en-US" sz="8641">
                <a:solidFill>
                  <a:srgbClr val="503D36"/>
                </a:solidFill>
                <a:latin typeface="Sniglet"/>
                <a:ea typeface="Sniglet"/>
                <a:cs typeface="Sniglet"/>
                <a:sym typeface="Sniglet"/>
              </a:rPr>
              <a:t>)</a:t>
            </a:r>
          </a:p>
        </p:txBody>
      </p:sp>
      <p:sp>
        <p:nvSpPr>
          <p:cNvPr id="43" name="TextBox 43"/>
          <p:cNvSpPr txBox="1"/>
          <p:nvPr/>
        </p:nvSpPr>
        <p:spPr>
          <a:xfrm rot="-5400000">
            <a:off x="455494" y="6874591"/>
            <a:ext cx="378666" cy="147180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097"/>
              </a:lnSpc>
            </a:pPr>
            <a:r>
              <a:rPr lang="en-US" sz="8641">
                <a:solidFill>
                  <a:srgbClr val="503D36"/>
                </a:solidFill>
                <a:latin typeface="Sniglet"/>
                <a:ea typeface="Sniglet"/>
                <a:cs typeface="Sniglet"/>
                <a:sym typeface="Sniglet"/>
              </a:rPr>
              <a:t>)</a:t>
            </a:r>
          </a:p>
        </p:txBody>
      </p:sp>
      <p:sp>
        <p:nvSpPr>
          <p:cNvPr id="44" name="TextBox 44"/>
          <p:cNvSpPr txBox="1"/>
          <p:nvPr/>
        </p:nvSpPr>
        <p:spPr>
          <a:xfrm rot="-5400000">
            <a:off x="455494" y="7774863"/>
            <a:ext cx="378666" cy="147180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097"/>
              </a:lnSpc>
            </a:pPr>
            <a:r>
              <a:rPr lang="en-US" sz="8641">
                <a:solidFill>
                  <a:srgbClr val="503D36"/>
                </a:solidFill>
                <a:latin typeface="Sniglet"/>
                <a:ea typeface="Sniglet"/>
                <a:cs typeface="Sniglet"/>
                <a:sym typeface="Sniglet"/>
              </a:rPr>
              <a:t>)</a:t>
            </a:r>
          </a:p>
        </p:txBody>
      </p:sp>
      <p:sp>
        <p:nvSpPr>
          <p:cNvPr id="45" name="Freeform 45"/>
          <p:cNvSpPr/>
          <p:nvPr/>
        </p:nvSpPr>
        <p:spPr>
          <a:xfrm rot="5400000">
            <a:off x="13300485" y="4351615"/>
            <a:ext cx="8100800" cy="1340007"/>
          </a:xfrm>
          <a:custGeom>
            <a:avLst/>
            <a:gdLst/>
            <a:ahLst/>
            <a:cxnLst/>
            <a:rect l="l" t="t" r="r" b="b"/>
            <a:pathLst>
              <a:path w="8100800" h="1340007">
                <a:moveTo>
                  <a:pt x="0" y="0"/>
                </a:moveTo>
                <a:lnTo>
                  <a:pt x="8100800" y="0"/>
                </a:lnTo>
                <a:lnTo>
                  <a:pt x="8100800" y="1340007"/>
                </a:lnTo>
                <a:lnTo>
                  <a:pt x="0" y="1340007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46" name="Freeform 46"/>
          <p:cNvSpPr/>
          <p:nvPr/>
        </p:nvSpPr>
        <p:spPr>
          <a:xfrm>
            <a:off x="460986" y="9488557"/>
            <a:ext cx="16591034" cy="798443"/>
          </a:xfrm>
          <a:custGeom>
            <a:avLst/>
            <a:gdLst/>
            <a:ahLst/>
            <a:cxnLst/>
            <a:rect l="l" t="t" r="r" b="b"/>
            <a:pathLst>
              <a:path w="16591034" h="798443">
                <a:moveTo>
                  <a:pt x="0" y="0"/>
                </a:moveTo>
                <a:lnTo>
                  <a:pt x="16591034" y="0"/>
                </a:lnTo>
                <a:lnTo>
                  <a:pt x="16591034" y="798443"/>
                </a:lnTo>
                <a:lnTo>
                  <a:pt x="0" y="798443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grpSp>
        <p:nvGrpSpPr>
          <p:cNvPr id="47" name="Group 47"/>
          <p:cNvGrpSpPr/>
          <p:nvPr/>
        </p:nvGrpSpPr>
        <p:grpSpPr>
          <a:xfrm>
            <a:off x="460986" y="345960"/>
            <a:ext cx="16591034" cy="9351318"/>
            <a:chOff x="0" y="0"/>
            <a:chExt cx="4112279" cy="2317832"/>
          </a:xfrm>
        </p:grpSpPr>
        <p:sp>
          <p:nvSpPr>
            <p:cNvPr id="48" name="Freeform 48"/>
            <p:cNvSpPr/>
            <p:nvPr/>
          </p:nvSpPr>
          <p:spPr>
            <a:xfrm>
              <a:off x="0" y="0"/>
              <a:ext cx="4112280" cy="2317832"/>
            </a:xfrm>
            <a:custGeom>
              <a:avLst/>
              <a:gdLst/>
              <a:ahLst/>
              <a:cxnLst/>
              <a:rect l="l" t="t" r="r" b="b"/>
              <a:pathLst>
                <a:path w="4112280" h="2317832">
                  <a:moveTo>
                    <a:pt x="9333" y="0"/>
                  </a:moveTo>
                  <a:lnTo>
                    <a:pt x="4102947" y="0"/>
                  </a:lnTo>
                  <a:cubicBezTo>
                    <a:pt x="4105422" y="0"/>
                    <a:pt x="4107796" y="983"/>
                    <a:pt x="4109546" y="2733"/>
                  </a:cubicBezTo>
                  <a:cubicBezTo>
                    <a:pt x="4111296" y="4484"/>
                    <a:pt x="4112280" y="6857"/>
                    <a:pt x="4112280" y="9333"/>
                  </a:cubicBezTo>
                  <a:lnTo>
                    <a:pt x="4112280" y="2308500"/>
                  </a:lnTo>
                  <a:cubicBezTo>
                    <a:pt x="4112280" y="2310975"/>
                    <a:pt x="4111296" y="2313349"/>
                    <a:pt x="4109546" y="2315099"/>
                  </a:cubicBezTo>
                  <a:cubicBezTo>
                    <a:pt x="4107796" y="2316849"/>
                    <a:pt x="4105422" y="2317832"/>
                    <a:pt x="4102947" y="2317832"/>
                  </a:cubicBezTo>
                  <a:lnTo>
                    <a:pt x="9333" y="2317832"/>
                  </a:lnTo>
                  <a:cubicBezTo>
                    <a:pt x="6857" y="2317832"/>
                    <a:pt x="4484" y="2316849"/>
                    <a:pt x="2733" y="2315099"/>
                  </a:cubicBezTo>
                  <a:cubicBezTo>
                    <a:pt x="983" y="2313349"/>
                    <a:pt x="0" y="2310975"/>
                    <a:pt x="0" y="2308500"/>
                  </a:cubicBezTo>
                  <a:lnTo>
                    <a:pt x="0" y="9333"/>
                  </a:lnTo>
                  <a:cubicBezTo>
                    <a:pt x="0" y="6857"/>
                    <a:pt x="983" y="4484"/>
                    <a:pt x="2733" y="2733"/>
                  </a:cubicBezTo>
                  <a:cubicBezTo>
                    <a:pt x="4484" y="983"/>
                    <a:pt x="6857" y="0"/>
                    <a:pt x="9333" y="0"/>
                  </a:cubicBezTo>
                  <a:close/>
                </a:path>
              </a:pathLst>
            </a:custGeom>
            <a:solidFill>
              <a:srgbClr val="FCF4E8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49" name="TextBox 49"/>
            <p:cNvSpPr txBox="1"/>
            <p:nvPr/>
          </p:nvSpPr>
          <p:spPr>
            <a:xfrm>
              <a:off x="0" y="-28575"/>
              <a:ext cx="4112279" cy="2346407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60"/>
                </a:lnSpc>
              </a:pPr>
              <a:endParaRPr/>
            </a:p>
          </p:txBody>
        </p:sp>
      </p:grpSp>
      <p:grpSp>
        <p:nvGrpSpPr>
          <p:cNvPr id="50" name="Group 50"/>
          <p:cNvGrpSpPr/>
          <p:nvPr/>
        </p:nvGrpSpPr>
        <p:grpSpPr>
          <a:xfrm>
            <a:off x="1004595" y="1280517"/>
            <a:ext cx="279582" cy="279582"/>
            <a:chOff x="0" y="0"/>
            <a:chExt cx="812800" cy="812800"/>
          </a:xfrm>
        </p:grpSpPr>
        <p:sp>
          <p:nvSpPr>
            <p:cNvPr id="51" name="Freeform 51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9FC2B6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52" name="TextBox 52"/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60442" tIns="60442" rIns="60442" bIns="60442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53" name="Group 53"/>
          <p:cNvGrpSpPr/>
          <p:nvPr/>
        </p:nvGrpSpPr>
        <p:grpSpPr>
          <a:xfrm>
            <a:off x="1004595" y="2181188"/>
            <a:ext cx="279582" cy="279582"/>
            <a:chOff x="0" y="0"/>
            <a:chExt cx="812800" cy="812800"/>
          </a:xfrm>
        </p:grpSpPr>
        <p:sp>
          <p:nvSpPr>
            <p:cNvPr id="54" name="Freeform 54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9FC2B6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55" name="TextBox 55"/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60442" tIns="60442" rIns="60442" bIns="60442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56" name="Group 56"/>
          <p:cNvGrpSpPr/>
          <p:nvPr/>
        </p:nvGrpSpPr>
        <p:grpSpPr>
          <a:xfrm>
            <a:off x="1004595" y="3081859"/>
            <a:ext cx="279582" cy="279582"/>
            <a:chOff x="0" y="0"/>
            <a:chExt cx="812800" cy="812800"/>
          </a:xfrm>
        </p:grpSpPr>
        <p:sp>
          <p:nvSpPr>
            <p:cNvPr id="57" name="Freeform 57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9FC2B6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58" name="TextBox 58"/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60442" tIns="60442" rIns="60442" bIns="60442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59" name="Group 59"/>
          <p:cNvGrpSpPr/>
          <p:nvPr/>
        </p:nvGrpSpPr>
        <p:grpSpPr>
          <a:xfrm>
            <a:off x="1004595" y="3982530"/>
            <a:ext cx="279582" cy="279582"/>
            <a:chOff x="0" y="0"/>
            <a:chExt cx="812800" cy="812800"/>
          </a:xfrm>
        </p:grpSpPr>
        <p:sp>
          <p:nvSpPr>
            <p:cNvPr id="60" name="Freeform 60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9FC2B6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61" name="TextBox 61"/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60442" tIns="60442" rIns="60442" bIns="60442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62" name="Group 62"/>
          <p:cNvGrpSpPr/>
          <p:nvPr/>
        </p:nvGrpSpPr>
        <p:grpSpPr>
          <a:xfrm>
            <a:off x="1004595" y="4883201"/>
            <a:ext cx="279582" cy="279582"/>
            <a:chOff x="0" y="0"/>
            <a:chExt cx="812800" cy="812800"/>
          </a:xfrm>
        </p:grpSpPr>
        <p:sp>
          <p:nvSpPr>
            <p:cNvPr id="63" name="Freeform 63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9FC2B6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64" name="TextBox 64"/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60442" tIns="60442" rIns="60442" bIns="60442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65" name="Group 65"/>
          <p:cNvGrpSpPr/>
          <p:nvPr/>
        </p:nvGrpSpPr>
        <p:grpSpPr>
          <a:xfrm>
            <a:off x="1004595" y="5783872"/>
            <a:ext cx="279582" cy="279582"/>
            <a:chOff x="0" y="0"/>
            <a:chExt cx="812800" cy="812800"/>
          </a:xfrm>
        </p:grpSpPr>
        <p:sp>
          <p:nvSpPr>
            <p:cNvPr id="66" name="Freeform 66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9FC2B6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67" name="TextBox 67"/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60442" tIns="60442" rIns="60442" bIns="60442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68" name="Group 68"/>
          <p:cNvGrpSpPr/>
          <p:nvPr/>
        </p:nvGrpSpPr>
        <p:grpSpPr>
          <a:xfrm>
            <a:off x="1004595" y="6684543"/>
            <a:ext cx="279582" cy="279582"/>
            <a:chOff x="0" y="0"/>
            <a:chExt cx="812800" cy="812800"/>
          </a:xfrm>
        </p:grpSpPr>
        <p:sp>
          <p:nvSpPr>
            <p:cNvPr id="69" name="Freeform 69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9FC2B6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70" name="TextBox 70"/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60442" tIns="60442" rIns="60442" bIns="60442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71" name="Group 71"/>
          <p:cNvGrpSpPr/>
          <p:nvPr/>
        </p:nvGrpSpPr>
        <p:grpSpPr>
          <a:xfrm>
            <a:off x="1004595" y="7585214"/>
            <a:ext cx="279582" cy="279582"/>
            <a:chOff x="0" y="0"/>
            <a:chExt cx="812800" cy="812800"/>
          </a:xfrm>
        </p:grpSpPr>
        <p:sp>
          <p:nvSpPr>
            <p:cNvPr id="72" name="Freeform 72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9FC2B6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73" name="TextBox 73"/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60442" tIns="60442" rIns="60442" bIns="60442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74" name="Group 74"/>
          <p:cNvGrpSpPr/>
          <p:nvPr/>
        </p:nvGrpSpPr>
        <p:grpSpPr>
          <a:xfrm>
            <a:off x="1004595" y="8485885"/>
            <a:ext cx="279582" cy="279582"/>
            <a:chOff x="0" y="0"/>
            <a:chExt cx="812800" cy="812800"/>
          </a:xfrm>
        </p:grpSpPr>
        <p:sp>
          <p:nvSpPr>
            <p:cNvPr id="75" name="Freeform 75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9FC2B6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76" name="TextBox 76"/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60442" tIns="60442" rIns="60442" bIns="60442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77" name="Group 77"/>
          <p:cNvGrpSpPr/>
          <p:nvPr/>
        </p:nvGrpSpPr>
        <p:grpSpPr>
          <a:xfrm>
            <a:off x="788682" y="649285"/>
            <a:ext cx="15892199" cy="8744667"/>
            <a:chOff x="0" y="0"/>
            <a:chExt cx="3939065" cy="2167467"/>
          </a:xfrm>
        </p:grpSpPr>
        <p:sp>
          <p:nvSpPr>
            <p:cNvPr id="78" name="Freeform 78"/>
            <p:cNvSpPr/>
            <p:nvPr/>
          </p:nvSpPr>
          <p:spPr>
            <a:xfrm>
              <a:off x="0" y="0"/>
              <a:ext cx="3939065" cy="2167467"/>
            </a:xfrm>
            <a:custGeom>
              <a:avLst/>
              <a:gdLst/>
              <a:ahLst/>
              <a:cxnLst/>
              <a:rect l="l" t="t" r="r" b="b"/>
              <a:pathLst>
                <a:path w="3939065" h="2167467">
                  <a:moveTo>
                    <a:pt x="9743" y="0"/>
                  </a:moveTo>
                  <a:lnTo>
                    <a:pt x="3929322" y="0"/>
                  </a:lnTo>
                  <a:cubicBezTo>
                    <a:pt x="3934703" y="0"/>
                    <a:pt x="3939065" y="4362"/>
                    <a:pt x="3939065" y="9743"/>
                  </a:cubicBezTo>
                  <a:lnTo>
                    <a:pt x="3939065" y="2157724"/>
                  </a:lnTo>
                  <a:cubicBezTo>
                    <a:pt x="3939065" y="2163105"/>
                    <a:pt x="3934703" y="2167467"/>
                    <a:pt x="3929322" y="2167467"/>
                  </a:cubicBezTo>
                  <a:lnTo>
                    <a:pt x="9743" y="2167467"/>
                  </a:lnTo>
                  <a:cubicBezTo>
                    <a:pt x="4362" y="2167467"/>
                    <a:pt x="0" y="2163105"/>
                    <a:pt x="0" y="2157724"/>
                  </a:cubicBezTo>
                  <a:lnTo>
                    <a:pt x="0" y="9743"/>
                  </a:lnTo>
                  <a:cubicBezTo>
                    <a:pt x="0" y="4362"/>
                    <a:pt x="4362" y="0"/>
                    <a:pt x="9743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47625" cap="sq">
              <a:solidFill>
                <a:srgbClr val="9FC2B6"/>
              </a:solidFill>
              <a:prstDash val="lgDash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9" name="TextBox 79"/>
            <p:cNvSpPr txBox="1"/>
            <p:nvPr/>
          </p:nvSpPr>
          <p:spPr>
            <a:xfrm>
              <a:off x="0" y="-28575"/>
              <a:ext cx="3939065" cy="2196042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60"/>
                </a:lnSpc>
              </a:pPr>
              <a:endParaRPr/>
            </a:p>
          </p:txBody>
        </p:sp>
      </p:grpSp>
      <p:sp>
        <p:nvSpPr>
          <p:cNvPr id="80" name="TextBox 80"/>
          <p:cNvSpPr txBox="1"/>
          <p:nvPr/>
        </p:nvSpPr>
        <p:spPr>
          <a:xfrm rot="5400000">
            <a:off x="546570" y="805550"/>
            <a:ext cx="378666" cy="147180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097"/>
              </a:lnSpc>
            </a:pPr>
            <a:r>
              <a:rPr lang="en-US" sz="8641">
                <a:solidFill>
                  <a:srgbClr val="503D36"/>
                </a:solidFill>
                <a:latin typeface="Sniglet"/>
                <a:ea typeface="Sniglet"/>
                <a:cs typeface="Sniglet"/>
                <a:sym typeface="Sniglet"/>
              </a:rPr>
              <a:t>)</a:t>
            </a:r>
          </a:p>
        </p:txBody>
      </p:sp>
      <p:sp>
        <p:nvSpPr>
          <p:cNvPr id="81" name="TextBox 81"/>
          <p:cNvSpPr txBox="1"/>
          <p:nvPr/>
        </p:nvSpPr>
        <p:spPr>
          <a:xfrm rot="5400000">
            <a:off x="546570" y="1705822"/>
            <a:ext cx="378666" cy="147180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097"/>
              </a:lnSpc>
            </a:pPr>
            <a:r>
              <a:rPr lang="en-US" sz="8641">
                <a:solidFill>
                  <a:srgbClr val="503D36"/>
                </a:solidFill>
                <a:latin typeface="Sniglet"/>
                <a:ea typeface="Sniglet"/>
                <a:cs typeface="Sniglet"/>
                <a:sym typeface="Sniglet"/>
              </a:rPr>
              <a:t>)</a:t>
            </a:r>
          </a:p>
        </p:txBody>
      </p:sp>
      <p:sp>
        <p:nvSpPr>
          <p:cNvPr id="82" name="TextBox 82"/>
          <p:cNvSpPr txBox="1"/>
          <p:nvPr/>
        </p:nvSpPr>
        <p:spPr>
          <a:xfrm rot="5400000">
            <a:off x="546570" y="2606094"/>
            <a:ext cx="378666" cy="147180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097"/>
              </a:lnSpc>
            </a:pPr>
            <a:r>
              <a:rPr lang="en-US" sz="8641">
                <a:solidFill>
                  <a:srgbClr val="503D36"/>
                </a:solidFill>
                <a:latin typeface="Sniglet"/>
                <a:ea typeface="Sniglet"/>
                <a:cs typeface="Sniglet"/>
                <a:sym typeface="Sniglet"/>
              </a:rPr>
              <a:t>)</a:t>
            </a:r>
          </a:p>
        </p:txBody>
      </p:sp>
      <p:sp>
        <p:nvSpPr>
          <p:cNvPr id="83" name="TextBox 83"/>
          <p:cNvSpPr txBox="1"/>
          <p:nvPr/>
        </p:nvSpPr>
        <p:spPr>
          <a:xfrm rot="5400000">
            <a:off x="546570" y="3506366"/>
            <a:ext cx="378666" cy="147180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097"/>
              </a:lnSpc>
            </a:pPr>
            <a:r>
              <a:rPr lang="en-US" sz="8641">
                <a:solidFill>
                  <a:srgbClr val="503D36"/>
                </a:solidFill>
                <a:latin typeface="Sniglet"/>
                <a:ea typeface="Sniglet"/>
                <a:cs typeface="Sniglet"/>
                <a:sym typeface="Sniglet"/>
              </a:rPr>
              <a:t>)</a:t>
            </a:r>
          </a:p>
        </p:txBody>
      </p:sp>
      <p:sp>
        <p:nvSpPr>
          <p:cNvPr id="84" name="TextBox 84"/>
          <p:cNvSpPr txBox="1"/>
          <p:nvPr/>
        </p:nvSpPr>
        <p:spPr>
          <a:xfrm rot="5400000">
            <a:off x="546570" y="4406638"/>
            <a:ext cx="378666" cy="147180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097"/>
              </a:lnSpc>
            </a:pPr>
            <a:r>
              <a:rPr lang="en-US" sz="8641">
                <a:solidFill>
                  <a:srgbClr val="503D36"/>
                </a:solidFill>
                <a:latin typeface="Sniglet"/>
                <a:ea typeface="Sniglet"/>
                <a:cs typeface="Sniglet"/>
                <a:sym typeface="Sniglet"/>
              </a:rPr>
              <a:t>)</a:t>
            </a:r>
          </a:p>
        </p:txBody>
      </p:sp>
      <p:sp>
        <p:nvSpPr>
          <p:cNvPr id="85" name="TextBox 85"/>
          <p:cNvSpPr txBox="1"/>
          <p:nvPr/>
        </p:nvSpPr>
        <p:spPr>
          <a:xfrm rot="5400000">
            <a:off x="546570" y="5306908"/>
            <a:ext cx="378666" cy="147180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097"/>
              </a:lnSpc>
            </a:pPr>
            <a:r>
              <a:rPr lang="en-US" sz="8641">
                <a:solidFill>
                  <a:srgbClr val="503D36"/>
                </a:solidFill>
                <a:latin typeface="Sniglet"/>
                <a:ea typeface="Sniglet"/>
                <a:cs typeface="Sniglet"/>
                <a:sym typeface="Sniglet"/>
              </a:rPr>
              <a:t>)</a:t>
            </a:r>
          </a:p>
        </p:txBody>
      </p:sp>
      <p:sp>
        <p:nvSpPr>
          <p:cNvPr id="86" name="TextBox 86"/>
          <p:cNvSpPr txBox="1"/>
          <p:nvPr/>
        </p:nvSpPr>
        <p:spPr>
          <a:xfrm rot="5400000">
            <a:off x="546570" y="6207180"/>
            <a:ext cx="378666" cy="147180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097"/>
              </a:lnSpc>
            </a:pPr>
            <a:r>
              <a:rPr lang="en-US" sz="8641">
                <a:solidFill>
                  <a:srgbClr val="503D36"/>
                </a:solidFill>
                <a:latin typeface="Sniglet"/>
                <a:ea typeface="Sniglet"/>
                <a:cs typeface="Sniglet"/>
                <a:sym typeface="Sniglet"/>
              </a:rPr>
              <a:t>)</a:t>
            </a:r>
          </a:p>
        </p:txBody>
      </p:sp>
      <p:sp>
        <p:nvSpPr>
          <p:cNvPr id="87" name="TextBox 87"/>
          <p:cNvSpPr txBox="1"/>
          <p:nvPr/>
        </p:nvSpPr>
        <p:spPr>
          <a:xfrm rot="5400000">
            <a:off x="546570" y="7107452"/>
            <a:ext cx="378666" cy="147180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097"/>
              </a:lnSpc>
            </a:pPr>
            <a:r>
              <a:rPr lang="en-US" sz="8641">
                <a:solidFill>
                  <a:srgbClr val="503D36"/>
                </a:solidFill>
                <a:latin typeface="Sniglet"/>
                <a:ea typeface="Sniglet"/>
                <a:cs typeface="Sniglet"/>
                <a:sym typeface="Sniglet"/>
              </a:rPr>
              <a:t>)</a:t>
            </a:r>
          </a:p>
        </p:txBody>
      </p:sp>
      <p:sp>
        <p:nvSpPr>
          <p:cNvPr id="88" name="TextBox 88"/>
          <p:cNvSpPr txBox="1"/>
          <p:nvPr/>
        </p:nvSpPr>
        <p:spPr>
          <a:xfrm rot="5400000">
            <a:off x="546570" y="8007725"/>
            <a:ext cx="378666" cy="147180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097"/>
              </a:lnSpc>
            </a:pPr>
            <a:r>
              <a:rPr lang="en-US" sz="8641">
                <a:solidFill>
                  <a:srgbClr val="503D36"/>
                </a:solidFill>
                <a:latin typeface="Sniglet"/>
                <a:ea typeface="Sniglet"/>
                <a:cs typeface="Sniglet"/>
                <a:sym typeface="Sniglet"/>
              </a:rPr>
              <a:t>)</a:t>
            </a:r>
          </a:p>
        </p:txBody>
      </p:sp>
      <p:sp>
        <p:nvSpPr>
          <p:cNvPr id="89" name="TextBox 89"/>
          <p:cNvSpPr txBox="1"/>
          <p:nvPr/>
        </p:nvSpPr>
        <p:spPr>
          <a:xfrm>
            <a:off x="1988780" y="1213342"/>
            <a:ext cx="13492004" cy="82448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6768"/>
              </a:lnSpc>
            </a:pPr>
            <a:r>
              <a:rPr lang="en-US" sz="4800" b="1">
                <a:solidFill>
                  <a:srgbClr val="654A35"/>
                </a:solidFill>
                <a:latin typeface="Fraunces Bold"/>
                <a:ea typeface="Fraunces Bold"/>
                <a:cs typeface="Fraunces Bold"/>
                <a:sym typeface="Fraunces Bold"/>
              </a:rPr>
              <a:t>IV. ĐÁNH GIÁ, RÚT KINH NGHIỆM</a:t>
            </a:r>
          </a:p>
        </p:txBody>
      </p:sp>
      <p:sp>
        <p:nvSpPr>
          <p:cNvPr id="90" name="Freeform 90"/>
          <p:cNvSpPr/>
          <p:nvPr/>
        </p:nvSpPr>
        <p:spPr>
          <a:xfrm>
            <a:off x="11982652" y="7610495"/>
            <a:ext cx="2921045" cy="3019168"/>
          </a:xfrm>
          <a:custGeom>
            <a:avLst/>
            <a:gdLst/>
            <a:ahLst/>
            <a:cxnLst/>
            <a:rect l="l" t="t" r="r" b="b"/>
            <a:pathLst>
              <a:path w="2921045" h="3019168">
                <a:moveTo>
                  <a:pt x="0" y="0"/>
                </a:moveTo>
                <a:lnTo>
                  <a:pt x="2921045" y="0"/>
                </a:lnTo>
                <a:lnTo>
                  <a:pt x="2921045" y="3019168"/>
                </a:lnTo>
                <a:lnTo>
                  <a:pt x="0" y="3019168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91" name="Freeform 91"/>
          <p:cNvSpPr/>
          <p:nvPr/>
        </p:nvSpPr>
        <p:spPr>
          <a:xfrm>
            <a:off x="13990186" y="-2263208"/>
            <a:ext cx="4631166" cy="4087004"/>
          </a:xfrm>
          <a:custGeom>
            <a:avLst/>
            <a:gdLst/>
            <a:ahLst/>
            <a:cxnLst/>
            <a:rect l="l" t="t" r="r" b="b"/>
            <a:pathLst>
              <a:path w="4631166" h="4087004">
                <a:moveTo>
                  <a:pt x="0" y="0"/>
                </a:moveTo>
                <a:lnTo>
                  <a:pt x="4631166" y="0"/>
                </a:lnTo>
                <a:lnTo>
                  <a:pt x="4631166" y="4087004"/>
                </a:lnTo>
                <a:lnTo>
                  <a:pt x="0" y="4087004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92" name="TextBox 92"/>
          <p:cNvSpPr txBox="1"/>
          <p:nvPr/>
        </p:nvSpPr>
        <p:spPr>
          <a:xfrm>
            <a:off x="2019641" y="2742313"/>
            <a:ext cx="12884055" cy="31813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971550" lvl="1" indent="-485775" algn="just">
              <a:lnSpc>
                <a:spcPts val="6299"/>
              </a:lnSpc>
              <a:buFont typeface="Arial"/>
              <a:buChar char="•"/>
            </a:pPr>
            <a:r>
              <a:rPr lang="en-US" sz="4500">
                <a:solidFill>
                  <a:srgbClr val="423F3F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Nêu 3 điểm tích cực của hoạt động thảo luận mà em rút ra được.</a:t>
            </a:r>
          </a:p>
          <a:p>
            <a:pPr marL="971550" lvl="1" indent="-485775" algn="just">
              <a:lnSpc>
                <a:spcPts val="6299"/>
              </a:lnSpc>
              <a:buFont typeface="Arial"/>
              <a:buChar char="•"/>
            </a:pPr>
            <a:r>
              <a:rPr lang="en-US" sz="4500">
                <a:solidFill>
                  <a:srgbClr val="423F3F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Nêu 2 điểm em chưa hài lòng về hoạt động thảo luận</a:t>
            </a:r>
          </a:p>
          <a:p>
            <a:pPr marL="971550" lvl="1" indent="-485775" algn="just">
              <a:lnSpc>
                <a:spcPts val="6299"/>
              </a:lnSpc>
              <a:buFont typeface="Arial"/>
              <a:buChar char="•"/>
            </a:pPr>
            <a:r>
              <a:rPr lang="en-US" sz="4500">
                <a:solidFill>
                  <a:srgbClr val="423F3F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Nêu 1 đề xuất / kinh nghiệm rút ra sau khi thảo luận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FC2B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-10800000">
            <a:off x="7844350" y="-264431"/>
            <a:ext cx="10443650" cy="11081561"/>
          </a:xfrm>
          <a:custGeom>
            <a:avLst/>
            <a:gdLst/>
            <a:ahLst/>
            <a:cxnLst/>
            <a:rect l="l" t="t" r="r" b="b"/>
            <a:pathLst>
              <a:path w="10443650" h="11081561">
                <a:moveTo>
                  <a:pt x="0" y="0"/>
                </a:moveTo>
                <a:lnTo>
                  <a:pt x="10443650" y="0"/>
                </a:lnTo>
                <a:lnTo>
                  <a:pt x="10443650" y="11081561"/>
                </a:lnTo>
                <a:lnTo>
                  <a:pt x="0" y="1108156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tretch>
              <a:fillRect r="-90379" b="-3737"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3" name="Freeform 3"/>
          <p:cNvSpPr/>
          <p:nvPr/>
        </p:nvSpPr>
        <p:spPr>
          <a:xfrm rot="-10800000">
            <a:off x="-200148" y="-397281"/>
            <a:ext cx="10443650" cy="11081561"/>
          </a:xfrm>
          <a:custGeom>
            <a:avLst/>
            <a:gdLst/>
            <a:ahLst/>
            <a:cxnLst/>
            <a:rect l="l" t="t" r="r" b="b"/>
            <a:pathLst>
              <a:path w="10443650" h="11081561">
                <a:moveTo>
                  <a:pt x="0" y="0"/>
                </a:moveTo>
                <a:lnTo>
                  <a:pt x="10443650" y="0"/>
                </a:lnTo>
                <a:lnTo>
                  <a:pt x="10443650" y="11081562"/>
                </a:lnTo>
                <a:lnTo>
                  <a:pt x="0" y="11081562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tretch>
              <a:fillRect l="-90379" t="-3737"/>
            </a:stretch>
          </a:blipFill>
        </p:spPr>
        <p:txBody>
          <a:bodyPr/>
          <a:lstStyle/>
          <a:p>
            <a:endParaRPr lang="en-US"/>
          </a:p>
        </p:txBody>
      </p:sp>
      <p:grpSp>
        <p:nvGrpSpPr>
          <p:cNvPr id="4" name="Group 4"/>
          <p:cNvGrpSpPr/>
          <p:nvPr/>
        </p:nvGrpSpPr>
        <p:grpSpPr>
          <a:xfrm>
            <a:off x="14350507" y="5067990"/>
            <a:ext cx="3670381" cy="1266163"/>
            <a:chOff x="0" y="0"/>
            <a:chExt cx="4893842" cy="1688218"/>
          </a:xfrm>
        </p:grpSpPr>
        <p:grpSp>
          <p:nvGrpSpPr>
            <p:cNvPr id="5" name="Group 5"/>
            <p:cNvGrpSpPr/>
            <p:nvPr/>
          </p:nvGrpSpPr>
          <p:grpSpPr>
            <a:xfrm>
              <a:off x="0" y="0"/>
              <a:ext cx="4893842" cy="1688218"/>
              <a:chOff x="0" y="0"/>
              <a:chExt cx="940684" cy="324506"/>
            </a:xfrm>
          </p:grpSpPr>
          <p:sp>
            <p:nvSpPr>
              <p:cNvPr id="6" name="Freeform 6"/>
              <p:cNvSpPr/>
              <p:nvPr/>
            </p:nvSpPr>
            <p:spPr>
              <a:xfrm>
                <a:off x="0" y="0"/>
                <a:ext cx="940684" cy="324506"/>
              </a:xfrm>
              <a:custGeom>
                <a:avLst/>
                <a:gdLst/>
                <a:ahLst/>
                <a:cxnLst/>
                <a:rect l="l" t="t" r="r" b="b"/>
                <a:pathLst>
                  <a:path w="940684" h="324506">
                    <a:moveTo>
                      <a:pt x="52732" y="0"/>
                    </a:moveTo>
                    <a:lnTo>
                      <a:pt x="887952" y="0"/>
                    </a:lnTo>
                    <a:cubicBezTo>
                      <a:pt x="901937" y="0"/>
                      <a:pt x="915350" y="5556"/>
                      <a:pt x="925239" y="15445"/>
                    </a:cubicBezTo>
                    <a:cubicBezTo>
                      <a:pt x="935128" y="25334"/>
                      <a:pt x="940684" y="38747"/>
                      <a:pt x="940684" y="52732"/>
                    </a:cubicBezTo>
                    <a:lnTo>
                      <a:pt x="940684" y="271773"/>
                    </a:lnTo>
                    <a:cubicBezTo>
                      <a:pt x="940684" y="300897"/>
                      <a:pt x="917075" y="324506"/>
                      <a:pt x="887952" y="324506"/>
                    </a:cubicBezTo>
                    <a:lnTo>
                      <a:pt x="52732" y="324506"/>
                    </a:lnTo>
                    <a:cubicBezTo>
                      <a:pt x="23609" y="324506"/>
                      <a:pt x="0" y="300897"/>
                      <a:pt x="0" y="271773"/>
                    </a:cubicBezTo>
                    <a:lnTo>
                      <a:pt x="0" y="52732"/>
                    </a:lnTo>
                    <a:cubicBezTo>
                      <a:pt x="0" y="23609"/>
                      <a:pt x="23609" y="0"/>
                      <a:pt x="52732" y="0"/>
                    </a:cubicBezTo>
                    <a:close/>
                  </a:path>
                </a:pathLst>
              </a:custGeom>
              <a:solidFill>
                <a:srgbClr val="E76262"/>
              </a:solidFill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" name="TextBox 7"/>
              <p:cNvSpPr txBox="1"/>
              <p:nvPr/>
            </p:nvSpPr>
            <p:spPr>
              <a:xfrm>
                <a:off x="0" y="-47625"/>
                <a:ext cx="940684" cy="372131"/>
              </a:xfrm>
              <a:prstGeom prst="rect">
                <a:avLst/>
              </a:prstGeom>
            </p:spPr>
            <p:txBody>
              <a:bodyPr lIns="55240" tIns="55240" rIns="55240" bIns="55240" rtlCol="0" anchor="ctr"/>
              <a:lstStyle/>
              <a:p>
                <a:pPr algn="ctr">
                  <a:lnSpc>
                    <a:spcPts val="2659"/>
                  </a:lnSpc>
                </a:pPr>
                <a:endParaRPr/>
              </a:p>
            </p:txBody>
          </p:sp>
        </p:grpSp>
        <p:grpSp>
          <p:nvGrpSpPr>
            <p:cNvPr id="8" name="Group 8"/>
            <p:cNvGrpSpPr/>
            <p:nvPr/>
          </p:nvGrpSpPr>
          <p:grpSpPr>
            <a:xfrm>
              <a:off x="135804" y="163505"/>
              <a:ext cx="4635085" cy="1439119"/>
              <a:chOff x="0" y="0"/>
              <a:chExt cx="890946" cy="276625"/>
            </a:xfrm>
          </p:grpSpPr>
          <p:sp>
            <p:nvSpPr>
              <p:cNvPr id="9" name="Freeform 9"/>
              <p:cNvSpPr/>
              <p:nvPr/>
            </p:nvSpPr>
            <p:spPr>
              <a:xfrm>
                <a:off x="0" y="0"/>
                <a:ext cx="890946" cy="276625"/>
              </a:xfrm>
              <a:custGeom>
                <a:avLst/>
                <a:gdLst/>
                <a:ahLst/>
                <a:cxnLst/>
                <a:rect l="l" t="t" r="r" b="b"/>
                <a:pathLst>
                  <a:path w="890946" h="276625">
                    <a:moveTo>
                      <a:pt x="44541" y="0"/>
                    </a:moveTo>
                    <a:lnTo>
                      <a:pt x="846405" y="0"/>
                    </a:lnTo>
                    <a:cubicBezTo>
                      <a:pt x="871005" y="0"/>
                      <a:pt x="890946" y="19942"/>
                      <a:pt x="890946" y="44541"/>
                    </a:cubicBezTo>
                    <a:lnTo>
                      <a:pt x="890946" y="232084"/>
                    </a:lnTo>
                    <a:cubicBezTo>
                      <a:pt x="890946" y="256683"/>
                      <a:pt x="871005" y="276625"/>
                      <a:pt x="846405" y="276625"/>
                    </a:cubicBezTo>
                    <a:lnTo>
                      <a:pt x="44541" y="276625"/>
                    </a:lnTo>
                    <a:cubicBezTo>
                      <a:pt x="19942" y="276625"/>
                      <a:pt x="0" y="256683"/>
                      <a:pt x="0" y="232084"/>
                    </a:cubicBezTo>
                    <a:lnTo>
                      <a:pt x="0" y="44541"/>
                    </a:lnTo>
                    <a:cubicBezTo>
                      <a:pt x="0" y="19942"/>
                      <a:pt x="19942" y="0"/>
                      <a:pt x="44541" y="0"/>
                    </a:cubicBezTo>
                    <a:close/>
                  </a:path>
                </a:pathLst>
              </a:custGeom>
              <a:solidFill>
                <a:srgbClr val="E76262"/>
              </a:solidFill>
              <a:ln w="28575" cap="sq">
                <a:solidFill>
                  <a:srgbClr val="FCF4E8"/>
                </a:solidFill>
                <a:prstDash val="lgDash"/>
                <a:miter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" name="TextBox 10"/>
              <p:cNvSpPr txBox="1"/>
              <p:nvPr/>
            </p:nvSpPr>
            <p:spPr>
              <a:xfrm>
                <a:off x="0" y="-76200"/>
                <a:ext cx="890946" cy="352825"/>
              </a:xfrm>
              <a:prstGeom prst="rect">
                <a:avLst/>
              </a:prstGeom>
            </p:spPr>
            <p:txBody>
              <a:bodyPr lIns="55240" tIns="55240" rIns="55240" bIns="55240" rtlCol="0" anchor="ctr"/>
              <a:lstStyle/>
              <a:p>
                <a:pPr algn="ctr">
                  <a:lnSpc>
                    <a:spcPts val="4059"/>
                  </a:lnSpc>
                </a:pPr>
                <a:endParaRPr/>
              </a:p>
            </p:txBody>
          </p:sp>
        </p:grpSp>
      </p:grpSp>
      <p:grpSp>
        <p:nvGrpSpPr>
          <p:cNvPr id="11" name="Group 11"/>
          <p:cNvGrpSpPr/>
          <p:nvPr/>
        </p:nvGrpSpPr>
        <p:grpSpPr>
          <a:xfrm>
            <a:off x="15481187" y="971219"/>
            <a:ext cx="2422291" cy="1266163"/>
            <a:chOff x="0" y="0"/>
            <a:chExt cx="620810" cy="324506"/>
          </a:xfrm>
        </p:grpSpPr>
        <p:sp>
          <p:nvSpPr>
            <p:cNvPr id="12" name="Freeform 12"/>
            <p:cNvSpPr/>
            <p:nvPr/>
          </p:nvSpPr>
          <p:spPr>
            <a:xfrm>
              <a:off x="0" y="0"/>
              <a:ext cx="620810" cy="324506"/>
            </a:xfrm>
            <a:custGeom>
              <a:avLst/>
              <a:gdLst/>
              <a:ahLst/>
              <a:cxnLst/>
              <a:rect l="l" t="t" r="r" b="b"/>
              <a:pathLst>
                <a:path w="620810" h="324506">
                  <a:moveTo>
                    <a:pt x="79903" y="0"/>
                  </a:moveTo>
                  <a:lnTo>
                    <a:pt x="540907" y="0"/>
                  </a:lnTo>
                  <a:cubicBezTo>
                    <a:pt x="585037" y="0"/>
                    <a:pt x="620810" y="35774"/>
                    <a:pt x="620810" y="79903"/>
                  </a:cubicBezTo>
                  <a:lnTo>
                    <a:pt x="620810" y="244603"/>
                  </a:lnTo>
                  <a:cubicBezTo>
                    <a:pt x="620810" y="288732"/>
                    <a:pt x="585037" y="324506"/>
                    <a:pt x="540907" y="324506"/>
                  </a:cubicBezTo>
                  <a:lnTo>
                    <a:pt x="79903" y="324506"/>
                  </a:lnTo>
                  <a:cubicBezTo>
                    <a:pt x="35774" y="324506"/>
                    <a:pt x="0" y="288732"/>
                    <a:pt x="0" y="244603"/>
                  </a:cubicBezTo>
                  <a:lnTo>
                    <a:pt x="0" y="79903"/>
                  </a:lnTo>
                  <a:cubicBezTo>
                    <a:pt x="0" y="35774"/>
                    <a:pt x="35774" y="0"/>
                    <a:pt x="79903" y="0"/>
                  </a:cubicBezTo>
                  <a:close/>
                </a:path>
              </a:pathLst>
            </a:custGeom>
            <a:solidFill>
              <a:srgbClr val="E76262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13" name="TextBox 13"/>
            <p:cNvSpPr txBox="1"/>
            <p:nvPr/>
          </p:nvSpPr>
          <p:spPr>
            <a:xfrm>
              <a:off x="0" y="-47625"/>
              <a:ext cx="620810" cy="372131"/>
            </a:xfrm>
            <a:prstGeom prst="rect">
              <a:avLst/>
            </a:prstGeom>
          </p:spPr>
          <p:txBody>
            <a:bodyPr lIns="55240" tIns="55240" rIns="55240" bIns="5524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14" name="Group 14"/>
          <p:cNvGrpSpPr/>
          <p:nvPr/>
        </p:nvGrpSpPr>
        <p:grpSpPr>
          <a:xfrm>
            <a:off x="16465368" y="1064631"/>
            <a:ext cx="1345895" cy="1079340"/>
            <a:chOff x="0" y="0"/>
            <a:chExt cx="344940" cy="276625"/>
          </a:xfrm>
        </p:grpSpPr>
        <p:sp>
          <p:nvSpPr>
            <p:cNvPr id="15" name="Freeform 15"/>
            <p:cNvSpPr/>
            <p:nvPr/>
          </p:nvSpPr>
          <p:spPr>
            <a:xfrm>
              <a:off x="0" y="0"/>
              <a:ext cx="344940" cy="276625"/>
            </a:xfrm>
            <a:custGeom>
              <a:avLst/>
              <a:gdLst/>
              <a:ahLst/>
              <a:cxnLst/>
              <a:rect l="l" t="t" r="r" b="b"/>
              <a:pathLst>
                <a:path w="344940" h="276625">
                  <a:moveTo>
                    <a:pt x="115045" y="0"/>
                  </a:moveTo>
                  <a:lnTo>
                    <a:pt x="229895" y="0"/>
                  </a:lnTo>
                  <a:cubicBezTo>
                    <a:pt x="260407" y="0"/>
                    <a:pt x="289669" y="12121"/>
                    <a:pt x="311244" y="33696"/>
                  </a:cubicBezTo>
                  <a:cubicBezTo>
                    <a:pt x="332820" y="55271"/>
                    <a:pt x="344940" y="84533"/>
                    <a:pt x="344940" y="115045"/>
                  </a:cubicBezTo>
                  <a:lnTo>
                    <a:pt x="344940" y="161580"/>
                  </a:lnTo>
                  <a:cubicBezTo>
                    <a:pt x="344940" y="192091"/>
                    <a:pt x="332820" y="221354"/>
                    <a:pt x="311244" y="242929"/>
                  </a:cubicBezTo>
                  <a:cubicBezTo>
                    <a:pt x="289669" y="264504"/>
                    <a:pt x="260407" y="276625"/>
                    <a:pt x="229895" y="276625"/>
                  </a:cubicBezTo>
                  <a:lnTo>
                    <a:pt x="115045" y="276625"/>
                  </a:lnTo>
                  <a:cubicBezTo>
                    <a:pt x="84533" y="276625"/>
                    <a:pt x="55271" y="264504"/>
                    <a:pt x="33696" y="242929"/>
                  </a:cubicBezTo>
                  <a:cubicBezTo>
                    <a:pt x="12121" y="221354"/>
                    <a:pt x="0" y="192091"/>
                    <a:pt x="0" y="161580"/>
                  </a:cubicBezTo>
                  <a:lnTo>
                    <a:pt x="0" y="115045"/>
                  </a:lnTo>
                  <a:cubicBezTo>
                    <a:pt x="0" y="84533"/>
                    <a:pt x="12121" y="55271"/>
                    <a:pt x="33696" y="33696"/>
                  </a:cubicBezTo>
                  <a:cubicBezTo>
                    <a:pt x="55271" y="12121"/>
                    <a:pt x="84533" y="0"/>
                    <a:pt x="115045" y="0"/>
                  </a:cubicBezTo>
                  <a:close/>
                </a:path>
              </a:pathLst>
            </a:custGeom>
            <a:solidFill>
              <a:srgbClr val="E76262"/>
            </a:solidFill>
            <a:ln w="28575" cap="sq">
              <a:solidFill>
                <a:srgbClr val="FCF4E8"/>
              </a:solidFill>
              <a:prstDash val="lgDash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" name="TextBox 16"/>
            <p:cNvSpPr txBox="1"/>
            <p:nvPr/>
          </p:nvSpPr>
          <p:spPr>
            <a:xfrm>
              <a:off x="0" y="-47625"/>
              <a:ext cx="344940" cy="324250"/>
            </a:xfrm>
            <a:prstGeom prst="rect">
              <a:avLst/>
            </a:prstGeom>
          </p:spPr>
          <p:txBody>
            <a:bodyPr lIns="55240" tIns="55240" rIns="55240" bIns="5524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17" name="Group 17"/>
          <p:cNvGrpSpPr/>
          <p:nvPr/>
        </p:nvGrpSpPr>
        <p:grpSpPr>
          <a:xfrm>
            <a:off x="15481187" y="2338146"/>
            <a:ext cx="2422291" cy="1266163"/>
            <a:chOff x="0" y="0"/>
            <a:chExt cx="620810" cy="324506"/>
          </a:xfrm>
        </p:grpSpPr>
        <p:sp>
          <p:nvSpPr>
            <p:cNvPr id="18" name="Freeform 18"/>
            <p:cNvSpPr/>
            <p:nvPr/>
          </p:nvSpPr>
          <p:spPr>
            <a:xfrm>
              <a:off x="0" y="0"/>
              <a:ext cx="620810" cy="324506"/>
            </a:xfrm>
            <a:custGeom>
              <a:avLst/>
              <a:gdLst/>
              <a:ahLst/>
              <a:cxnLst/>
              <a:rect l="l" t="t" r="r" b="b"/>
              <a:pathLst>
                <a:path w="620810" h="324506">
                  <a:moveTo>
                    <a:pt x="79903" y="0"/>
                  </a:moveTo>
                  <a:lnTo>
                    <a:pt x="540907" y="0"/>
                  </a:lnTo>
                  <a:cubicBezTo>
                    <a:pt x="585037" y="0"/>
                    <a:pt x="620810" y="35774"/>
                    <a:pt x="620810" y="79903"/>
                  </a:cubicBezTo>
                  <a:lnTo>
                    <a:pt x="620810" y="244603"/>
                  </a:lnTo>
                  <a:cubicBezTo>
                    <a:pt x="620810" y="288732"/>
                    <a:pt x="585037" y="324506"/>
                    <a:pt x="540907" y="324506"/>
                  </a:cubicBezTo>
                  <a:lnTo>
                    <a:pt x="79903" y="324506"/>
                  </a:lnTo>
                  <a:cubicBezTo>
                    <a:pt x="35774" y="324506"/>
                    <a:pt x="0" y="288732"/>
                    <a:pt x="0" y="244603"/>
                  </a:cubicBezTo>
                  <a:lnTo>
                    <a:pt x="0" y="79903"/>
                  </a:lnTo>
                  <a:cubicBezTo>
                    <a:pt x="0" y="35774"/>
                    <a:pt x="35774" y="0"/>
                    <a:pt x="79903" y="0"/>
                  </a:cubicBezTo>
                  <a:close/>
                </a:path>
              </a:pathLst>
            </a:custGeom>
            <a:solidFill>
              <a:srgbClr val="E78462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19" name="TextBox 19"/>
            <p:cNvSpPr txBox="1"/>
            <p:nvPr/>
          </p:nvSpPr>
          <p:spPr>
            <a:xfrm>
              <a:off x="0" y="-47625"/>
              <a:ext cx="620810" cy="372131"/>
            </a:xfrm>
            <a:prstGeom prst="rect">
              <a:avLst/>
            </a:prstGeom>
          </p:spPr>
          <p:txBody>
            <a:bodyPr lIns="55240" tIns="55240" rIns="55240" bIns="5524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20" name="Group 20"/>
          <p:cNvGrpSpPr/>
          <p:nvPr/>
        </p:nvGrpSpPr>
        <p:grpSpPr>
          <a:xfrm>
            <a:off x="16465368" y="2431558"/>
            <a:ext cx="1345895" cy="1079340"/>
            <a:chOff x="0" y="0"/>
            <a:chExt cx="344940" cy="276625"/>
          </a:xfrm>
        </p:grpSpPr>
        <p:sp>
          <p:nvSpPr>
            <p:cNvPr id="21" name="Freeform 21"/>
            <p:cNvSpPr/>
            <p:nvPr/>
          </p:nvSpPr>
          <p:spPr>
            <a:xfrm>
              <a:off x="0" y="0"/>
              <a:ext cx="344940" cy="276625"/>
            </a:xfrm>
            <a:custGeom>
              <a:avLst/>
              <a:gdLst/>
              <a:ahLst/>
              <a:cxnLst/>
              <a:rect l="l" t="t" r="r" b="b"/>
              <a:pathLst>
                <a:path w="344940" h="276625">
                  <a:moveTo>
                    <a:pt x="115045" y="0"/>
                  </a:moveTo>
                  <a:lnTo>
                    <a:pt x="229895" y="0"/>
                  </a:lnTo>
                  <a:cubicBezTo>
                    <a:pt x="260407" y="0"/>
                    <a:pt x="289669" y="12121"/>
                    <a:pt x="311244" y="33696"/>
                  </a:cubicBezTo>
                  <a:cubicBezTo>
                    <a:pt x="332820" y="55271"/>
                    <a:pt x="344940" y="84533"/>
                    <a:pt x="344940" y="115045"/>
                  </a:cubicBezTo>
                  <a:lnTo>
                    <a:pt x="344940" y="161580"/>
                  </a:lnTo>
                  <a:cubicBezTo>
                    <a:pt x="344940" y="192091"/>
                    <a:pt x="332820" y="221354"/>
                    <a:pt x="311244" y="242929"/>
                  </a:cubicBezTo>
                  <a:cubicBezTo>
                    <a:pt x="289669" y="264504"/>
                    <a:pt x="260407" y="276625"/>
                    <a:pt x="229895" y="276625"/>
                  </a:cubicBezTo>
                  <a:lnTo>
                    <a:pt x="115045" y="276625"/>
                  </a:lnTo>
                  <a:cubicBezTo>
                    <a:pt x="84533" y="276625"/>
                    <a:pt x="55271" y="264504"/>
                    <a:pt x="33696" y="242929"/>
                  </a:cubicBezTo>
                  <a:cubicBezTo>
                    <a:pt x="12121" y="221354"/>
                    <a:pt x="0" y="192091"/>
                    <a:pt x="0" y="161580"/>
                  </a:cubicBezTo>
                  <a:lnTo>
                    <a:pt x="0" y="115045"/>
                  </a:lnTo>
                  <a:cubicBezTo>
                    <a:pt x="0" y="84533"/>
                    <a:pt x="12121" y="55271"/>
                    <a:pt x="33696" y="33696"/>
                  </a:cubicBezTo>
                  <a:cubicBezTo>
                    <a:pt x="55271" y="12121"/>
                    <a:pt x="84533" y="0"/>
                    <a:pt x="115045" y="0"/>
                  </a:cubicBezTo>
                  <a:close/>
                </a:path>
              </a:pathLst>
            </a:custGeom>
            <a:solidFill>
              <a:srgbClr val="E78462"/>
            </a:solidFill>
            <a:ln w="28575" cap="sq">
              <a:solidFill>
                <a:srgbClr val="FCF4E8"/>
              </a:solidFill>
              <a:prstDash val="lgDash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" name="TextBox 22"/>
            <p:cNvSpPr txBox="1"/>
            <p:nvPr/>
          </p:nvSpPr>
          <p:spPr>
            <a:xfrm>
              <a:off x="0" y="-47625"/>
              <a:ext cx="344940" cy="324250"/>
            </a:xfrm>
            <a:prstGeom prst="rect">
              <a:avLst/>
            </a:prstGeom>
          </p:spPr>
          <p:txBody>
            <a:bodyPr lIns="55240" tIns="55240" rIns="55240" bIns="5524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23" name="Group 23"/>
          <p:cNvGrpSpPr/>
          <p:nvPr/>
        </p:nvGrpSpPr>
        <p:grpSpPr>
          <a:xfrm>
            <a:off x="15481187" y="3705073"/>
            <a:ext cx="2422291" cy="1266163"/>
            <a:chOff x="0" y="0"/>
            <a:chExt cx="620810" cy="324506"/>
          </a:xfrm>
        </p:grpSpPr>
        <p:sp>
          <p:nvSpPr>
            <p:cNvPr id="24" name="Freeform 24"/>
            <p:cNvSpPr/>
            <p:nvPr/>
          </p:nvSpPr>
          <p:spPr>
            <a:xfrm>
              <a:off x="0" y="0"/>
              <a:ext cx="620810" cy="324506"/>
            </a:xfrm>
            <a:custGeom>
              <a:avLst/>
              <a:gdLst/>
              <a:ahLst/>
              <a:cxnLst/>
              <a:rect l="l" t="t" r="r" b="b"/>
              <a:pathLst>
                <a:path w="620810" h="324506">
                  <a:moveTo>
                    <a:pt x="79903" y="0"/>
                  </a:moveTo>
                  <a:lnTo>
                    <a:pt x="540907" y="0"/>
                  </a:lnTo>
                  <a:cubicBezTo>
                    <a:pt x="585037" y="0"/>
                    <a:pt x="620810" y="35774"/>
                    <a:pt x="620810" y="79903"/>
                  </a:cubicBezTo>
                  <a:lnTo>
                    <a:pt x="620810" y="244603"/>
                  </a:lnTo>
                  <a:cubicBezTo>
                    <a:pt x="620810" y="288732"/>
                    <a:pt x="585037" y="324506"/>
                    <a:pt x="540907" y="324506"/>
                  </a:cubicBezTo>
                  <a:lnTo>
                    <a:pt x="79903" y="324506"/>
                  </a:lnTo>
                  <a:cubicBezTo>
                    <a:pt x="35774" y="324506"/>
                    <a:pt x="0" y="288732"/>
                    <a:pt x="0" y="244603"/>
                  </a:cubicBezTo>
                  <a:lnTo>
                    <a:pt x="0" y="79903"/>
                  </a:lnTo>
                  <a:cubicBezTo>
                    <a:pt x="0" y="35774"/>
                    <a:pt x="35774" y="0"/>
                    <a:pt x="79903" y="0"/>
                  </a:cubicBezTo>
                  <a:close/>
                </a:path>
              </a:pathLst>
            </a:custGeom>
            <a:solidFill>
              <a:srgbClr val="FFCF91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25" name="TextBox 25"/>
            <p:cNvSpPr txBox="1"/>
            <p:nvPr/>
          </p:nvSpPr>
          <p:spPr>
            <a:xfrm>
              <a:off x="0" y="-47625"/>
              <a:ext cx="620810" cy="372131"/>
            </a:xfrm>
            <a:prstGeom prst="rect">
              <a:avLst/>
            </a:prstGeom>
          </p:spPr>
          <p:txBody>
            <a:bodyPr lIns="55240" tIns="55240" rIns="55240" bIns="5524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26" name="Group 26"/>
          <p:cNvGrpSpPr/>
          <p:nvPr/>
        </p:nvGrpSpPr>
        <p:grpSpPr>
          <a:xfrm>
            <a:off x="16465368" y="3798485"/>
            <a:ext cx="1345895" cy="1079340"/>
            <a:chOff x="0" y="0"/>
            <a:chExt cx="344940" cy="276625"/>
          </a:xfrm>
        </p:grpSpPr>
        <p:sp>
          <p:nvSpPr>
            <p:cNvPr id="27" name="Freeform 27"/>
            <p:cNvSpPr/>
            <p:nvPr/>
          </p:nvSpPr>
          <p:spPr>
            <a:xfrm>
              <a:off x="0" y="0"/>
              <a:ext cx="344940" cy="276625"/>
            </a:xfrm>
            <a:custGeom>
              <a:avLst/>
              <a:gdLst/>
              <a:ahLst/>
              <a:cxnLst/>
              <a:rect l="l" t="t" r="r" b="b"/>
              <a:pathLst>
                <a:path w="344940" h="276625">
                  <a:moveTo>
                    <a:pt x="115045" y="0"/>
                  </a:moveTo>
                  <a:lnTo>
                    <a:pt x="229895" y="0"/>
                  </a:lnTo>
                  <a:cubicBezTo>
                    <a:pt x="260407" y="0"/>
                    <a:pt x="289669" y="12121"/>
                    <a:pt x="311244" y="33696"/>
                  </a:cubicBezTo>
                  <a:cubicBezTo>
                    <a:pt x="332820" y="55271"/>
                    <a:pt x="344940" y="84533"/>
                    <a:pt x="344940" y="115045"/>
                  </a:cubicBezTo>
                  <a:lnTo>
                    <a:pt x="344940" y="161580"/>
                  </a:lnTo>
                  <a:cubicBezTo>
                    <a:pt x="344940" y="192091"/>
                    <a:pt x="332820" y="221354"/>
                    <a:pt x="311244" y="242929"/>
                  </a:cubicBezTo>
                  <a:cubicBezTo>
                    <a:pt x="289669" y="264504"/>
                    <a:pt x="260407" y="276625"/>
                    <a:pt x="229895" y="276625"/>
                  </a:cubicBezTo>
                  <a:lnTo>
                    <a:pt x="115045" y="276625"/>
                  </a:lnTo>
                  <a:cubicBezTo>
                    <a:pt x="84533" y="276625"/>
                    <a:pt x="55271" y="264504"/>
                    <a:pt x="33696" y="242929"/>
                  </a:cubicBezTo>
                  <a:cubicBezTo>
                    <a:pt x="12121" y="221354"/>
                    <a:pt x="0" y="192091"/>
                    <a:pt x="0" y="161580"/>
                  </a:cubicBezTo>
                  <a:lnTo>
                    <a:pt x="0" y="115045"/>
                  </a:lnTo>
                  <a:cubicBezTo>
                    <a:pt x="0" y="84533"/>
                    <a:pt x="12121" y="55271"/>
                    <a:pt x="33696" y="33696"/>
                  </a:cubicBezTo>
                  <a:cubicBezTo>
                    <a:pt x="55271" y="12121"/>
                    <a:pt x="84533" y="0"/>
                    <a:pt x="115045" y="0"/>
                  </a:cubicBezTo>
                  <a:close/>
                </a:path>
              </a:pathLst>
            </a:custGeom>
            <a:solidFill>
              <a:srgbClr val="FFCF91"/>
            </a:solidFill>
            <a:ln w="28575" cap="sq">
              <a:solidFill>
                <a:srgbClr val="FCF4E8"/>
              </a:solidFill>
              <a:prstDash val="lgDash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8" name="TextBox 28"/>
            <p:cNvSpPr txBox="1"/>
            <p:nvPr/>
          </p:nvSpPr>
          <p:spPr>
            <a:xfrm>
              <a:off x="0" y="-47625"/>
              <a:ext cx="344940" cy="324250"/>
            </a:xfrm>
            <a:prstGeom prst="rect">
              <a:avLst/>
            </a:prstGeom>
          </p:spPr>
          <p:txBody>
            <a:bodyPr lIns="55240" tIns="55240" rIns="55240" bIns="5524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29" name="Freeform 29"/>
          <p:cNvSpPr/>
          <p:nvPr/>
        </p:nvSpPr>
        <p:spPr>
          <a:xfrm rot="5400000">
            <a:off x="13300485" y="4351615"/>
            <a:ext cx="8100800" cy="1340007"/>
          </a:xfrm>
          <a:custGeom>
            <a:avLst/>
            <a:gdLst/>
            <a:ahLst/>
            <a:cxnLst/>
            <a:rect l="l" t="t" r="r" b="b"/>
            <a:pathLst>
              <a:path w="8100800" h="1340007">
                <a:moveTo>
                  <a:pt x="0" y="0"/>
                </a:moveTo>
                <a:lnTo>
                  <a:pt x="8100800" y="0"/>
                </a:lnTo>
                <a:lnTo>
                  <a:pt x="8100800" y="1340007"/>
                </a:lnTo>
                <a:lnTo>
                  <a:pt x="0" y="1340007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30" name="TextBox 30"/>
          <p:cNvSpPr txBox="1"/>
          <p:nvPr/>
        </p:nvSpPr>
        <p:spPr>
          <a:xfrm rot="-5400000">
            <a:off x="455494" y="5974320"/>
            <a:ext cx="378666" cy="147180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097"/>
              </a:lnSpc>
            </a:pPr>
            <a:r>
              <a:rPr lang="en-US" sz="8641">
                <a:solidFill>
                  <a:srgbClr val="503D36"/>
                </a:solidFill>
                <a:latin typeface="Sniglet"/>
                <a:ea typeface="Sniglet"/>
                <a:cs typeface="Sniglet"/>
                <a:sym typeface="Sniglet"/>
              </a:rPr>
              <a:t>)</a:t>
            </a:r>
          </a:p>
        </p:txBody>
      </p:sp>
      <p:sp>
        <p:nvSpPr>
          <p:cNvPr id="31" name="TextBox 31"/>
          <p:cNvSpPr txBox="1"/>
          <p:nvPr/>
        </p:nvSpPr>
        <p:spPr>
          <a:xfrm rot="-5400000">
            <a:off x="455494" y="572688"/>
            <a:ext cx="378666" cy="147180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097"/>
              </a:lnSpc>
            </a:pPr>
            <a:r>
              <a:rPr lang="en-US" sz="8641">
                <a:solidFill>
                  <a:srgbClr val="503D36"/>
                </a:solidFill>
                <a:latin typeface="Sniglet"/>
                <a:ea typeface="Sniglet"/>
                <a:cs typeface="Sniglet"/>
                <a:sym typeface="Sniglet"/>
              </a:rPr>
              <a:t>)</a:t>
            </a:r>
          </a:p>
        </p:txBody>
      </p:sp>
      <p:sp>
        <p:nvSpPr>
          <p:cNvPr id="32" name="TextBox 32"/>
          <p:cNvSpPr txBox="1"/>
          <p:nvPr/>
        </p:nvSpPr>
        <p:spPr>
          <a:xfrm rot="-5400000">
            <a:off x="455494" y="1472960"/>
            <a:ext cx="378666" cy="147180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097"/>
              </a:lnSpc>
            </a:pPr>
            <a:r>
              <a:rPr lang="en-US" sz="8641">
                <a:solidFill>
                  <a:srgbClr val="503D36"/>
                </a:solidFill>
                <a:latin typeface="Sniglet"/>
                <a:ea typeface="Sniglet"/>
                <a:cs typeface="Sniglet"/>
                <a:sym typeface="Sniglet"/>
              </a:rPr>
              <a:t>)</a:t>
            </a:r>
          </a:p>
        </p:txBody>
      </p:sp>
      <p:sp>
        <p:nvSpPr>
          <p:cNvPr id="33" name="TextBox 33"/>
          <p:cNvSpPr txBox="1"/>
          <p:nvPr/>
        </p:nvSpPr>
        <p:spPr>
          <a:xfrm rot="-5400000">
            <a:off x="455494" y="2373232"/>
            <a:ext cx="378666" cy="147180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097"/>
              </a:lnSpc>
            </a:pPr>
            <a:r>
              <a:rPr lang="en-US" sz="8641">
                <a:solidFill>
                  <a:srgbClr val="503D36"/>
                </a:solidFill>
                <a:latin typeface="Sniglet"/>
                <a:ea typeface="Sniglet"/>
                <a:cs typeface="Sniglet"/>
                <a:sym typeface="Sniglet"/>
              </a:rPr>
              <a:t>)</a:t>
            </a:r>
          </a:p>
        </p:txBody>
      </p:sp>
      <p:sp>
        <p:nvSpPr>
          <p:cNvPr id="34" name="TextBox 34"/>
          <p:cNvSpPr txBox="1"/>
          <p:nvPr/>
        </p:nvSpPr>
        <p:spPr>
          <a:xfrm rot="-5400000">
            <a:off x="455494" y="3273504"/>
            <a:ext cx="378666" cy="147180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097"/>
              </a:lnSpc>
            </a:pPr>
            <a:r>
              <a:rPr lang="en-US" sz="8641">
                <a:solidFill>
                  <a:srgbClr val="503D36"/>
                </a:solidFill>
                <a:latin typeface="Sniglet"/>
                <a:ea typeface="Sniglet"/>
                <a:cs typeface="Sniglet"/>
                <a:sym typeface="Sniglet"/>
              </a:rPr>
              <a:t>)</a:t>
            </a:r>
          </a:p>
        </p:txBody>
      </p:sp>
      <p:grpSp>
        <p:nvGrpSpPr>
          <p:cNvPr id="35" name="Group 35"/>
          <p:cNvGrpSpPr/>
          <p:nvPr/>
        </p:nvGrpSpPr>
        <p:grpSpPr>
          <a:xfrm>
            <a:off x="13462580" y="6438928"/>
            <a:ext cx="4440898" cy="1266163"/>
            <a:chOff x="0" y="0"/>
            <a:chExt cx="1138160" cy="324506"/>
          </a:xfrm>
        </p:grpSpPr>
        <p:sp>
          <p:nvSpPr>
            <p:cNvPr id="36" name="Freeform 36"/>
            <p:cNvSpPr/>
            <p:nvPr/>
          </p:nvSpPr>
          <p:spPr>
            <a:xfrm>
              <a:off x="0" y="0"/>
              <a:ext cx="1138160" cy="324506"/>
            </a:xfrm>
            <a:custGeom>
              <a:avLst/>
              <a:gdLst/>
              <a:ahLst/>
              <a:cxnLst/>
              <a:rect l="l" t="t" r="r" b="b"/>
              <a:pathLst>
                <a:path w="1138160" h="324506">
                  <a:moveTo>
                    <a:pt x="43583" y="0"/>
                  </a:moveTo>
                  <a:lnTo>
                    <a:pt x="1094577" y="0"/>
                  </a:lnTo>
                  <a:cubicBezTo>
                    <a:pt x="1118647" y="0"/>
                    <a:pt x="1138160" y="19513"/>
                    <a:pt x="1138160" y="43583"/>
                  </a:cubicBezTo>
                  <a:lnTo>
                    <a:pt x="1138160" y="280923"/>
                  </a:lnTo>
                  <a:cubicBezTo>
                    <a:pt x="1138160" y="304993"/>
                    <a:pt x="1118647" y="324506"/>
                    <a:pt x="1094577" y="324506"/>
                  </a:cubicBezTo>
                  <a:lnTo>
                    <a:pt x="43583" y="324506"/>
                  </a:lnTo>
                  <a:cubicBezTo>
                    <a:pt x="19513" y="324506"/>
                    <a:pt x="0" y="304993"/>
                    <a:pt x="0" y="280923"/>
                  </a:cubicBezTo>
                  <a:lnTo>
                    <a:pt x="0" y="43583"/>
                  </a:lnTo>
                  <a:cubicBezTo>
                    <a:pt x="0" y="19513"/>
                    <a:pt x="19513" y="0"/>
                    <a:pt x="43583" y="0"/>
                  </a:cubicBezTo>
                  <a:close/>
                </a:path>
              </a:pathLst>
            </a:custGeom>
            <a:solidFill>
              <a:srgbClr val="E78462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37" name="TextBox 37"/>
            <p:cNvSpPr txBox="1"/>
            <p:nvPr/>
          </p:nvSpPr>
          <p:spPr>
            <a:xfrm>
              <a:off x="0" y="-47625"/>
              <a:ext cx="1138160" cy="372131"/>
            </a:xfrm>
            <a:prstGeom prst="rect">
              <a:avLst/>
            </a:prstGeom>
          </p:spPr>
          <p:txBody>
            <a:bodyPr lIns="55240" tIns="55240" rIns="55240" bIns="5524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38" name="Group 38"/>
          <p:cNvGrpSpPr/>
          <p:nvPr/>
        </p:nvGrpSpPr>
        <p:grpSpPr>
          <a:xfrm>
            <a:off x="13593614" y="6570548"/>
            <a:ext cx="4217650" cy="1079340"/>
            <a:chOff x="0" y="0"/>
            <a:chExt cx="1080944" cy="276625"/>
          </a:xfrm>
        </p:grpSpPr>
        <p:sp>
          <p:nvSpPr>
            <p:cNvPr id="39" name="Freeform 39"/>
            <p:cNvSpPr/>
            <p:nvPr/>
          </p:nvSpPr>
          <p:spPr>
            <a:xfrm>
              <a:off x="0" y="0"/>
              <a:ext cx="1080944" cy="276625"/>
            </a:xfrm>
            <a:custGeom>
              <a:avLst/>
              <a:gdLst/>
              <a:ahLst/>
              <a:cxnLst/>
              <a:rect l="l" t="t" r="r" b="b"/>
              <a:pathLst>
                <a:path w="1080944" h="276625">
                  <a:moveTo>
                    <a:pt x="36712" y="0"/>
                  </a:moveTo>
                  <a:lnTo>
                    <a:pt x="1044232" y="0"/>
                  </a:lnTo>
                  <a:cubicBezTo>
                    <a:pt x="1053968" y="0"/>
                    <a:pt x="1063306" y="3868"/>
                    <a:pt x="1070191" y="10753"/>
                  </a:cubicBezTo>
                  <a:cubicBezTo>
                    <a:pt x="1077076" y="17638"/>
                    <a:pt x="1080944" y="26975"/>
                    <a:pt x="1080944" y="36712"/>
                  </a:cubicBezTo>
                  <a:lnTo>
                    <a:pt x="1080944" y="239913"/>
                  </a:lnTo>
                  <a:cubicBezTo>
                    <a:pt x="1080944" y="260188"/>
                    <a:pt x="1064507" y="276625"/>
                    <a:pt x="1044232" y="276625"/>
                  </a:cubicBezTo>
                  <a:lnTo>
                    <a:pt x="36712" y="276625"/>
                  </a:lnTo>
                  <a:cubicBezTo>
                    <a:pt x="26975" y="276625"/>
                    <a:pt x="17638" y="272757"/>
                    <a:pt x="10753" y="265872"/>
                  </a:cubicBezTo>
                  <a:cubicBezTo>
                    <a:pt x="3868" y="258987"/>
                    <a:pt x="0" y="249649"/>
                    <a:pt x="0" y="239913"/>
                  </a:cubicBezTo>
                  <a:lnTo>
                    <a:pt x="0" y="36712"/>
                  </a:lnTo>
                  <a:cubicBezTo>
                    <a:pt x="0" y="16437"/>
                    <a:pt x="16437" y="0"/>
                    <a:pt x="36712" y="0"/>
                  </a:cubicBezTo>
                  <a:close/>
                </a:path>
              </a:pathLst>
            </a:custGeom>
            <a:solidFill>
              <a:srgbClr val="E78462"/>
            </a:solidFill>
            <a:ln w="28575" cap="sq">
              <a:solidFill>
                <a:srgbClr val="FCF4E8"/>
              </a:solidFill>
              <a:prstDash val="lgDash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0" name="TextBox 40"/>
            <p:cNvSpPr txBox="1"/>
            <p:nvPr/>
          </p:nvSpPr>
          <p:spPr>
            <a:xfrm>
              <a:off x="0" y="-57150"/>
              <a:ext cx="1080944" cy="333775"/>
            </a:xfrm>
            <a:prstGeom prst="rect">
              <a:avLst/>
            </a:prstGeom>
          </p:spPr>
          <p:txBody>
            <a:bodyPr lIns="55240" tIns="55240" rIns="55240" bIns="55240" rtlCol="0" anchor="ctr"/>
            <a:lstStyle/>
            <a:p>
              <a:pPr algn="ctr">
                <a:lnSpc>
                  <a:spcPts val="4199"/>
                </a:lnSpc>
              </a:pPr>
              <a:endParaRPr/>
            </a:p>
          </p:txBody>
        </p:sp>
      </p:grpSp>
      <p:sp>
        <p:nvSpPr>
          <p:cNvPr id="41" name="TextBox 41"/>
          <p:cNvSpPr txBox="1"/>
          <p:nvPr/>
        </p:nvSpPr>
        <p:spPr>
          <a:xfrm rot="-5400000">
            <a:off x="455494" y="4173776"/>
            <a:ext cx="378666" cy="147180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097"/>
              </a:lnSpc>
            </a:pPr>
            <a:r>
              <a:rPr lang="en-US" sz="8641">
                <a:solidFill>
                  <a:srgbClr val="503D36"/>
                </a:solidFill>
                <a:latin typeface="Sniglet"/>
                <a:ea typeface="Sniglet"/>
                <a:cs typeface="Sniglet"/>
                <a:sym typeface="Sniglet"/>
              </a:rPr>
              <a:t>)</a:t>
            </a:r>
          </a:p>
        </p:txBody>
      </p:sp>
      <p:sp>
        <p:nvSpPr>
          <p:cNvPr id="42" name="TextBox 42"/>
          <p:cNvSpPr txBox="1"/>
          <p:nvPr/>
        </p:nvSpPr>
        <p:spPr>
          <a:xfrm rot="-5400000">
            <a:off x="455494" y="5074048"/>
            <a:ext cx="378666" cy="147180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097"/>
              </a:lnSpc>
            </a:pPr>
            <a:r>
              <a:rPr lang="en-US" sz="8641">
                <a:solidFill>
                  <a:srgbClr val="503D36"/>
                </a:solidFill>
                <a:latin typeface="Sniglet"/>
                <a:ea typeface="Sniglet"/>
                <a:cs typeface="Sniglet"/>
                <a:sym typeface="Sniglet"/>
              </a:rPr>
              <a:t>)</a:t>
            </a:r>
          </a:p>
        </p:txBody>
      </p:sp>
      <p:sp>
        <p:nvSpPr>
          <p:cNvPr id="43" name="TextBox 43"/>
          <p:cNvSpPr txBox="1"/>
          <p:nvPr/>
        </p:nvSpPr>
        <p:spPr>
          <a:xfrm rot="-5400000">
            <a:off x="455494" y="6874591"/>
            <a:ext cx="378666" cy="147180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097"/>
              </a:lnSpc>
            </a:pPr>
            <a:r>
              <a:rPr lang="en-US" sz="8641">
                <a:solidFill>
                  <a:srgbClr val="503D36"/>
                </a:solidFill>
                <a:latin typeface="Sniglet"/>
                <a:ea typeface="Sniglet"/>
                <a:cs typeface="Sniglet"/>
                <a:sym typeface="Sniglet"/>
              </a:rPr>
              <a:t>)</a:t>
            </a:r>
          </a:p>
        </p:txBody>
      </p:sp>
      <p:sp>
        <p:nvSpPr>
          <p:cNvPr id="44" name="TextBox 44"/>
          <p:cNvSpPr txBox="1"/>
          <p:nvPr/>
        </p:nvSpPr>
        <p:spPr>
          <a:xfrm rot="-5400000">
            <a:off x="455494" y="7774863"/>
            <a:ext cx="378666" cy="147180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097"/>
              </a:lnSpc>
            </a:pPr>
            <a:r>
              <a:rPr lang="en-US" sz="8641">
                <a:solidFill>
                  <a:srgbClr val="503D36"/>
                </a:solidFill>
                <a:latin typeface="Sniglet"/>
                <a:ea typeface="Sniglet"/>
                <a:cs typeface="Sniglet"/>
                <a:sym typeface="Sniglet"/>
              </a:rPr>
              <a:t>)</a:t>
            </a:r>
          </a:p>
        </p:txBody>
      </p:sp>
      <p:sp>
        <p:nvSpPr>
          <p:cNvPr id="45" name="Freeform 45"/>
          <p:cNvSpPr/>
          <p:nvPr/>
        </p:nvSpPr>
        <p:spPr>
          <a:xfrm rot="5400000">
            <a:off x="13300485" y="4351615"/>
            <a:ext cx="8100800" cy="1340007"/>
          </a:xfrm>
          <a:custGeom>
            <a:avLst/>
            <a:gdLst/>
            <a:ahLst/>
            <a:cxnLst/>
            <a:rect l="l" t="t" r="r" b="b"/>
            <a:pathLst>
              <a:path w="8100800" h="1340007">
                <a:moveTo>
                  <a:pt x="0" y="0"/>
                </a:moveTo>
                <a:lnTo>
                  <a:pt x="8100800" y="0"/>
                </a:lnTo>
                <a:lnTo>
                  <a:pt x="8100800" y="1340007"/>
                </a:lnTo>
                <a:lnTo>
                  <a:pt x="0" y="1340007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46" name="Freeform 46"/>
          <p:cNvSpPr/>
          <p:nvPr/>
        </p:nvSpPr>
        <p:spPr>
          <a:xfrm>
            <a:off x="460986" y="9488557"/>
            <a:ext cx="16591034" cy="798443"/>
          </a:xfrm>
          <a:custGeom>
            <a:avLst/>
            <a:gdLst/>
            <a:ahLst/>
            <a:cxnLst/>
            <a:rect l="l" t="t" r="r" b="b"/>
            <a:pathLst>
              <a:path w="16591034" h="798443">
                <a:moveTo>
                  <a:pt x="0" y="0"/>
                </a:moveTo>
                <a:lnTo>
                  <a:pt x="16591034" y="0"/>
                </a:lnTo>
                <a:lnTo>
                  <a:pt x="16591034" y="798443"/>
                </a:lnTo>
                <a:lnTo>
                  <a:pt x="0" y="798443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grpSp>
        <p:nvGrpSpPr>
          <p:cNvPr id="47" name="Group 47"/>
          <p:cNvGrpSpPr/>
          <p:nvPr/>
        </p:nvGrpSpPr>
        <p:grpSpPr>
          <a:xfrm>
            <a:off x="460986" y="345960"/>
            <a:ext cx="16591034" cy="9351318"/>
            <a:chOff x="0" y="0"/>
            <a:chExt cx="4112279" cy="2317832"/>
          </a:xfrm>
        </p:grpSpPr>
        <p:sp>
          <p:nvSpPr>
            <p:cNvPr id="48" name="Freeform 48"/>
            <p:cNvSpPr/>
            <p:nvPr/>
          </p:nvSpPr>
          <p:spPr>
            <a:xfrm>
              <a:off x="0" y="0"/>
              <a:ext cx="4112280" cy="2317832"/>
            </a:xfrm>
            <a:custGeom>
              <a:avLst/>
              <a:gdLst/>
              <a:ahLst/>
              <a:cxnLst/>
              <a:rect l="l" t="t" r="r" b="b"/>
              <a:pathLst>
                <a:path w="4112280" h="2317832">
                  <a:moveTo>
                    <a:pt x="9333" y="0"/>
                  </a:moveTo>
                  <a:lnTo>
                    <a:pt x="4102947" y="0"/>
                  </a:lnTo>
                  <a:cubicBezTo>
                    <a:pt x="4105422" y="0"/>
                    <a:pt x="4107796" y="983"/>
                    <a:pt x="4109546" y="2733"/>
                  </a:cubicBezTo>
                  <a:cubicBezTo>
                    <a:pt x="4111296" y="4484"/>
                    <a:pt x="4112280" y="6857"/>
                    <a:pt x="4112280" y="9333"/>
                  </a:cubicBezTo>
                  <a:lnTo>
                    <a:pt x="4112280" y="2308500"/>
                  </a:lnTo>
                  <a:cubicBezTo>
                    <a:pt x="4112280" y="2310975"/>
                    <a:pt x="4111296" y="2313349"/>
                    <a:pt x="4109546" y="2315099"/>
                  </a:cubicBezTo>
                  <a:cubicBezTo>
                    <a:pt x="4107796" y="2316849"/>
                    <a:pt x="4105422" y="2317832"/>
                    <a:pt x="4102947" y="2317832"/>
                  </a:cubicBezTo>
                  <a:lnTo>
                    <a:pt x="9333" y="2317832"/>
                  </a:lnTo>
                  <a:cubicBezTo>
                    <a:pt x="6857" y="2317832"/>
                    <a:pt x="4484" y="2316849"/>
                    <a:pt x="2733" y="2315099"/>
                  </a:cubicBezTo>
                  <a:cubicBezTo>
                    <a:pt x="983" y="2313349"/>
                    <a:pt x="0" y="2310975"/>
                    <a:pt x="0" y="2308500"/>
                  </a:cubicBezTo>
                  <a:lnTo>
                    <a:pt x="0" y="9333"/>
                  </a:lnTo>
                  <a:cubicBezTo>
                    <a:pt x="0" y="6857"/>
                    <a:pt x="983" y="4484"/>
                    <a:pt x="2733" y="2733"/>
                  </a:cubicBezTo>
                  <a:cubicBezTo>
                    <a:pt x="4484" y="983"/>
                    <a:pt x="6857" y="0"/>
                    <a:pt x="9333" y="0"/>
                  </a:cubicBezTo>
                  <a:close/>
                </a:path>
              </a:pathLst>
            </a:custGeom>
            <a:solidFill>
              <a:srgbClr val="FCF4E8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49" name="TextBox 49"/>
            <p:cNvSpPr txBox="1"/>
            <p:nvPr/>
          </p:nvSpPr>
          <p:spPr>
            <a:xfrm>
              <a:off x="0" y="-28575"/>
              <a:ext cx="4112279" cy="2346407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60"/>
                </a:lnSpc>
              </a:pPr>
              <a:endParaRPr/>
            </a:p>
          </p:txBody>
        </p:sp>
      </p:grpSp>
      <p:grpSp>
        <p:nvGrpSpPr>
          <p:cNvPr id="50" name="Group 50"/>
          <p:cNvGrpSpPr/>
          <p:nvPr/>
        </p:nvGrpSpPr>
        <p:grpSpPr>
          <a:xfrm>
            <a:off x="1004595" y="1280517"/>
            <a:ext cx="279582" cy="279582"/>
            <a:chOff x="0" y="0"/>
            <a:chExt cx="812800" cy="812800"/>
          </a:xfrm>
        </p:grpSpPr>
        <p:sp>
          <p:nvSpPr>
            <p:cNvPr id="51" name="Freeform 51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9FC2B6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52" name="TextBox 52"/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60442" tIns="60442" rIns="60442" bIns="60442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53" name="Group 53"/>
          <p:cNvGrpSpPr/>
          <p:nvPr/>
        </p:nvGrpSpPr>
        <p:grpSpPr>
          <a:xfrm>
            <a:off x="1004595" y="2181188"/>
            <a:ext cx="279582" cy="279582"/>
            <a:chOff x="0" y="0"/>
            <a:chExt cx="812800" cy="812800"/>
          </a:xfrm>
        </p:grpSpPr>
        <p:sp>
          <p:nvSpPr>
            <p:cNvPr id="54" name="Freeform 54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9FC2B6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55" name="TextBox 55"/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60442" tIns="60442" rIns="60442" bIns="60442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56" name="Group 56"/>
          <p:cNvGrpSpPr/>
          <p:nvPr/>
        </p:nvGrpSpPr>
        <p:grpSpPr>
          <a:xfrm>
            <a:off x="1004595" y="3081859"/>
            <a:ext cx="279582" cy="279582"/>
            <a:chOff x="0" y="0"/>
            <a:chExt cx="812800" cy="812800"/>
          </a:xfrm>
        </p:grpSpPr>
        <p:sp>
          <p:nvSpPr>
            <p:cNvPr id="57" name="Freeform 57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9FC2B6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58" name="TextBox 58"/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60442" tIns="60442" rIns="60442" bIns="60442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59" name="Group 59"/>
          <p:cNvGrpSpPr/>
          <p:nvPr/>
        </p:nvGrpSpPr>
        <p:grpSpPr>
          <a:xfrm>
            <a:off x="1004595" y="3982530"/>
            <a:ext cx="279582" cy="279582"/>
            <a:chOff x="0" y="0"/>
            <a:chExt cx="812800" cy="812800"/>
          </a:xfrm>
        </p:grpSpPr>
        <p:sp>
          <p:nvSpPr>
            <p:cNvPr id="60" name="Freeform 60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9FC2B6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61" name="TextBox 61"/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60442" tIns="60442" rIns="60442" bIns="60442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62" name="Group 62"/>
          <p:cNvGrpSpPr/>
          <p:nvPr/>
        </p:nvGrpSpPr>
        <p:grpSpPr>
          <a:xfrm>
            <a:off x="1004595" y="4883201"/>
            <a:ext cx="279582" cy="279582"/>
            <a:chOff x="0" y="0"/>
            <a:chExt cx="812800" cy="812800"/>
          </a:xfrm>
        </p:grpSpPr>
        <p:sp>
          <p:nvSpPr>
            <p:cNvPr id="63" name="Freeform 63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9FC2B6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64" name="TextBox 64"/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60442" tIns="60442" rIns="60442" bIns="60442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65" name="Group 65"/>
          <p:cNvGrpSpPr/>
          <p:nvPr/>
        </p:nvGrpSpPr>
        <p:grpSpPr>
          <a:xfrm>
            <a:off x="1004595" y="5783872"/>
            <a:ext cx="279582" cy="279582"/>
            <a:chOff x="0" y="0"/>
            <a:chExt cx="812800" cy="812800"/>
          </a:xfrm>
        </p:grpSpPr>
        <p:sp>
          <p:nvSpPr>
            <p:cNvPr id="66" name="Freeform 66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9FC2B6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67" name="TextBox 67"/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60442" tIns="60442" rIns="60442" bIns="60442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68" name="Group 68"/>
          <p:cNvGrpSpPr/>
          <p:nvPr/>
        </p:nvGrpSpPr>
        <p:grpSpPr>
          <a:xfrm>
            <a:off x="1004595" y="6684543"/>
            <a:ext cx="279582" cy="279582"/>
            <a:chOff x="0" y="0"/>
            <a:chExt cx="812800" cy="812800"/>
          </a:xfrm>
        </p:grpSpPr>
        <p:sp>
          <p:nvSpPr>
            <p:cNvPr id="69" name="Freeform 69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9FC2B6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70" name="TextBox 70"/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60442" tIns="60442" rIns="60442" bIns="60442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71" name="Group 71"/>
          <p:cNvGrpSpPr/>
          <p:nvPr/>
        </p:nvGrpSpPr>
        <p:grpSpPr>
          <a:xfrm>
            <a:off x="1004595" y="7585214"/>
            <a:ext cx="279582" cy="279582"/>
            <a:chOff x="0" y="0"/>
            <a:chExt cx="812800" cy="812800"/>
          </a:xfrm>
        </p:grpSpPr>
        <p:sp>
          <p:nvSpPr>
            <p:cNvPr id="72" name="Freeform 72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9FC2B6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73" name="TextBox 73"/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60442" tIns="60442" rIns="60442" bIns="60442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74" name="Group 74"/>
          <p:cNvGrpSpPr/>
          <p:nvPr/>
        </p:nvGrpSpPr>
        <p:grpSpPr>
          <a:xfrm>
            <a:off x="1004595" y="8485885"/>
            <a:ext cx="279582" cy="279582"/>
            <a:chOff x="0" y="0"/>
            <a:chExt cx="812800" cy="812800"/>
          </a:xfrm>
        </p:grpSpPr>
        <p:sp>
          <p:nvSpPr>
            <p:cNvPr id="75" name="Freeform 75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9FC2B6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76" name="TextBox 76"/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60442" tIns="60442" rIns="60442" bIns="60442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77" name="Group 77"/>
          <p:cNvGrpSpPr/>
          <p:nvPr/>
        </p:nvGrpSpPr>
        <p:grpSpPr>
          <a:xfrm>
            <a:off x="788682" y="649285"/>
            <a:ext cx="15892199" cy="8744667"/>
            <a:chOff x="0" y="0"/>
            <a:chExt cx="3939065" cy="2167467"/>
          </a:xfrm>
        </p:grpSpPr>
        <p:sp>
          <p:nvSpPr>
            <p:cNvPr id="78" name="Freeform 78"/>
            <p:cNvSpPr/>
            <p:nvPr/>
          </p:nvSpPr>
          <p:spPr>
            <a:xfrm>
              <a:off x="0" y="0"/>
              <a:ext cx="3939065" cy="2167467"/>
            </a:xfrm>
            <a:custGeom>
              <a:avLst/>
              <a:gdLst/>
              <a:ahLst/>
              <a:cxnLst/>
              <a:rect l="l" t="t" r="r" b="b"/>
              <a:pathLst>
                <a:path w="3939065" h="2167467">
                  <a:moveTo>
                    <a:pt x="9743" y="0"/>
                  </a:moveTo>
                  <a:lnTo>
                    <a:pt x="3929322" y="0"/>
                  </a:lnTo>
                  <a:cubicBezTo>
                    <a:pt x="3934703" y="0"/>
                    <a:pt x="3939065" y="4362"/>
                    <a:pt x="3939065" y="9743"/>
                  </a:cubicBezTo>
                  <a:lnTo>
                    <a:pt x="3939065" y="2157724"/>
                  </a:lnTo>
                  <a:cubicBezTo>
                    <a:pt x="3939065" y="2163105"/>
                    <a:pt x="3934703" y="2167467"/>
                    <a:pt x="3929322" y="2167467"/>
                  </a:cubicBezTo>
                  <a:lnTo>
                    <a:pt x="9743" y="2167467"/>
                  </a:lnTo>
                  <a:cubicBezTo>
                    <a:pt x="4362" y="2167467"/>
                    <a:pt x="0" y="2163105"/>
                    <a:pt x="0" y="2157724"/>
                  </a:cubicBezTo>
                  <a:lnTo>
                    <a:pt x="0" y="9743"/>
                  </a:lnTo>
                  <a:cubicBezTo>
                    <a:pt x="0" y="4362"/>
                    <a:pt x="4362" y="0"/>
                    <a:pt x="9743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47625" cap="sq">
              <a:solidFill>
                <a:srgbClr val="9FC2B6"/>
              </a:solidFill>
              <a:prstDash val="lgDash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9" name="TextBox 79"/>
            <p:cNvSpPr txBox="1"/>
            <p:nvPr/>
          </p:nvSpPr>
          <p:spPr>
            <a:xfrm>
              <a:off x="0" y="-28575"/>
              <a:ext cx="3939065" cy="2196042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60"/>
                </a:lnSpc>
              </a:pPr>
              <a:endParaRPr/>
            </a:p>
          </p:txBody>
        </p:sp>
      </p:grpSp>
      <p:sp>
        <p:nvSpPr>
          <p:cNvPr id="80" name="TextBox 80"/>
          <p:cNvSpPr txBox="1"/>
          <p:nvPr/>
        </p:nvSpPr>
        <p:spPr>
          <a:xfrm rot="5400000">
            <a:off x="546570" y="805550"/>
            <a:ext cx="378666" cy="147180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097"/>
              </a:lnSpc>
            </a:pPr>
            <a:r>
              <a:rPr lang="en-US" sz="8641">
                <a:solidFill>
                  <a:srgbClr val="503D36"/>
                </a:solidFill>
                <a:latin typeface="Sniglet"/>
                <a:ea typeface="Sniglet"/>
                <a:cs typeface="Sniglet"/>
                <a:sym typeface="Sniglet"/>
              </a:rPr>
              <a:t>)</a:t>
            </a:r>
          </a:p>
        </p:txBody>
      </p:sp>
      <p:sp>
        <p:nvSpPr>
          <p:cNvPr id="81" name="TextBox 81"/>
          <p:cNvSpPr txBox="1"/>
          <p:nvPr/>
        </p:nvSpPr>
        <p:spPr>
          <a:xfrm rot="5400000">
            <a:off x="546570" y="1705822"/>
            <a:ext cx="378666" cy="147180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097"/>
              </a:lnSpc>
            </a:pPr>
            <a:r>
              <a:rPr lang="en-US" sz="8641">
                <a:solidFill>
                  <a:srgbClr val="503D36"/>
                </a:solidFill>
                <a:latin typeface="Sniglet"/>
                <a:ea typeface="Sniglet"/>
                <a:cs typeface="Sniglet"/>
                <a:sym typeface="Sniglet"/>
              </a:rPr>
              <a:t>)</a:t>
            </a:r>
          </a:p>
        </p:txBody>
      </p:sp>
      <p:sp>
        <p:nvSpPr>
          <p:cNvPr id="82" name="TextBox 82"/>
          <p:cNvSpPr txBox="1"/>
          <p:nvPr/>
        </p:nvSpPr>
        <p:spPr>
          <a:xfrm rot="5400000">
            <a:off x="546570" y="2606094"/>
            <a:ext cx="378666" cy="147180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097"/>
              </a:lnSpc>
            </a:pPr>
            <a:r>
              <a:rPr lang="en-US" sz="8641">
                <a:solidFill>
                  <a:srgbClr val="503D36"/>
                </a:solidFill>
                <a:latin typeface="Sniglet"/>
                <a:ea typeface="Sniglet"/>
                <a:cs typeface="Sniglet"/>
                <a:sym typeface="Sniglet"/>
              </a:rPr>
              <a:t>)</a:t>
            </a:r>
          </a:p>
        </p:txBody>
      </p:sp>
      <p:sp>
        <p:nvSpPr>
          <p:cNvPr id="83" name="TextBox 83"/>
          <p:cNvSpPr txBox="1"/>
          <p:nvPr/>
        </p:nvSpPr>
        <p:spPr>
          <a:xfrm rot="5400000">
            <a:off x="546570" y="3506366"/>
            <a:ext cx="378666" cy="147180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097"/>
              </a:lnSpc>
            </a:pPr>
            <a:r>
              <a:rPr lang="en-US" sz="8641">
                <a:solidFill>
                  <a:srgbClr val="503D36"/>
                </a:solidFill>
                <a:latin typeface="Sniglet"/>
                <a:ea typeface="Sniglet"/>
                <a:cs typeface="Sniglet"/>
                <a:sym typeface="Sniglet"/>
              </a:rPr>
              <a:t>)</a:t>
            </a:r>
          </a:p>
        </p:txBody>
      </p:sp>
      <p:sp>
        <p:nvSpPr>
          <p:cNvPr id="84" name="TextBox 84"/>
          <p:cNvSpPr txBox="1"/>
          <p:nvPr/>
        </p:nvSpPr>
        <p:spPr>
          <a:xfrm rot="5400000">
            <a:off x="546570" y="4406638"/>
            <a:ext cx="378666" cy="147180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097"/>
              </a:lnSpc>
            </a:pPr>
            <a:r>
              <a:rPr lang="en-US" sz="8641">
                <a:solidFill>
                  <a:srgbClr val="503D36"/>
                </a:solidFill>
                <a:latin typeface="Sniglet"/>
                <a:ea typeface="Sniglet"/>
                <a:cs typeface="Sniglet"/>
                <a:sym typeface="Sniglet"/>
              </a:rPr>
              <a:t>)</a:t>
            </a:r>
          </a:p>
        </p:txBody>
      </p:sp>
      <p:sp>
        <p:nvSpPr>
          <p:cNvPr id="85" name="TextBox 85"/>
          <p:cNvSpPr txBox="1"/>
          <p:nvPr/>
        </p:nvSpPr>
        <p:spPr>
          <a:xfrm rot="5400000">
            <a:off x="546570" y="5306908"/>
            <a:ext cx="378666" cy="147180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097"/>
              </a:lnSpc>
            </a:pPr>
            <a:r>
              <a:rPr lang="en-US" sz="8641">
                <a:solidFill>
                  <a:srgbClr val="503D36"/>
                </a:solidFill>
                <a:latin typeface="Sniglet"/>
                <a:ea typeface="Sniglet"/>
                <a:cs typeface="Sniglet"/>
                <a:sym typeface="Sniglet"/>
              </a:rPr>
              <a:t>)</a:t>
            </a:r>
          </a:p>
        </p:txBody>
      </p:sp>
      <p:sp>
        <p:nvSpPr>
          <p:cNvPr id="86" name="TextBox 86"/>
          <p:cNvSpPr txBox="1"/>
          <p:nvPr/>
        </p:nvSpPr>
        <p:spPr>
          <a:xfrm rot="5400000">
            <a:off x="546570" y="6207180"/>
            <a:ext cx="378666" cy="147180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097"/>
              </a:lnSpc>
            </a:pPr>
            <a:r>
              <a:rPr lang="en-US" sz="8641">
                <a:solidFill>
                  <a:srgbClr val="503D36"/>
                </a:solidFill>
                <a:latin typeface="Sniglet"/>
                <a:ea typeface="Sniglet"/>
                <a:cs typeface="Sniglet"/>
                <a:sym typeface="Sniglet"/>
              </a:rPr>
              <a:t>)</a:t>
            </a:r>
          </a:p>
        </p:txBody>
      </p:sp>
      <p:sp>
        <p:nvSpPr>
          <p:cNvPr id="87" name="TextBox 87"/>
          <p:cNvSpPr txBox="1"/>
          <p:nvPr/>
        </p:nvSpPr>
        <p:spPr>
          <a:xfrm rot="5400000">
            <a:off x="546570" y="7107452"/>
            <a:ext cx="378666" cy="147180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097"/>
              </a:lnSpc>
            </a:pPr>
            <a:r>
              <a:rPr lang="en-US" sz="8641">
                <a:solidFill>
                  <a:srgbClr val="503D36"/>
                </a:solidFill>
                <a:latin typeface="Sniglet"/>
                <a:ea typeface="Sniglet"/>
                <a:cs typeface="Sniglet"/>
                <a:sym typeface="Sniglet"/>
              </a:rPr>
              <a:t>)</a:t>
            </a:r>
          </a:p>
        </p:txBody>
      </p:sp>
      <p:sp>
        <p:nvSpPr>
          <p:cNvPr id="88" name="TextBox 88"/>
          <p:cNvSpPr txBox="1"/>
          <p:nvPr/>
        </p:nvSpPr>
        <p:spPr>
          <a:xfrm rot="5400000">
            <a:off x="546570" y="8007725"/>
            <a:ext cx="378666" cy="147180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097"/>
              </a:lnSpc>
            </a:pPr>
            <a:r>
              <a:rPr lang="en-US" sz="8641">
                <a:solidFill>
                  <a:srgbClr val="503D36"/>
                </a:solidFill>
                <a:latin typeface="Sniglet"/>
                <a:ea typeface="Sniglet"/>
                <a:cs typeface="Sniglet"/>
                <a:sym typeface="Sniglet"/>
              </a:rPr>
              <a:t>)</a:t>
            </a:r>
          </a:p>
        </p:txBody>
      </p:sp>
      <p:grpSp>
        <p:nvGrpSpPr>
          <p:cNvPr id="89" name="Group 89"/>
          <p:cNvGrpSpPr/>
          <p:nvPr/>
        </p:nvGrpSpPr>
        <p:grpSpPr>
          <a:xfrm>
            <a:off x="15481187" y="7805855"/>
            <a:ext cx="2422291" cy="1266163"/>
            <a:chOff x="0" y="0"/>
            <a:chExt cx="620810" cy="324506"/>
          </a:xfrm>
        </p:grpSpPr>
        <p:sp>
          <p:nvSpPr>
            <p:cNvPr id="90" name="Freeform 90"/>
            <p:cNvSpPr/>
            <p:nvPr/>
          </p:nvSpPr>
          <p:spPr>
            <a:xfrm>
              <a:off x="0" y="0"/>
              <a:ext cx="620810" cy="324506"/>
            </a:xfrm>
            <a:custGeom>
              <a:avLst/>
              <a:gdLst/>
              <a:ahLst/>
              <a:cxnLst/>
              <a:rect l="l" t="t" r="r" b="b"/>
              <a:pathLst>
                <a:path w="620810" h="324506">
                  <a:moveTo>
                    <a:pt x="79903" y="0"/>
                  </a:moveTo>
                  <a:lnTo>
                    <a:pt x="540907" y="0"/>
                  </a:lnTo>
                  <a:cubicBezTo>
                    <a:pt x="585037" y="0"/>
                    <a:pt x="620810" y="35774"/>
                    <a:pt x="620810" y="79903"/>
                  </a:cubicBezTo>
                  <a:lnTo>
                    <a:pt x="620810" y="244603"/>
                  </a:lnTo>
                  <a:cubicBezTo>
                    <a:pt x="620810" y="288732"/>
                    <a:pt x="585037" y="324506"/>
                    <a:pt x="540907" y="324506"/>
                  </a:cubicBezTo>
                  <a:lnTo>
                    <a:pt x="79903" y="324506"/>
                  </a:lnTo>
                  <a:cubicBezTo>
                    <a:pt x="35774" y="324506"/>
                    <a:pt x="0" y="288732"/>
                    <a:pt x="0" y="244603"/>
                  </a:cubicBezTo>
                  <a:lnTo>
                    <a:pt x="0" y="79903"/>
                  </a:lnTo>
                  <a:cubicBezTo>
                    <a:pt x="0" y="35774"/>
                    <a:pt x="35774" y="0"/>
                    <a:pt x="79903" y="0"/>
                  </a:cubicBezTo>
                  <a:close/>
                </a:path>
              </a:pathLst>
            </a:custGeom>
            <a:solidFill>
              <a:srgbClr val="FFCF91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91" name="TextBox 91"/>
            <p:cNvSpPr txBox="1"/>
            <p:nvPr/>
          </p:nvSpPr>
          <p:spPr>
            <a:xfrm>
              <a:off x="0" y="-47625"/>
              <a:ext cx="620810" cy="372131"/>
            </a:xfrm>
            <a:prstGeom prst="rect">
              <a:avLst/>
            </a:prstGeom>
          </p:spPr>
          <p:txBody>
            <a:bodyPr lIns="55240" tIns="55240" rIns="55240" bIns="5524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92" name="Group 92"/>
          <p:cNvGrpSpPr/>
          <p:nvPr/>
        </p:nvGrpSpPr>
        <p:grpSpPr>
          <a:xfrm>
            <a:off x="14903697" y="8161205"/>
            <a:ext cx="2907567" cy="1310821"/>
            <a:chOff x="0" y="0"/>
            <a:chExt cx="745182" cy="335951"/>
          </a:xfrm>
        </p:grpSpPr>
        <p:sp>
          <p:nvSpPr>
            <p:cNvPr id="93" name="Freeform 93"/>
            <p:cNvSpPr/>
            <p:nvPr/>
          </p:nvSpPr>
          <p:spPr>
            <a:xfrm>
              <a:off x="0" y="0"/>
              <a:ext cx="745182" cy="335951"/>
            </a:xfrm>
            <a:custGeom>
              <a:avLst/>
              <a:gdLst/>
              <a:ahLst/>
              <a:cxnLst/>
              <a:rect l="l" t="t" r="r" b="b"/>
              <a:pathLst>
                <a:path w="745182" h="335951">
                  <a:moveTo>
                    <a:pt x="53254" y="0"/>
                  </a:moveTo>
                  <a:lnTo>
                    <a:pt x="691928" y="0"/>
                  </a:lnTo>
                  <a:cubicBezTo>
                    <a:pt x="721339" y="0"/>
                    <a:pt x="745182" y="23842"/>
                    <a:pt x="745182" y="53254"/>
                  </a:cubicBezTo>
                  <a:lnTo>
                    <a:pt x="745182" y="282697"/>
                  </a:lnTo>
                  <a:cubicBezTo>
                    <a:pt x="745182" y="296821"/>
                    <a:pt x="739571" y="310366"/>
                    <a:pt x="729584" y="320353"/>
                  </a:cubicBezTo>
                  <a:cubicBezTo>
                    <a:pt x="719597" y="330340"/>
                    <a:pt x="706052" y="335951"/>
                    <a:pt x="691928" y="335951"/>
                  </a:cubicBezTo>
                  <a:lnTo>
                    <a:pt x="53254" y="335951"/>
                  </a:lnTo>
                  <a:cubicBezTo>
                    <a:pt x="39130" y="335951"/>
                    <a:pt x="25585" y="330340"/>
                    <a:pt x="15598" y="320353"/>
                  </a:cubicBezTo>
                  <a:cubicBezTo>
                    <a:pt x="5611" y="310366"/>
                    <a:pt x="0" y="296821"/>
                    <a:pt x="0" y="282697"/>
                  </a:cubicBezTo>
                  <a:lnTo>
                    <a:pt x="0" y="53254"/>
                  </a:lnTo>
                  <a:cubicBezTo>
                    <a:pt x="0" y="23842"/>
                    <a:pt x="23842" y="0"/>
                    <a:pt x="53254" y="0"/>
                  </a:cubicBezTo>
                  <a:close/>
                </a:path>
              </a:pathLst>
            </a:custGeom>
            <a:solidFill>
              <a:srgbClr val="FFCF91"/>
            </a:solidFill>
            <a:ln w="28575" cap="sq">
              <a:solidFill>
                <a:srgbClr val="FCF4E8"/>
              </a:solidFill>
              <a:prstDash val="lgDash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4" name="TextBox 94"/>
            <p:cNvSpPr txBox="1"/>
            <p:nvPr/>
          </p:nvSpPr>
          <p:spPr>
            <a:xfrm>
              <a:off x="0" y="-57150"/>
              <a:ext cx="745182" cy="393101"/>
            </a:xfrm>
            <a:prstGeom prst="rect">
              <a:avLst/>
            </a:prstGeom>
          </p:spPr>
          <p:txBody>
            <a:bodyPr lIns="55240" tIns="55240" rIns="55240" bIns="55240" rtlCol="0" anchor="ctr"/>
            <a:lstStyle/>
            <a:p>
              <a:pPr algn="ctr">
                <a:lnSpc>
                  <a:spcPts val="4199"/>
                </a:lnSpc>
              </a:pPr>
              <a:r>
                <a:rPr lang="en-US" sz="2999">
                  <a:solidFill>
                    <a:srgbClr val="402E27"/>
                  </a:solidFill>
                  <a:latin typeface="#9Slide07 SVNUT Triumph Press"/>
                  <a:ea typeface="#9Slide07 SVNUT Triumph Press"/>
                  <a:cs typeface="#9Slide07 SVNUT Triumph Press"/>
                  <a:sym typeface="#9Slide07 SVNUT Triumph Press"/>
                </a:rPr>
                <a:t>IV - V. Đánh giá -Vận dụng</a:t>
              </a:r>
            </a:p>
          </p:txBody>
        </p:sp>
      </p:grpSp>
      <p:sp>
        <p:nvSpPr>
          <p:cNvPr id="95" name="TextBox 95"/>
          <p:cNvSpPr txBox="1"/>
          <p:nvPr/>
        </p:nvSpPr>
        <p:spPr>
          <a:xfrm>
            <a:off x="2099809" y="1033534"/>
            <a:ext cx="13492004" cy="74942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6204"/>
              </a:lnSpc>
            </a:pPr>
            <a:r>
              <a:rPr lang="en-US" sz="4400" b="1">
                <a:solidFill>
                  <a:srgbClr val="423F3F"/>
                </a:solidFill>
                <a:latin typeface="Fraunces Bold"/>
                <a:ea typeface="Fraunces Bold"/>
                <a:cs typeface="Fraunces Bold"/>
                <a:sym typeface="Fraunces Bold"/>
              </a:rPr>
              <a:t>V. VẬN DỤNG</a:t>
            </a:r>
          </a:p>
        </p:txBody>
      </p:sp>
      <p:sp>
        <p:nvSpPr>
          <p:cNvPr id="96" name="TextBox 96"/>
          <p:cNvSpPr txBox="1"/>
          <p:nvPr/>
        </p:nvSpPr>
        <p:spPr>
          <a:xfrm>
            <a:off x="1989183" y="3590338"/>
            <a:ext cx="14196515" cy="538505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5357"/>
              </a:lnSpc>
            </a:pPr>
            <a:r>
              <a:rPr lang="en-US" sz="3799" b="1">
                <a:solidFill>
                  <a:srgbClr val="423F3F"/>
                </a:solidFill>
                <a:latin typeface="Roboto Condensed Bold"/>
                <a:ea typeface="Roboto Condensed Bold"/>
                <a:cs typeface="Roboto Condensed Bold"/>
                <a:sym typeface="Roboto Condensed Bold"/>
              </a:rPr>
              <a:t>Yêu cầu:</a:t>
            </a:r>
          </a:p>
          <a:p>
            <a:pPr marL="820419" lvl="1" indent="-410209" algn="just">
              <a:lnSpc>
                <a:spcPts val="5357"/>
              </a:lnSpc>
              <a:buFont typeface="Arial"/>
              <a:buChar char="•"/>
            </a:pPr>
            <a:r>
              <a:rPr lang="en-US" sz="3799">
                <a:solidFill>
                  <a:srgbClr val="423F3F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Hãy vận dụng kĩ năng nói và nghe để trình bày ý kiến về một trong những vấn đề xã hội đặt ra trong tác phẩm mà em yêu thích.</a:t>
            </a:r>
          </a:p>
          <a:p>
            <a:pPr marL="820419" lvl="1" indent="-410209" algn="just">
              <a:lnSpc>
                <a:spcPts val="5357"/>
              </a:lnSpc>
              <a:buFont typeface="Arial"/>
              <a:buChar char="•"/>
            </a:pPr>
            <a:r>
              <a:rPr lang="en-US" sz="3799">
                <a:solidFill>
                  <a:srgbClr val="423F3F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Video quay rõ tối thiểu là chân dung học sinh, quay ngang điện thoại</a:t>
            </a:r>
          </a:p>
          <a:p>
            <a:pPr marL="820419" lvl="1" indent="-410209" algn="just">
              <a:lnSpc>
                <a:spcPts val="5357"/>
              </a:lnSpc>
              <a:buFont typeface="Arial"/>
              <a:buChar char="•"/>
            </a:pPr>
            <a:r>
              <a:rPr lang="en-US" sz="3799">
                <a:solidFill>
                  <a:srgbClr val="423F3F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Âm thanh rõ, không lẫn tạp âm</a:t>
            </a:r>
          </a:p>
          <a:p>
            <a:pPr marL="820419" lvl="1" indent="-410209" algn="just">
              <a:lnSpc>
                <a:spcPts val="5357"/>
              </a:lnSpc>
              <a:buFont typeface="Arial"/>
              <a:buChar char="•"/>
            </a:pPr>
            <a:r>
              <a:rPr lang="en-US" sz="3799">
                <a:solidFill>
                  <a:srgbClr val="423F3F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Độ dài video không quá 7 phút</a:t>
            </a:r>
          </a:p>
          <a:p>
            <a:pPr marL="820419" lvl="1" indent="-410209" algn="just">
              <a:lnSpc>
                <a:spcPts val="5357"/>
              </a:lnSpc>
              <a:buFont typeface="Arial"/>
              <a:buChar char="•"/>
            </a:pPr>
            <a:r>
              <a:rPr lang="en-US" sz="3799" b="1">
                <a:solidFill>
                  <a:srgbClr val="423F3F"/>
                </a:solidFill>
                <a:latin typeface="Roboto Condensed Bold"/>
                <a:ea typeface="Roboto Condensed Bold"/>
                <a:cs typeface="Roboto Condensed Bold"/>
                <a:sym typeface="Roboto Condensed Bold"/>
              </a:rPr>
              <a:t>Hạn nộp: </a:t>
            </a:r>
            <a:r>
              <a:rPr lang="en-US" sz="3799">
                <a:solidFill>
                  <a:srgbClr val="423F3F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1 tuần </a:t>
            </a:r>
          </a:p>
          <a:p>
            <a:pPr algn="just">
              <a:lnSpc>
                <a:spcPts val="5357"/>
              </a:lnSpc>
            </a:pPr>
            <a:endParaRPr lang="en-US" sz="3799">
              <a:solidFill>
                <a:srgbClr val="423F3F"/>
              </a:solidFill>
              <a:latin typeface="Roboto Condensed"/>
              <a:ea typeface="Roboto Condensed"/>
              <a:cs typeface="Roboto Condensed"/>
              <a:sym typeface="Roboto Condensed"/>
            </a:endParaRPr>
          </a:p>
        </p:txBody>
      </p:sp>
      <p:sp>
        <p:nvSpPr>
          <p:cNvPr id="97" name="TextBox 97"/>
          <p:cNvSpPr txBox="1"/>
          <p:nvPr/>
        </p:nvSpPr>
        <p:spPr>
          <a:xfrm>
            <a:off x="2010501" y="2085938"/>
            <a:ext cx="13492004" cy="131167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5182"/>
              </a:lnSpc>
            </a:pPr>
            <a:r>
              <a:rPr lang="en-US" sz="3675">
                <a:solidFill>
                  <a:srgbClr val="402E27"/>
                </a:solidFill>
                <a:latin typeface="#9Slide05 Aphrodite Pro"/>
                <a:ea typeface="#9Slide05 Aphrodite Pro"/>
                <a:cs typeface="#9Slide05 Aphrodite Pro"/>
                <a:sym typeface="#9Slide05 Aphrodite Pro"/>
              </a:rPr>
              <a:t>Thực hành ở nhà, trình bày một bài nói hoàn chỉnh vấn đề trong đời sống phù hợp với lứa tuổi mà em quan tâm</a:t>
            </a:r>
          </a:p>
        </p:txBody>
      </p:sp>
      <p:sp>
        <p:nvSpPr>
          <p:cNvPr id="98" name="Freeform 98"/>
          <p:cNvSpPr/>
          <p:nvPr/>
        </p:nvSpPr>
        <p:spPr>
          <a:xfrm>
            <a:off x="12581460" y="7610495"/>
            <a:ext cx="2921045" cy="3019168"/>
          </a:xfrm>
          <a:custGeom>
            <a:avLst/>
            <a:gdLst/>
            <a:ahLst/>
            <a:cxnLst/>
            <a:rect l="l" t="t" r="r" b="b"/>
            <a:pathLst>
              <a:path w="2921045" h="3019168">
                <a:moveTo>
                  <a:pt x="0" y="0"/>
                </a:moveTo>
                <a:lnTo>
                  <a:pt x="2921045" y="0"/>
                </a:lnTo>
                <a:lnTo>
                  <a:pt x="2921045" y="3019168"/>
                </a:lnTo>
                <a:lnTo>
                  <a:pt x="0" y="3019168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99" name="Freeform 99"/>
          <p:cNvSpPr/>
          <p:nvPr/>
        </p:nvSpPr>
        <p:spPr>
          <a:xfrm>
            <a:off x="13990186" y="-2263208"/>
            <a:ext cx="4631166" cy="4087004"/>
          </a:xfrm>
          <a:custGeom>
            <a:avLst/>
            <a:gdLst/>
            <a:ahLst/>
            <a:cxnLst/>
            <a:rect l="l" t="t" r="r" b="b"/>
            <a:pathLst>
              <a:path w="4631166" h="4087004">
                <a:moveTo>
                  <a:pt x="0" y="0"/>
                </a:moveTo>
                <a:lnTo>
                  <a:pt x="4631166" y="0"/>
                </a:lnTo>
                <a:lnTo>
                  <a:pt x="4631166" y="4087004"/>
                </a:lnTo>
                <a:lnTo>
                  <a:pt x="0" y="4087004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FC2B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-10800000">
            <a:off x="7844350" y="-264431"/>
            <a:ext cx="10443650" cy="11081561"/>
          </a:xfrm>
          <a:custGeom>
            <a:avLst/>
            <a:gdLst/>
            <a:ahLst/>
            <a:cxnLst/>
            <a:rect l="l" t="t" r="r" b="b"/>
            <a:pathLst>
              <a:path w="10443650" h="11081561">
                <a:moveTo>
                  <a:pt x="0" y="0"/>
                </a:moveTo>
                <a:lnTo>
                  <a:pt x="10443650" y="0"/>
                </a:lnTo>
                <a:lnTo>
                  <a:pt x="10443650" y="11081561"/>
                </a:lnTo>
                <a:lnTo>
                  <a:pt x="0" y="1108156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tretch>
              <a:fillRect r="-90379" b="-3737"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3" name="Freeform 3"/>
          <p:cNvSpPr/>
          <p:nvPr/>
        </p:nvSpPr>
        <p:spPr>
          <a:xfrm rot="-10800000">
            <a:off x="-200148" y="-397281"/>
            <a:ext cx="10443650" cy="11081561"/>
          </a:xfrm>
          <a:custGeom>
            <a:avLst/>
            <a:gdLst/>
            <a:ahLst/>
            <a:cxnLst/>
            <a:rect l="l" t="t" r="r" b="b"/>
            <a:pathLst>
              <a:path w="10443650" h="11081561">
                <a:moveTo>
                  <a:pt x="0" y="0"/>
                </a:moveTo>
                <a:lnTo>
                  <a:pt x="10443650" y="0"/>
                </a:lnTo>
                <a:lnTo>
                  <a:pt x="10443650" y="11081562"/>
                </a:lnTo>
                <a:lnTo>
                  <a:pt x="0" y="11081562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tretch>
              <a:fillRect l="-90379" t="-3737"/>
            </a:stretch>
          </a:blipFill>
        </p:spPr>
        <p:txBody>
          <a:bodyPr/>
          <a:lstStyle/>
          <a:p>
            <a:endParaRPr lang="en-US"/>
          </a:p>
        </p:txBody>
      </p:sp>
      <p:grpSp>
        <p:nvGrpSpPr>
          <p:cNvPr id="4" name="Group 4"/>
          <p:cNvGrpSpPr/>
          <p:nvPr/>
        </p:nvGrpSpPr>
        <p:grpSpPr>
          <a:xfrm>
            <a:off x="0" y="345960"/>
            <a:ext cx="18020888" cy="9941040"/>
            <a:chOff x="0" y="0"/>
            <a:chExt cx="24027851" cy="13254721"/>
          </a:xfrm>
        </p:grpSpPr>
        <p:sp>
          <p:nvSpPr>
            <p:cNvPr id="5" name="TextBox 5"/>
            <p:cNvSpPr txBox="1"/>
            <p:nvPr/>
          </p:nvSpPr>
          <p:spPr>
            <a:xfrm rot="-5400000">
              <a:off x="634312" y="7531468"/>
              <a:ext cx="504888" cy="190843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12097"/>
                </a:lnSpc>
              </a:pPr>
              <a:r>
                <a:rPr lang="en-US" sz="8641">
                  <a:solidFill>
                    <a:srgbClr val="503D36"/>
                  </a:solidFill>
                  <a:latin typeface="Sniglet"/>
                  <a:ea typeface="Sniglet"/>
                  <a:cs typeface="Sniglet"/>
                  <a:sym typeface="Sniglet"/>
                </a:rPr>
                <a:t>)</a:t>
              </a:r>
            </a:p>
          </p:txBody>
        </p:sp>
        <p:sp>
          <p:nvSpPr>
            <p:cNvPr id="6" name="TextBox 6"/>
            <p:cNvSpPr txBox="1"/>
            <p:nvPr/>
          </p:nvSpPr>
          <p:spPr>
            <a:xfrm rot="-5400000">
              <a:off x="634312" y="329294"/>
              <a:ext cx="504888" cy="190843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12097"/>
                </a:lnSpc>
              </a:pPr>
              <a:r>
                <a:rPr lang="en-US" sz="8641">
                  <a:solidFill>
                    <a:srgbClr val="503D36"/>
                  </a:solidFill>
                  <a:latin typeface="Sniglet"/>
                  <a:ea typeface="Sniglet"/>
                  <a:cs typeface="Sniglet"/>
                  <a:sym typeface="Sniglet"/>
                </a:rPr>
                <a:t>)</a:t>
              </a:r>
            </a:p>
          </p:txBody>
        </p:sp>
        <p:sp>
          <p:nvSpPr>
            <p:cNvPr id="7" name="TextBox 7"/>
            <p:cNvSpPr txBox="1"/>
            <p:nvPr/>
          </p:nvSpPr>
          <p:spPr>
            <a:xfrm rot="-5400000">
              <a:off x="634312" y="1529656"/>
              <a:ext cx="504888" cy="190843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12097"/>
                </a:lnSpc>
              </a:pPr>
              <a:r>
                <a:rPr lang="en-US" sz="8641">
                  <a:solidFill>
                    <a:srgbClr val="503D36"/>
                  </a:solidFill>
                  <a:latin typeface="Sniglet"/>
                  <a:ea typeface="Sniglet"/>
                  <a:cs typeface="Sniglet"/>
                  <a:sym typeface="Sniglet"/>
                </a:rPr>
                <a:t>)</a:t>
              </a:r>
            </a:p>
          </p:txBody>
        </p:sp>
        <p:sp>
          <p:nvSpPr>
            <p:cNvPr id="8" name="TextBox 8"/>
            <p:cNvSpPr txBox="1"/>
            <p:nvPr/>
          </p:nvSpPr>
          <p:spPr>
            <a:xfrm rot="-5400000">
              <a:off x="634312" y="2730018"/>
              <a:ext cx="504888" cy="190843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12097"/>
                </a:lnSpc>
              </a:pPr>
              <a:r>
                <a:rPr lang="en-US" sz="8641">
                  <a:solidFill>
                    <a:srgbClr val="503D36"/>
                  </a:solidFill>
                  <a:latin typeface="Sniglet"/>
                  <a:ea typeface="Sniglet"/>
                  <a:cs typeface="Sniglet"/>
                  <a:sym typeface="Sniglet"/>
                </a:rPr>
                <a:t>)</a:t>
              </a:r>
            </a:p>
          </p:txBody>
        </p:sp>
        <p:sp>
          <p:nvSpPr>
            <p:cNvPr id="9" name="TextBox 9"/>
            <p:cNvSpPr txBox="1"/>
            <p:nvPr/>
          </p:nvSpPr>
          <p:spPr>
            <a:xfrm rot="-5400000">
              <a:off x="634312" y="3930380"/>
              <a:ext cx="504888" cy="190843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12097"/>
                </a:lnSpc>
              </a:pPr>
              <a:r>
                <a:rPr lang="en-US" sz="8641">
                  <a:solidFill>
                    <a:srgbClr val="503D36"/>
                  </a:solidFill>
                  <a:latin typeface="Sniglet"/>
                  <a:ea typeface="Sniglet"/>
                  <a:cs typeface="Sniglet"/>
                  <a:sym typeface="Sniglet"/>
                </a:rPr>
                <a:t>)</a:t>
              </a:r>
            </a:p>
          </p:txBody>
        </p:sp>
        <p:sp>
          <p:nvSpPr>
            <p:cNvPr id="10" name="TextBox 10"/>
            <p:cNvSpPr txBox="1"/>
            <p:nvPr/>
          </p:nvSpPr>
          <p:spPr>
            <a:xfrm rot="-5400000">
              <a:off x="634312" y="5130742"/>
              <a:ext cx="504888" cy="190843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12097"/>
                </a:lnSpc>
              </a:pPr>
              <a:r>
                <a:rPr lang="en-US" sz="8641">
                  <a:solidFill>
                    <a:srgbClr val="503D36"/>
                  </a:solidFill>
                  <a:latin typeface="Sniglet"/>
                  <a:ea typeface="Sniglet"/>
                  <a:cs typeface="Sniglet"/>
                  <a:sym typeface="Sniglet"/>
                </a:rPr>
                <a:t>)</a:t>
              </a:r>
            </a:p>
          </p:txBody>
        </p:sp>
        <p:sp>
          <p:nvSpPr>
            <p:cNvPr id="11" name="TextBox 11"/>
            <p:cNvSpPr txBox="1"/>
            <p:nvPr/>
          </p:nvSpPr>
          <p:spPr>
            <a:xfrm rot="-5400000">
              <a:off x="634312" y="6331106"/>
              <a:ext cx="504888" cy="190843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12097"/>
                </a:lnSpc>
              </a:pPr>
              <a:r>
                <a:rPr lang="en-US" sz="8641">
                  <a:solidFill>
                    <a:srgbClr val="503D36"/>
                  </a:solidFill>
                  <a:latin typeface="Sniglet"/>
                  <a:ea typeface="Sniglet"/>
                  <a:cs typeface="Sniglet"/>
                  <a:sym typeface="Sniglet"/>
                </a:rPr>
                <a:t>)</a:t>
              </a:r>
            </a:p>
          </p:txBody>
        </p:sp>
        <p:sp>
          <p:nvSpPr>
            <p:cNvPr id="12" name="TextBox 12"/>
            <p:cNvSpPr txBox="1"/>
            <p:nvPr/>
          </p:nvSpPr>
          <p:spPr>
            <a:xfrm rot="-5400000">
              <a:off x="634312" y="8731830"/>
              <a:ext cx="504888" cy="190843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12097"/>
                </a:lnSpc>
              </a:pPr>
              <a:r>
                <a:rPr lang="en-US" sz="8641">
                  <a:solidFill>
                    <a:srgbClr val="503D36"/>
                  </a:solidFill>
                  <a:latin typeface="Sniglet"/>
                  <a:ea typeface="Sniglet"/>
                  <a:cs typeface="Sniglet"/>
                  <a:sym typeface="Sniglet"/>
                </a:rPr>
                <a:t>)</a:t>
              </a:r>
            </a:p>
          </p:txBody>
        </p:sp>
        <p:sp>
          <p:nvSpPr>
            <p:cNvPr id="13" name="TextBox 13"/>
            <p:cNvSpPr txBox="1"/>
            <p:nvPr/>
          </p:nvSpPr>
          <p:spPr>
            <a:xfrm rot="-5400000">
              <a:off x="634312" y="9932192"/>
              <a:ext cx="504888" cy="190843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12097"/>
                </a:lnSpc>
              </a:pPr>
              <a:r>
                <a:rPr lang="en-US" sz="8641">
                  <a:solidFill>
                    <a:srgbClr val="503D36"/>
                  </a:solidFill>
                  <a:latin typeface="Sniglet"/>
                  <a:ea typeface="Sniglet"/>
                  <a:cs typeface="Sniglet"/>
                  <a:sym typeface="Sniglet"/>
                </a:rPr>
                <a:t>)</a:t>
              </a:r>
            </a:p>
          </p:txBody>
        </p:sp>
        <p:grpSp>
          <p:nvGrpSpPr>
            <p:cNvPr id="14" name="Group 14"/>
            <p:cNvGrpSpPr/>
            <p:nvPr/>
          </p:nvGrpSpPr>
          <p:grpSpPr>
            <a:xfrm>
              <a:off x="20641582" y="833679"/>
              <a:ext cx="3229721" cy="1688218"/>
              <a:chOff x="0" y="0"/>
              <a:chExt cx="620810" cy="324506"/>
            </a:xfrm>
          </p:grpSpPr>
          <p:sp>
            <p:nvSpPr>
              <p:cNvPr id="15" name="Freeform 15"/>
              <p:cNvSpPr/>
              <p:nvPr/>
            </p:nvSpPr>
            <p:spPr>
              <a:xfrm>
                <a:off x="0" y="0"/>
                <a:ext cx="620810" cy="324506"/>
              </a:xfrm>
              <a:custGeom>
                <a:avLst/>
                <a:gdLst/>
                <a:ahLst/>
                <a:cxnLst/>
                <a:rect l="l" t="t" r="r" b="b"/>
                <a:pathLst>
                  <a:path w="620810" h="324506">
                    <a:moveTo>
                      <a:pt x="84904" y="0"/>
                    </a:moveTo>
                    <a:lnTo>
                      <a:pt x="535907" y="0"/>
                    </a:lnTo>
                    <a:cubicBezTo>
                      <a:pt x="558424" y="0"/>
                      <a:pt x="580020" y="8945"/>
                      <a:pt x="595943" y="24868"/>
                    </a:cubicBezTo>
                    <a:cubicBezTo>
                      <a:pt x="611865" y="40790"/>
                      <a:pt x="620810" y="62386"/>
                      <a:pt x="620810" y="84904"/>
                    </a:cubicBezTo>
                    <a:lnTo>
                      <a:pt x="620810" y="239602"/>
                    </a:lnTo>
                    <a:cubicBezTo>
                      <a:pt x="620810" y="262120"/>
                      <a:pt x="611865" y="283715"/>
                      <a:pt x="595943" y="299638"/>
                    </a:cubicBezTo>
                    <a:cubicBezTo>
                      <a:pt x="580020" y="315560"/>
                      <a:pt x="558424" y="324506"/>
                      <a:pt x="535907" y="324506"/>
                    </a:cubicBezTo>
                    <a:lnTo>
                      <a:pt x="84904" y="324506"/>
                    </a:lnTo>
                    <a:cubicBezTo>
                      <a:pt x="62386" y="324506"/>
                      <a:pt x="40790" y="315560"/>
                      <a:pt x="24868" y="299638"/>
                    </a:cubicBezTo>
                    <a:cubicBezTo>
                      <a:pt x="8945" y="283715"/>
                      <a:pt x="0" y="262120"/>
                      <a:pt x="0" y="239602"/>
                    </a:cubicBezTo>
                    <a:lnTo>
                      <a:pt x="0" y="84904"/>
                    </a:lnTo>
                    <a:cubicBezTo>
                      <a:pt x="0" y="62386"/>
                      <a:pt x="8945" y="40790"/>
                      <a:pt x="24868" y="24868"/>
                    </a:cubicBezTo>
                    <a:cubicBezTo>
                      <a:pt x="40790" y="8945"/>
                      <a:pt x="62386" y="0"/>
                      <a:pt x="84904" y="0"/>
                    </a:cubicBezTo>
                    <a:close/>
                  </a:path>
                </a:pathLst>
              </a:custGeom>
              <a:solidFill>
                <a:srgbClr val="E76262"/>
              </a:solidFill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6" name="TextBox 16"/>
              <p:cNvSpPr txBox="1"/>
              <p:nvPr/>
            </p:nvSpPr>
            <p:spPr>
              <a:xfrm>
                <a:off x="0" y="-47625"/>
                <a:ext cx="620810" cy="372131"/>
              </a:xfrm>
              <a:prstGeom prst="rect">
                <a:avLst/>
              </a:prstGeom>
            </p:spPr>
            <p:txBody>
              <a:bodyPr lIns="51986" tIns="51986" rIns="51986" bIns="51986" rtlCol="0" anchor="ctr"/>
              <a:lstStyle/>
              <a:p>
                <a:pPr algn="ctr">
                  <a:lnSpc>
                    <a:spcPts val="2659"/>
                  </a:lnSpc>
                </a:pPr>
                <a:endParaRPr/>
              </a:p>
            </p:txBody>
          </p:sp>
        </p:grpSp>
        <p:grpSp>
          <p:nvGrpSpPr>
            <p:cNvPr id="17" name="Group 17"/>
            <p:cNvGrpSpPr/>
            <p:nvPr/>
          </p:nvGrpSpPr>
          <p:grpSpPr>
            <a:xfrm>
              <a:off x="21953824" y="958228"/>
              <a:ext cx="1794527" cy="1439119"/>
              <a:chOff x="0" y="0"/>
              <a:chExt cx="344940" cy="276625"/>
            </a:xfrm>
          </p:grpSpPr>
          <p:sp>
            <p:nvSpPr>
              <p:cNvPr id="18" name="Freeform 18"/>
              <p:cNvSpPr/>
              <p:nvPr/>
            </p:nvSpPr>
            <p:spPr>
              <a:xfrm>
                <a:off x="0" y="0"/>
                <a:ext cx="344940" cy="276625"/>
              </a:xfrm>
              <a:custGeom>
                <a:avLst/>
                <a:gdLst/>
                <a:ahLst/>
                <a:cxnLst/>
                <a:rect l="l" t="t" r="r" b="b"/>
                <a:pathLst>
                  <a:path w="344940" h="276625">
                    <a:moveTo>
                      <a:pt x="122245" y="0"/>
                    </a:moveTo>
                    <a:lnTo>
                      <a:pt x="222695" y="0"/>
                    </a:lnTo>
                    <a:cubicBezTo>
                      <a:pt x="290209" y="0"/>
                      <a:pt x="344940" y="54731"/>
                      <a:pt x="344940" y="122245"/>
                    </a:cubicBezTo>
                    <a:lnTo>
                      <a:pt x="344940" y="154379"/>
                    </a:lnTo>
                    <a:cubicBezTo>
                      <a:pt x="344940" y="221893"/>
                      <a:pt x="290209" y="276625"/>
                      <a:pt x="222695" y="276625"/>
                    </a:cubicBezTo>
                    <a:lnTo>
                      <a:pt x="122245" y="276625"/>
                    </a:lnTo>
                    <a:cubicBezTo>
                      <a:pt x="54731" y="276625"/>
                      <a:pt x="0" y="221893"/>
                      <a:pt x="0" y="154379"/>
                    </a:cubicBezTo>
                    <a:lnTo>
                      <a:pt x="0" y="122245"/>
                    </a:lnTo>
                    <a:cubicBezTo>
                      <a:pt x="0" y="54731"/>
                      <a:pt x="54731" y="0"/>
                      <a:pt x="122245" y="0"/>
                    </a:cubicBezTo>
                    <a:close/>
                  </a:path>
                </a:pathLst>
              </a:custGeom>
              <a:solidFill>
                <a:srgbClr val="E76262"/>
              </a:solidFill>
              <a:ln w="28575" cap="sq">
                <a:solidFill>
                  <a:srgbClr val="FCF4E8"/>
                </a:solidFill>
                <a:prstDash val="lgDash"/>
                <a:miter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9" name="TextBox 19"/>
              <p:cNvSpPr txBox="1"/>
              <p:nvPr/>
            </p:nvSpPr>
            <p:spPr>
              <a:xfrm>
                <a:off x="0" y="-47625"/>
                <a:ext cx="344940" cy="324250"/>
              </a:xfrm>
              <a:prstGeom prst="rect">
                <a:avLst/>
              </a:prstGeom>
            </p:spPr>
            <p:txBody>
              <a:bodyPr lIns="51986" tIns="51986" rIns="51986" bIns="51986" rtlCol="0" anchor="ctr"/>
              <a:lstStyle/>
              <a:p>
                <a:pPr algn="ctr">
                  <a:lnSpc>
                    <a:spcPts val="2659"/>
                  </a:lnSpc>
                </a:pPr>
                <a:endParaRPr/>
              </a:p>
            </p:txBody>
          </p:sp>
        </p:grpSp>
        <p:grpSp>
          <p:nvGrpSpPr>
            <p:cNvPr id="20" name="Group 20"/>
            <p:cNvGrpSpPr/>
            <p:nvPr/>
          </p:nvGrpSpPr>
          <p:grpSpPr>
            <a:xfrm>
              <a:off x="20641582" y="2656249"/>
              <a:ext cx="3229721" cy="1688218"/>
              <a:chOff x="0" y="0"/>
              <a:chExt cx="620810" cy="324506"/>
            </a:xfrm>
          </p:grpSpPr>
          <p:sp>
            <p:nvSpPr>
              <p:cNvPr id="21" name="Freeform 21"/>
              <p:cNvSpPr/>
              <p:nvPr/>
            </p:nvSpPr>
            <p:spPr>
              <a:xfrm>
                <a:off x="0" y="0"/>
                <a:ext cx="620810" cy="324506"/>
              </a:xfrm>
              <a:custGeom>
                <a:avLst/>
                <a:gdLst/>
                <a:ahLst/>
                <a:cxnLst/>
                <a:rect l="l" t="t" r="r" b="b"/>
                <a:pathLst>
                  <a:path w="620810" h="324506">
                    <a:moveTo>
                      <a:pt x="84904" y="0"/>
                    </a:moveTo>
                    <a:lnTo>
                      <a:pt x="535907" y="0"/>
                    </a:lnTo>
                    <a:cubicBezTo>
                      <a:pt x="558424" y="0"/>
                      <a:pt x="580020" y="8945"/>
                      <a:pt x="595943" y="24868"/>
                    </a:cubicBezTo>
                    <a:cubicBezTo>
                      <a:pt x="611865" y="40790"/>
                      <a:pt x="620810" y="62386"/>
                      <a:pt x="620810" y="84904"/>
                    </a:cubicBezTo>
                    <a:lnTo>
                      <a:pt x="620810" y="239602"/>
                    </a:lnTo>
                    <a:cubicBezTo>
                      <a:pt x="620810" y="262120"/>
                      <a:pt x="611865" y="283715"/>
                      <a:pt x="595943" y="299638"/>
                    </a:cubicBezTo>
                    <a:cubicBezTo>
                      <a:pt x="580020" y="315560"/>
                      <a:pt x="558424" y="324506"/>
                      <a:pt x="535907" y="324506"/>
                    </a:cubicBezTo>
                    <a:lnTo>
                      <a:pt x="84904" y="324506"/>
                    </a:lnTo>
                    <a:cubicBezTo>
                      <a:pt x="62386" y="324506"/>
                      <a:pt x="40790" y="315560"/>
                      <a:pt x="24868" y="299638"/>
                    </a:cubicBezTo>
                    <a:cubicBezTo>
                      <a:pt x="8945" y="283715"/>
                      <a:pt x="0" y="262120"/>
                      <a:pt x="0" y="239602"/>
                    </a:cubicBezTo>
                    <a:lnTo>
                      <a:pt x="0" y="84904"/>
                    </a:lnTo>
                    <a:cubicBezTo>
                      <a:pt x="0" y="62386"/>
                      <a:pt x="8945" y="40790"/>
                      <a:pt x="24868" y="24868"/>
                    </a:cubicBezTo>
                    <a:cubicBezTo>
                      <a:pt x="40790" y="8945"/>
                      <a:pt x="62386" y="0"/>
                      <a:pt x="84904" y="0"/>
                    </a:cubicBezTo>
                    <a:close/>
                  </a:path>
                </a:pathLst>
              </a:custGeom>
              <a:solidFill>
                <a:srgbClr val="E78462"/>
              </a:solidFill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" name="TextBox 22"/>
              <p:cNvSpPr txBox="1"/>
              <p:nvPr/>
            </p:nvSpPr>
            <p:spPr>
              <a:xfrm>
                <a:off x="0" y="-47625"/>
                <a:ext cx="620810" cy="372131"/>
              </a:xfrm>
              <a:prstGeom prst="rect">
                <a:avLst/>
              </a:prstGeom>
            </p:spPr>
            <p:txBody>
              <a:bodyPr lIns="51986" tIns="51986" rIns="51986" bIns="51986" rtlCol="0" anchor="ctr"/>
              <a:lstStyle/>
              <a:p>
                <a:pPr algn="ctr">
                  <a:lnSpc>
                    <a:spcPts val="2659"/>
                  </a:lnSpc>
                </a:pPr>
                <a:endParaRPr/>
              </a:p>
            </p:txBody>
          </p:sp>
        </p:grpSp>
        <p:grpSp>
          <p:nvGrpSpPr>
            <p:cNvPr id="23" name="Group 23"/>
            <p:cNvGrpSpPr/>
            <p:nvPr/>
          </p:nvGrpSpPr>
          <p:grpSpPr>
            <a:xfrm>
              <a:off x="21953824" y="2780798"/>
              <a:ext cx="1794527" cy="1439119"/>
              <a:chOff x="0" y="0"/>
              <a:chExt cx="344940" cy="276625"/>
            </a:xfrm>
          </p:grpSpPr>
          <p:sp>
            <p:nvSpPr>
              <p:cNvPr id="24" name="Freeform 24"/>
              <p:cNvSpPr/>
              <p:nvPr/>
            </p:nvSpPr>
            <p:spPr>
              <a:xfrm>
                <a:off x="0" y="0"/>
                <a:ext cx="344940" cy="276625"/>
              </a:xfrm>
              <a:custGeom>
                <a:avLst/>
                <a:gdLst/>
                <a:ahLst/>
                <a:cxnLst/>
                <a:rect l="l" t="t" r="r" b="b"/>
                <a:pathLst>
                  <a:path w="344940" h="276625">
                    <a:moveTo>
                      <a:pt x="122245" y="0"/>
                    </a:moveTo>
                    <a:lnTo>
                      <a:pt x="222695" y="0"/>
                    </a:lnTo>
                    <a:cubicBezTo>
                      <a:pt x="290209" y="0"/>
                      <a:pt x="344940" y="54731"/>
                      <a:pt x="344940" y="122245"/>
                    </a:cubicBezTo>
                    <a:lnTo>
                      <a:pt x="344940" y="154379"/>
                    </a:lnTo>
                    <a:cubicBezTo>
                      <a:pt x="344940" y="221893"/>
                      <a:pt x="290209" y="276625"/>
                      <a:pt x="222695" y="276625"/>
                    </a:cubicBezTo>
                    <a:lnTo>
                      <a:pt x="122245" y="276625"/>
                    </a:lnTo>
                    <a:cubicBezTo>
                      <a:pt x="54731" y="276625"/>
                      <a:pt x="0" y="221893"/>
                      <a:pt x="0" y="154379"/>
                    </a:cubicBezTo>
                    <a:lnTo>
                      <a:pt x="0" y="122245"/>
                    </a:lnTo>
                    <a:cubicBezTo>
                      <a:pt x="0" y="54731"/>
                      <a:pt x="54731" y="0"/>
                      <a:pt x="122245" y="0"/>
                    </a:cubicBezTo>
                    <a:close/>
                  </a:path>
                </a:pathLst>
              </a:custGeom>
              <a:solidFill>
                <a:srgbClr val="E78462"/>
              </a:solidFill>
              <a:ln w="28575" cap="sq">
                <a:solidFill>
                  <a:srgbClr val="FCF4E8"/>
                </a:solidFill>
                <a:prstDash val="lgDash"/>
                <a:miter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5" name="TextBox 25"/>
              <p:cNvSpPr txBox="1"/>
              <p:nvPr/>
            </p:nvSpPr>
            <p:spPr>
              <a:xfrm>
                <a:off x="0" y="-47625"/>
                <a:ext cx="344940" cy="324250"/>
              </a:xfrm>
              <a:prstGeom prst="rect">
                <a:avLst/>
              </a:prstGeom>
            </p:spPr>
            <p:txBody>
              <a:bodyPr lIns="51986" tIns="51986" rIns="51986" bIns="51986" rtlCol="0" anchor="ctr"/>
              <a:lstStyle/>
              <a:p>
                <a:pPr algn="ctr">
                  <a:lnSpc>
                    <a:spcPts val="2659"/>
                  </a:lnSpc>
                </a:pPr>
                <a:endParaRPr/>
              </a:p>
            </p:txBody>
          </p:sp>
        </p:grpSp>
        <p:grpSp>
          <p:nvGrpSpPr>
            <p:cNvPr id="26" name="Group 26"/>
            <p:cNvGrpSpPr/>
            <p:nvPr/>
          </p:nvGrpSpPr>
          <p:grpSpPr>
            <a:xfrm>
              <a:off x="20641582" y="4478819"/>
              <a:ext cx="3229721" cy="1688218"/>
              <a:chOff x="0" y="0"/>
              <a:chExt cx="620810" cy="324506"/>
            </a:xfrm>
          </p:grpSpPr>
          <p:sp>
            <p:nvSpPr>
              <p:cNvPr id="27" name="Freeform 27"/>
              <p:cNvSpPr/>
              <p:nvPr/>
            </p:nvSpPr>
            <p:spPr>
              <a:xfrm>
                <a:off x="0" y="0"/>
                <a:ext cx="620810" cy="324506"/>
              </a:xfrm>
              <a:custGeom>
                <a:avLst/>
                <a:gdLst/>
                <a:ahLst/>
                <a:cxnLst/>
                <a:rect l="l" t="t" r="r" b="b"/>
                <a:pathLst>
                  <a:path w="620810" h="324506">
                    <a:moveTo>
                      <a:pt x="84904" y="0"/>
                    </a:moveTo>
                    <a:lnTo>
                      <a:pt x="535907" y="0"/>
                    </a:lnTo>
                    <a:cubicBezTo>
                      <a:pt x="558424" y="0"/>
                      <a:pt x="580020" y="8945"/>
                      <a:pt x="595943" y="24868"/>
                    </a:cubicBezTo>
                    <a:cubicBezTo>
                      <a:pt x="611865" y="40790"/>
                      <a:pt x="620810" y="62386"/>
                      <a:pt x="620810" y="84904"/>
                    </a:cubicBezTo>
                    <a:lnTo>
                      <a:pt x="620810" y="239602"/>
                    </a:lnTo>
                    <a:cubicBezTo>
                      <a:pt x="620810" y="262120"/>
                      <a:pt x="611865" y="283715"/>
                      <a:pt x="595943" y="299638"/>
                    </a:cubicBezTo>
                    <a:cubicBezTo>
                      <a:pt x="580020" y="315560"/>
                      <a:pt x="558424" y="324506"/>
                      <a:pt x="535907" y="324506"/>
                    </a:cubicBezTo>
                    <a:lnTo>
                      <a:pt x="84904" y="324506"/>
                    </a:lnTo>
                    <a:cubicBezTo>
                      <a:pt x="62386" y="324506"/>
                      <a:pt x="40790" y="315560"/>
                      <a:pt x="24868" y="299638"/>
                    </a:cubicBezTo>
                    <a:cubicBezTo>
                      <a:pt x="8945" y="283715"/>
                      <a:pt x="0" y="262120"/>
                      <a:pt x="0" y="239602"/>
                    </a:cubicBezTo>
                    <a:lnTo>
                      <a:pt x="0" y="84904"/>
                    </a:lnTo>
                    <a:cubicBezTo>
                      <a:pt x="0" y="62386"/>
                      <a:pt x="8945" y="40790"/>
                      <a:pt x="24868" y="24868"/>
                    </a:cubicBezTo>
                    <a:cubicBezTo>
                      <a:pt x="40790" y="8945"/>
                      <a:pt x="62386" y="0"/>
                      <a:pt x="84904" y="0"/>
                    </a:cubicBezTo>
                    <a:close/>
                  </a:path>
                </a:pathLst>
              </a:custGeom>
              <a:solidFill>
                <a:srgbClr val="FFCF91"/>
              </a:solidFill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8" name="TextBox 28"/>
              <p:cNvSpPr txBox="1"/>
              <p:nvPr/>
            </p:nvSpPr>
            <p:spPr>
              <a:xfrm>
                <a:off x="0" y="-47625"/>
                <a:ext cx="620810" cy="372131"/>
              </a:xfrm>
              <a:prstGeom prst="rect">
                <a:avLst/>
              </a:prstGeom>
            </p:spPr>
            <p:txBody>
              <a:bodyPr lIns="51986" tIns="51986" rIns="51986" bIns="51986" rtlCol="0" anchor="ctr"/>
              <a:lstStyle/>
              <a:p>
                <a:pPr algn="ctr">
                  <a:lnSpc>
                    <a:spcPts val="2659"/>
                  </a:lnSpc>
                </a:pPr>
                <a:endParaRPr/>
              </a:p>
            </p:txBody>
          </p:sp>
        </p:grpSp>
        <p:grpSp>
          <p:nvGrpSpPr>
            <p:cNvPr id="29" name="Group 29"/>
            <p:cNvGrpSpPr/>
            <p:nvPr/>
          </p:nvGrpSpPr>
          <p:grpSpPr>
            <a:xfrm>
              <a:off x="21953824" y="4603368"/>
              <a:ext cx="1794527" cy="1439119"/>
              <a:chOff x="0" y="0"/>
              <a:chExt cx="344940" cy="276625"/>
            </a:xfrm>
          </p:grpSpPr>
          <p:sp>
            <p:nvSpPr>
              <p:cNvPr id="30" name="Freeform 30"/>
              <p:cNvSpPr/>
              <p:nvPr/>
            </p:nvSpPr>
            <p:spPr>
              <a:xfrm>
                <a:off x="0" y="0"/>
                <a:ext cx="344940" cy="276625"/>
              </a:xfrm>
              <a:custGeom>
                <a:avLst/>
                <a:gdLst/>
                <a:ahLst/>
                <a:cxnLst/>
                <a:rect l="l" t="t" r="r" b="b"/>
                <a:pathLst>
                  <a:path w="344940" h="276625">
                    <a:moveTo>
                      <a:pt x="122245" y="0"/>
                    </a:moveTo>
                    <a:lnTo>
                      <a:pt x="222695" y="0"/>
                    </a:lnTo>
                    <a:cubicBezTo>
                      <a:pt x="290209" y="0"/>
                      <a:pt x="344940" y="54731"/>
                      <a:pt x="344940" y="122245"/>
                    </a:cubicBezTo>
                    <a:lnTo>
                      <a:pt x="344940" y="154379"/>
                    </a:lnTo>
                    <a:cubicBezTo>
                      <a:pt x="344940" y="221893"/>
                      <a:pt x="290209" y="276625"/>
                      <a:pt x="222695" y="276625"/>
                    </a:cubicBezTo>
                    <a:lnTo>
                      <a:pt x="122245" y="276625"/>
                    </a:lnTo>
                    <a:cubicBezTo>
                      <a:pt x="54731" y="276625"/>
                      <a:pt x="0" y="221893"/>
                      <a:pt x="0" y="154379"/>
                    </a:cubicBezTo>
                    <a:lnTo>
                      <a:pt x="0" y="122245"/>
                    </a:lnTo>
                    <a:cubicBezTo>
                      <a:pt x="0" y="54731"/>
                      <a:pt x="54731" y="0"/>
                      <a:pt x="122245" y="0"/>
                    </a:cubicBezTo>
                    <a:close/>
                  </a:path>
                </a:pathLst>
              </a:custGeom>
              <a:solidFill>
                <a:srgbClr val="FFCF91"/>
              </a:solidFill>
              <a:ln w="28575" cap="sq">
                <a:solidFill>
                  <a:srgbClr val="FCF4E8"/>
                </a:solidFill>
                <a:prstDash val="lgDash"/>
                <a:miter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1" name="TextBox 31"/>
              <p:cNvSpPr txBox="1"/>
              <p:nvPr/>
            </p:nvSpPr>
            <p:spPr>
              <a:xfrm>
                <a:off x="0" y="-47625"/>
                <a:ext cx="344940" cy="324250"/>
              </a:xfrm>
              <a:prstGeom prst="rect">
                <a:avLst/>
              </a:prstGeom>
            </p:spPr>
            <p:txBody>
              <a:bodyPr lIns="51986" tIns="51986" rIns="51986" bIns="51986" rtlCol="0" anchor="ctr"/>
              <a:lstStyle/>
              <a:p>
                <a:pPr algn="ctr">
                  <a:lnSpc>
                    <a:spcPts val="2659"/>
                  </a:lnSpc>
                </a:pPr>
                <a:endParaRPr/>
              </a:p>
            </p:txBody>
          </p:sp>
        </p:grpSp>
        <p:grpSp>
          <p:nvGrpSpPr>
            <p:cNvPr id="32" name="Group 32"/>
            <p:cNvGrpSpPr/>
            <p:nvPr/>
          </p:nvGrpSpPr>
          <p:grpSpPr>
            <a:xfrm>
              <a:off x="20641582" y="6301388"/>
              <a:ext cx="3229721" cy="1688218"/>
              <a:chOff x="0" y="0"/>
              <a:chExt cx="620810" cy="324506"/>
            </a:xfrm>
          </p:grpSpPr>
          <p:sp>
            <p:nvSpPr>
              <p:cNvPr id="33" name="Freeform 33"/>
              <p:cNvSpPr/>
              <p:nvPr/>
            </p:nvSpPr>
            <p:spPr>
              <a:xfrm>
                <a:off x="0" y="0"/>
                <a:ext cx="620810" cy="324506"/>
              </a:xfrm>
              <a:custGeom>
                <a:avLst/>
                <a:gdLst/>
                <a:ahLst/>
                <a:cxnLst/>
                <a:rect l="l" t="t" r="r" b="b"/>
                <a:pathLst>
                  <a:path w="620810" h="324506">
                    <a:moveTo>
                      <a:pt x="84904" y="0"/>
                    </a:moveTo>
                    <a:lnTo>
                      <a:pt x="535907" y="0"/>
                    </a:lnTo>
                    <a:cubicBezTo>
                      <a:pt x="558424" y="0"/>
                      <a:pt x="580020" y="8945"/>
                      <a:pt x="595943" y="24868"/>
                    </a:cubicBezTo>
                    <a:cubicBezTo>
                      <a:pt x="611865" y="40790"/>
                      <a:pt x="620810" y="62386"/>
                      <a:pt x="620810" y="84904"/>
                    </a:cubicBezTo>
                    <a:lnTo>
                      <a:pt x="620810" y="239602"/>
                    </a:lnTo>
                    <a:cubicBezTo>
                      <a:pt x="620810" y="262120"/>
                      <a:pt x="611865" y="283715"/>
                      <a:pt x="595943" y="299638"/>
                    </a:cubicBezTo>
                    <a:cubicBezTo>
                      <a:pt x="580020" y="315560"/>
                      <a:pt x="558424" y="324506"/>
                      <a:pt x="535907" y="324506"/>
                    </a:cubicBezTo>
                    <a:lnTo>
                      <a:pt x="84904" y="324506"/>
                    </a:lnTo>
                    <a:cubicBezTo>
                      <a:pt x="62386" y="324506"/>
                      <a:pt x="40790" y="315560"/>
                      <a:pt x="24868" y="299638"/>
                    </a:cubicBezTo>
                    <a:cubicBezTo>
                      <a:pt x="8945" y="283715"/>
                      <a:pt x="0" y="262120"/>
                      <a:pt x="0" y="239602"/>
                    </a:cubicBezTo>
                    <a:lnTo>
                      <a:pt x="0" y="84904"/>
                    </a:lnTo>
                    <a:cubicBezTo>
                      <a:pt x="0" y="62386"/>
                      <a:pt x="8945" y="40790"/>
                      <a:pt x="24868" y="24868"/>
                    </a:cubicBezTo>
                    <a:cubicBezTo>
                      <a:pt x="40790" y="8945"/>
                      <a:pt x="62386" y="0"/>
                      <a:pt x="84904" y="0"/>
                    </a:cubicBezTo>
                    <a:close/>
                  </a:path>
                </a:pathLst>
              </a:custGeom>
              <a:solidFill>
                <a:srgbClr val="E76262"/>
              </a:solidFill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4" name="TextBox 34"/>
              <p:cNvSpPr txBox="1"/>
              <p:nvPr/>
            </p:nvSpPr>
            <p:spPr>
              <a:xfrm>
                <a:off x="0" y="-47625"/>
                <a:ext cx="620810" cy="372131"/>
              </a:xfrm>
              <a:prstGeom prst="rect">
                <a:avLst/>
              </a:prstGeom>
            </p:spPr>
            <p:txBody>
              <a:bodyPr lIns="51986" tIns="51986" rIns="51986" bIns="51986" rtlCol="0" anchor="ctr"/>
              <a:lstStyle/>
              <a:p>
                <a:pPr algn="ctr">
                  <a:lnSpc>
                    <a:spcPts val="2659"/>
                  </a:lnSpc>
                </a:pPr>
                <a:endParaRPr/>
              </a:p>
            </p:txBody>
          </p:sp>
        </p:grpSp>
        <p:grpSp>
          <p:nvGrpSpPr>
            <p:cNvPr id="35" name="Group 35"/>
            <p:cNvGrpSpPr/>
            <p:nvPr/>
          </p:nvGrpSpPr>
          <p:grpSpPr>
            <a:xfrm>
              <a:off x="21953824" y="6425938"/>
              <a:ext cx="1794527" cy="1439119"/>
              <a:chOff x="0" y="0"/>
              <a:chExt cx="344940" cy="276625"/>
            </a:xfrm>
          </p:grpSpPr>
          <p:sp>
            <p:nvSpPr>
              <p:cNvPr id="36" name="Freeform 36"/>
              <p:cNvSpPr/>
              <p:nvPr/>
            </p:nvSpPr>
            <p:spPr>
              <a:xfrm>
                <a:off x="0" y="0"/>
                <a:ext cx="344940" cy="276625"/>
              </a:xfrm>
              <a:custGeom>
                <a:avLst/>
                <a:gdLst/>
                <a:ahLst/>
                <a:cxnLst/>
                <a:rect l="l" t="t" r="r" b="b"/>
                <a:pathLst>
                  <a:path w="344940" h="276625">
                    <a:moveTo>
                      <a:pt x="122245" y="0"/>
                    </a:moveTo>
                    <a:lnTo>
                      <a:pt x="222695" y="0"/>
                    </a:lnTo>
                    <a:cubicBezTo>
                      <a:pt x="290209" y="0"/>
                      <a:pt x="344940" y="54731"/>
                      <a:pt x="344940" y="122245"/>
                    </a:cubicBezTo>
                    <a:lnTo>
                      <a:pt x="344940" y="154379"/>
                    </a:lnTo>
                    <a:cubicBezTo>
                      <a:pt x="344940" y="221893"/>
                      <a:pt x="290209" y="276625"/>
                      <a:pt x="222695" y="276625"/>
                    </a:cubicBezTo>
                    <a:lnTo>
                      <a:pt x="122245" y="276625"/>
                    </a:lnTo>
                    <a:cubicBezTo>
                      <a:pt x="54731" y="276625"/>
                      <a:pt x="0" y="221893"/>
                      <a:pt x="0" y="154379"/>
                    </a:cubicBezTo>
                    <a:lnTo>
                      <a:pt x="0" y="122245"/>
                    </a:lnTo>
                    <a:cubicBezTo>
                      <a:pt x="0" y="54731"/>
                      <a:pt x="54731" y="0"/>
                      <a:pt x="122245" y="0"/>
                    </a:cubicBezTo>
                    <a:close/>
                  </a:path>
                </a:pathLst>
              </a:custGeom>
              <a:solidFill>
                <a:srgbClr val="E76262"/>
              </a:solidFill>
              <a:ln w="28575" cap="sq">
                <a:solidFill>
                  <a:srgbClr val="FCF4E8"/>
                </a:solidFill>
                <a:prstDash val="lgDash"/>
                <a:miter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7" name="TextBox 37"/>
              <p:cNvSpPr txBox="1"/>
              <p:nvPr/>
            </p:nvSpPr>
            <p:spPr>
              <a:xfrm>
                <a:off x="0" y="-47625"/>
                <a:ext cx="344940" cy="324250"/>
              </a:xfrm>
              <a:prstGeom prst="rect">
                <a:avLst/>
              </a:prstGeom>
            </p:spPr>
            <p:txBody>
              <a:bodyPr lIns="51986" tIns="51986" rIns="51986" bIns="51986" rtlCol="0" anchor="ctr"/>
              <a:lstStyle/>
              <a:p>
                <a:pPr algn="ctr">
                  <a:lnSpc>
                    <a:spcPts val="2659"/>
                  </a:lnSpc>
                </a:pPr>
                <a:endParaRPr/>
              </a:p>
            </p:txBody>
          </p:sp>
        </p:grpSp>
        <p:grpSp>
          <p:nvGrpSpPr>
            <p:cNvPr id="38" name="Group 38"/>
            <p:cNvGrpSpPr/>
            <p:nvPr/>
          </p:nvGrpSpPr>
          <p:grpSpPr>
            <a:xfrm>
              <a:off x="20641582" y="8123958"/>
              <a:ext cx="3229721" cy="1688218"/>
              <a:chOff x="0" y="0"/>
              <a:chExt cx="620810" cy="324506"/>
            </a:xfrm>
          </p:grpSpPr>
          <p:sp>
            <p:nvSpPr>
              <p:cNvPr id="39" name="Freeform 39"/>
              <p:cNvSpPr/>
              <p:nvPr/>
            </p:nvSpPr>
            <p:spPr>
              <a:xfrm>
                <a:off x="0" y="0"/>
                <a:ext cx="620810" cy="324506"/>
              </a:xfrm>
              <a:custGeom>
                <a:avLst/>
                <a:gdLst/>
                <a:ahLst/>
                <a:cxnLst/>
                <a:rect l="l" t="t" r="r" b="b"/>
                <a:pathLst>
                  <a:path w="620810" h="324506">
                    <a:moveTo>
                      <a:pt x="84904" y="0"/>
                    </a:moveTo>
                    <a:lnTo>
                      <a:pt x="535907" y="0"/>
                    </a:lnTo>
                    <a:cubicBezTo>
                      <a:pt x="558424" y="0"/>
                      <a:pt x="580020" y="8945"/>
                      <a:pt x="595943" y="24868"/>
                    </a:cubicBezTo>
                    <a:cubicBezTo>
                      <a:pt x="611865" y="40790"/>
                      <a:pt x="620810" y="62386"/>
                      <a:pt x="620810" y="84904"/>
                    </a:cubicBezTo>
                    <a:lnTo>
                      <a:pt x="620810" y="239602"/>
                    </a:lnTo>
                    <a:cubicBezTo>
                      <a:pt x="620810" y="262120"/>
                      <a:pt x="611865" y="283715"/>
                      <a:pt x="595943" y="299638"/>
                    </a:cubicBezTo>
                    <a:cubicBezTo>
                      <a:pt x="580020" y="315560"/>
                      <a:pt x="558424" y="324506"/>
                      <a:pt x="535907" y="324506"/>
                    </a:cubicBezTo>
                    <a:lnTo>
                      <a:pt x="84904" y="324506"/>
                    </a:lnTo>
                    <a:cubicBezTo>
                      <a:pt x="62386" y="324506"/>
                      <a:pt x="40790" y="315560"/>
                      <a:pt x="24868" y="299638"/>
                    </a:cubicBezTo>
                    <a:cubicBezTo>
                      <a:pt x="8945" y="283715"/>
                      <a:pt x="0" y="262120"/>
                      <a:pt x="0" y="239602"/>
                    </a:cubicBezTo>
                    <a:lnTo>
                      <a:pt x="0" y="84904"/>
                    </a:lnTo>
                    <a:cubicBezTo>
                      <a:pt x="0" y="62386"/>
                      <a:pt x="8945" y="40790"/>
                      <a:pt x="24868" y="24868"/>
                    </a:cubicBezTo>
                    <a:cubicBezTo>
                      <a:pt x="40790" y="8945"/>
                      <a:pt x="62386" y="0"/>
                      <a:pt x="84904" y="0"/>
                    </a:cubicBezTo>
                    <a:close/>
                  </a:path>
                </a:pathLst>
              </a:custGeom>
              <a:solidFill>
                <a:srgbClr val="E78462"/>
              </a:solidFill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0" name="TextBox 40"/>
              <p:cNvSpPr txBox="1"/>
              <p:nvPr/>
            </p:nvSpPr>
            <p:spPr>
              <a:xfrm>
                <a:off x="0" y="-47625"/>
                <a:ext cx="620810" cy="372131"/>
              </a:xfrm>
              <a:prstGeom prst="rect">
                <a:avLst/>
              </a:prstGeom>
            </p:spPr>
            <p:txBody>
              <a:bodyPr lIns="51986" tIns="51986" rIns="51986" bIns="51986" rtlCol="0" anchor="ctr"/>
              <a:lstStyle/>
              <a:p>
                <a:pPr algn="ctr">
                  <a:lnSpc>
                    <a:spcPts val="2659"/>
                  </a:lnSpc>
                </a:pPr>
                <a:endParaRPr/>
              </a:p>
            </p:txBody>
          </p:sp>
        </p:grpSp>
        <p:grpSp>
          <p:nvGrpSpPr>
            <p:cNvPr id="41" name="Group 41"/>
            <p:cNvGrpSpPr/>
            <p:nvPr/>
          </p:nvGrpSpPr>
          <p:grpSpPr>
            <a:xfrm>
              <a:off x="21953824" y="8248507"/>
              <a:ext cx="1794527" cy="1439119"/>
              <a:chOff x="0" y="0"/>
              <a:chExt cx="344940" cy="276625"/>
            </a:xfrm>
          </p:grpSpPr>
          <p:sp>
            <p:nvSpPr>
              <p:cNvPr id="42" name="Freeform 42"/>
              <p:cNvSpPr/>
              <p:nvPr/>
            </p:nvSpPr>
            <p:spPr>
              <a:xfrm>
                <a:off x="0" y="0"/>
                <a:ext cx="344940" cy="276625"/>
              </a:xfrm>
              <a:custGeom>
                <a:avLst/>
                <a:gdLst/>
                <a:ahLst/>
                <a:cxnLst/>
                <a:rect l="l" t="t" r="r" b="b"/>
                <a:pathLst>
                  <a:path w="344940" h="276625">
                    <a:moveTo>
                      <a:pt x="122245" y="0"/>
                    </a:moveTo>
                    <a:lnTo>
                      <a:pt x="222695" y="0"/>
                    </a:lnTo>
                    <a:cubicBezTo>
                      <a:pt x="290209" y="0"/>
                      <a:pt x="344940" y="54731"/>
                      <a:pt x="344940" y="122245"/>
                    </a:cubicBezTo>
                    <a:lnTo>
                      <a:pt x="344940" y="154379"/>
                    </a:lnTo>
                    <a:cubicBezTo>
                      <a:pt x="344940" y="221893"/>
                      <a:pt x="290209" y="276625"/>
                      <a:pt x="222695" y="276625"/>
                    </a:cubicBezTo>
                    <a:lnTo>
                      <a:pt x="122245" y="276625"/>
                    </a:lnTo>
                    <a:cubicBezTo>
                      <a:pt x="54731" y="276625"/>
                      <a:pt x="0" y="221893"/>
                      <a:pt x="0" y="154379"/>
                    </a:cubicBezTo>
                    <a:lnTo>
                      <a:pt x="0" y="122245"/>
                    </a:lnTo>
                    <a:cubicBezTo>
                      <a:pt x="0" y="54731"/>
                      <a:pt x="54731" y="0"/>
                      <a:pt x="122245" y="0"/>
                    </a:cubicBezTo>
                    <a:close/>
                  </a:path>
                </a:pathLst>
              </a:custGeom>
              <a:solidFill>
                <a:srgbClr val="E78462"/>
              </a:solidFill>
              <a:ln w="28575" cap="sq">
                <a:solidFill>
                  <a:srgbClr val="FCF4E8"/>
                </a:solidFill>
                <a:prstDash val="lgDash"/>
                <a:miter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3" name="TextBox 43"/>
              <p:cNvSpPr txBox="1"/>
              <p:nvPr/>
            </p:nvSpPr>
            <p:spPr>
              <a:xfrm>
                <a:off x="0" y="-47625"/>
                <a:ext cx="344940" cy="324250"/>
              </a:xfrm>
              <a:prstGeom prst="rect">
                <a:avLst/>
              </a:prstGeom>
            </p:spPr>
            <p:txBody>
              <a:bodyPr lIns="51986" tIns="51986" rIns="51986" bIns="51986" rtlCol="0" anchor="ctr"/>
              <a:lstStyle/>
              <a:p>
                <a:pPr algn="ctr">
                  <a:lnSpc>
                    <a:spcPts val="2659"/>
                  </a:lnSpc>
                </a:pPr>
                <a:endParaRPr/>
              </a:p>
            </p:txBody>
          </p:sp>
        </p:grpSp>
        <p:grpSp>
          <p:nvGrpSpPr>
            <p:cNvPr id="44" name="Group 44"/>
            <p:cNvGrpSpPr/>
            <p:nvPr/>
          </p:nvGrpSpPr>
          <p:grpSpPr>
            <a:xfrm>
              <a:off x="20641582" y="9946528"/>
              <a:ext cx="3229721" cy="1688218"/>
              <a:chOff x="0" y="0"/>
              <a:chExt cx="620810" cy="324506"/>
            </a:xfrm>
          </p:grpSpPr>
          <p:sp>
            <p:nvSpPr>
              <p:cNvPr id="45" name="Freeform 45"/>
              <p:cNvSpPr/>
              <p:nvPr/>
            </p:nvSpPr>
            <p:spPr>
              <a:xfrm>
                <a:off x="0" y="0"/>
                <a:ext cx="620810" cy="324506"/>
              </a:xfrm>
              <a:custGeom>
                <a:avLst/>
                <a:gdLst/>
                <a:ahLst/>
                <a:cxnLst/>
                <a:rect l="l" t="t" r="r" b="b"/>
                <a:pathLst>
                  <a:path w="620810" h="324506">
                    <a:moveTo>
                      <a:pt x="84904" y="0"/>
                    </a:moveTo>
                    <a:lnTo>
                      <a:pt x="535907" y="0"/>
                    </a:lnTo>
                    <a:cubicBezTo>
                      <a:pt x="558424" y="0"/>
                      <a:pt x="580020" y="8945"/>
                      <a:pt x="595943" y="24868"/>
                    </a:cubicBezTo>
                    <a:cubicBezTo>
                      <a:pt x="611865" y="40790"/>
                      <a:pt x="620810" y="62386"/>
                      <a:pt x="620810" y="84904"/>
                    </a:cubicBezTo>
                    <a:lnTo>
                      <a:pt x="620810" y="239602"/>
                    </a:lnTo>
                    <a:cubicBezTo>
                      <a:pt x="620810" y="262120"/>
                      <a:pt x="611865" y="283715"/>
                      <a:pt x="595943" y="299638"/>
                    </a:cubicBezTo>
                    <a:cubicBezTo>
                      <a:pt x="580020" y="315560"/>
                      <a:pt x="558424" y="324506"/>
                      <a:pt x="535907" y="324506"/>
                    </a:cubicBezTo>
                    <a:lnTo>
                      <a:pt x="84904" y="324506"/>
                    </a:lnTo>
                    <a:cubicBezTo>
                      <a:pt x="62386" y="324506"/>
                      <a:pt x="40790" y="315560"/>
                      <a:pt x="24868" y="299638"/>
                    </a:cubicBezTo>
                    <a:cubicBezTo>
                      <a:pt x="8945" y="283715"/>
                      <a:pt x="0" y="262120"/>
                      <a:pt x="0" y="239602"/>
                    </a:cubicBezTo>
                    <a:lnTo>
                      <a:pt x="0" y="84904"/>
                    </a:lnTo>
                    <a:cubicBezTo>
                      <a:pt x="0" y="62386"/>
                      <a:pt x="8945" y="40790"/>
                      <a:pt x="24868" y="24868"/>
                    </a:cubicBezTo>
                    <a:cubicBezTo>
                      <a:pt x="40790" y="8945"/>
                      <a:pt x="62386" y="0"/>
                      <a:pt x="84904" y="0"/>
                    </a:cubicBezTo>
                    <a:close/>
                  </a:path>
                </a:pathLst>
              </a:custGeom>
              <a:solidFill>
                <a:srgbClr val="FFCF91"/>
              </a:solidFill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6" name="TextBox 46"/>
              <p:cNvSpPr txBox="1"/>
              <p:nvPr/>
            </p:nvSpPr>
            <p:spPr>
              <a:xfrm>
                <a:off x="0" y="-47625"/>
                <a:ext cx="620810" cy="372131"/>
              </a:xfrm>
              <a:prstGeom prst="rect">
                <a:avLst/>
              </a:prstGeom>
            </p:spPr>
            <p:txBody>
              <a:bodyPr lIns="51986" tIns="51986" rIns="51986" bIns="51986" rtlCol="0" anchor="ctr"/>
              <a:lstStyle/>
              <a:p>
                <a:pPr algn="ctr">
                  <a:lnSpc>
                    <a:spcPts val="2659"/>
                  </a:lnSpc>
                </a:pPr>
                <a:endParaRPr/>
              </a:p>
            </p:txBody>
          </p:sp>
        </p:grpSp>
        <p:grpSp>
          <p:nvGrpSpPr>
            <p:cNvPr id="47" name="Group 47"/>
            <p:cNvGrpSpPr/>
            <p:nvPr/>
          </p:nvGrpSpPr>
          <p:grpSpPr>
            <a:xfrm>
              <a:off x="21953824" y="10071077"/>
              <a:ext cx="1794527" cy="1439119"/>
              <a:chOff x="0" y="0"/>
              <a:chExt cx="344940" cy="276625"/>
            </a:xfrm>
          </p:grpSpPr>
          <p:sp>
            <p:nvSpPr>
              <p:cNvPr id="48" name="Freeform 48"/>
              <p:cNvSpPr/>
              <p:nvPr/>
            </p:nvSpPr>
            <p:spPr>
              <a:xfrm>
                <a:off x="0" y="0"/>
                <a:ext cx="344940" cy="276625"/>
              </a:xfrm>
              <a:custGeom>
                <a:avLst/>
                <a:gdLst/>
                <a:ahLst/>
                <a:cxnLst/>
                <a:rect l="l" t="t" r="r" b="b"/>
                <a:pathLst>
                  <a:path w="344940" h="276625">
                    <a:moveTo>
                      <a:pt x="122245" y="0"/>
                    </a:moveTo>
                    <a:lnTo>
                      <a:pt x="222695" y="0"/>
                    </a:lnTo>
                    <a:cubicBezTo>
                      <a:pt x="290209" y="0"/>
                      <a:pt x="344940" y="54731"/>
                      <a:pt x="344940" y="122245"/>
                    </a:cubicBezTo>
                    <a:lnTo>
                      <a:pt x="344940" y="154379"/>
                    </a:lnTo>
                    <a:cubicBezTo>
                      <a:pt x="344940" y="221893"/>
                      <a:pt x="290209" y="276625"/>
                      <a:pt x="222695" y="276625"/>
                    </a:cubicBezTo>
                    <a:lnTo>
                      <a:pt x="122245" y="276625"/>
                    </a:lnTo>
                    <a:cubicBezTo>
                      <a:pt x="54731" y="276625"/>
                      <a:pt x="0" y="221893"/>
                      <a:pt x="0" y="154379"/>
                    </a:cubicBezTo>
                    <a:lnTo>
                      <a:pt x="0" y="122245"/>
                    </a:lnTo>
                    <a:cubicBezTo>
                      <a:pt x="0" y="54731"/>
                      <a:pt x="54731" y="0"/>
                      <a:pt x="122245" y="0"/>
                    </a:cubicBezTo>
                    <a:close/>
                  </a:path>
                </a:pathLst>
              </a:custGeom>
              <a:solidFill>
                <a:srgbClr val="FFCF91"/>
              </a:solidFill>
              <a:ln w="28575" cap="sq">
                <a:solidFill>
                  <a:srgbClr val="FCF4E8"/>
                </a:solidFill>
                <a:prstDash val="lgDash"/>
                <a:miter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9" name="TextBox 49"/>
              <p:cNvSpPr txBox="1"/>
              <p:nvPr/>
            </p:nvSpPr>
            <p:spPr>
              <a:xfrm>
                <a:off x="0" y="-47625"/>
                <a:ext cx="344940" cy="324250"/>
              </a:xfrm>
              <a:prstGeom prst="rect">
                <a:avLst/>
              </a:prstGeom>
            </p:spPr>
            <p:txBody>
              <a:bodyPr lIns="51986" tIns="51986" rIns="51986" bIns="51986" rtlCol="0" anchor="ctr"/>
              <a:lstStyle/>
              <a:p>
                <a:pPr algn="ctr">
                  <a:lnSpc>
                    <a:spcPts val="2659"/>
                  </a:lnSpc>
                </a:pPr>
                <a:endParaRPr/>
              </a:p>
            </p:txBody>
          </p:sp>
        </p:grpSp>
        <p:sp>
          <p:nvSpPr>
            <p:cNvPr id="50" name="Freeform 50"/>
            <p:cNvSpPr/>
            <p:nvPr/>
          </p:nvSpPr>
          <p:spPr>
            <a:xfrm rot="5400000">
              <a:off x="17733980" y="5340874"/>
              <a:ext cx="10801067" cy="1786676"/>
            </a:xfrm>
            <a:custGeom>
              <a:avLst/>
              <a:gdLst/>
              <a:ahLst/>
              <a:cxnLst/>
              <a:rect l="l" t="t" r="r" b="b"/>
              <a:pathLst>
                <a:path w="10801067" h="1786676">
                  <a:moveTo>
                    <a:pt x="0" y="0"/>
                  </a:moveTo>
                  <a:lnTo>
                    <a:pt x="10801066" y="0"/>
                  </a:lnTo>
                  <a:lnTo>
                    <a:pt x="10801066" y="1786677"/>
                  </a:lnTo>
                  <a:lnTo>
                    <a:pt x="0" y="1786677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4"/>
              <a:stretch>
                <a:fillRect/>
              </a:stretch>
            </a:blipFill>
          </p:spPr>
          <p:txBody>
            <a:bodyPr/>
            <a:lstStyle/>
            <a:p>
              <a:endParaRPr lang="en-US"/>
            </a:p>
          </p:txBody>
        </p:sp>
        <p:sp>
          <p:nvSpPr>
            <p:cNvPr id="51" name="Freeform 51"/>
            <p:cNvSpPr/>
            <p:nvPr/>
          </p:nvSpPr>
          <p:spPr>
            <a:xfrm>
              <a:off x="614648" y="12190129"/>
              <a:ext cx="22121378" cy="1064591"/>
            </a:xfrm>
            <a:custGeom>
              <a:avLst/>
              <a:gdLst/>
              <a:ahLst/>
              <a:cxnLst/>
              <a:rect l="l" t="t" r="r" b="b"/>
              <a:pathLst>
                <a:path w="22121378" h="1064591">
                  <a:moveTo>
                    <a:pt x="0" y="0"/>
                  </a:moveTo>
                  <a:lnTo>
                    <a:pt x="22121378" y="0"/>
                  </a:lnTo>
                  <a:lnTo>
                    <a:pt x="22121378" y="1064592"/>
                  </a:lnTo>
                  <a:lnTo>
                    <a:pt x="0" y="1064592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5"/>
              <a:stretch>
                <a:fillRect/>
              </a:stretch>
            </a:blipFill>
          </p:spPr>
          <p:txBody>
            <a:bodyPr/>
            <a:lstStyle/>
            <a:p>
              <a:endParaRPr lang="en-US"/>
            </a:p>
          </p:txBody>
        </p:sp>
        <p:grpSp>
          <p:nvGrpSpPr>
            <p:cNvPr id="52" name="Group 52"/>
            <p:cNvGrpSpPr/>
            <p:nvPr/>
          </p:nvGrpSpPr>
          <p:grpSpPr>
            <a:xfrm>
              <a:off x="614648" y="0"/>
              <a:ext cx="22121378" cy="12468425"/>
              <a:chOff x="0" y="0"/>
              <a:chExt cx="4112279" cy="2317832"/>
            </a:xfrm>
          </p:grpSpPr>
          <p:sp>
            <p:nvSpPr>
              <p:cNvPr id="53" name="Freeform 53"/>
              <p:cNvSpPr/>
              <p:nvPr/>
            </p:nvSpPr>
            <p:spPr>
              <a:xfrm>
                <a:off x="0" y="0"/>
                <a:ext cx="4112280" cy="2317832"/>
              </a:xfrm>
              <a:custGeom>
                <a:avLst/>
                <a:gdLst/>
                <a:ahLst/>
                <a:cxnLst/>
                <a:rect l="l" t="t" r="r" b="b"/>
                <a:pathLst>
                  <a:path w="4112280" h="2317832">
                    <a:moveTo>
                      <a:pt x="9917" y="0"/>
                    </a:moveTo>
                    <a:lnTo>
                      <a:pt x="4102363" y="0"/>
                    </a:lnTo>
                    <a:cubicBezTo>
                      <a:pt x="4107840" y="0"/>
                      <a:pt x="4112280" y="4440"/>
                      <a:pt x="4112280" y="9917"/>
                    </a:cubicBezTo>
                    <a:lnTo>
                      <a:pt x="4112280" y="2307916"/>
                    </a:lnTo>
                    <a:cubicBezTo>
                      <a:pt x="4112280" y="2310546"/>
                      <a:pt x="4111235" y="2313068"/>
                      <a:pt x="4109375" y="2314928"/>
                    </a:cubicBezTo>
                    <a:cubicBezTo>
                      <a:pt x="4107515" y="2316788"/>
                      <a:pt x="4104993" y="2317832"/>
                      <a:pt x="4102363" y="2317832"/>
                    </a:cubicBezTo>
                    <a:lnTo>
                      <a:pt x="9917" y="2317832"/>
                    </a:lnTo>
                    <a:cubicBezTo>
                      <a:pt x="4440" y="2317832"/>
                      <a:pt x="0" y="2313393"/>
                      <a:pt x="0" y="2307916"/>
                    </a:cubicBezTo>
                    <a:lnTo>
                      <a:pt x="0" y="9917"/>
                    </a:lnTo>
                    <a:cubicBezTo>
                      <a:pt x="0" y="4440"/>
                      <a:pt x="4440" y="0"/>
                      <a:pt x="9917" y="0"/>
                    </a:cubicBezTo>
                    <a:close/>
                  </a:path>
                </a:pathLst>
              </a:custGeom>
              <a:solidFill>
                <a:srgbClr val="FCF4E8"/>
              </a:solidFill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4" name="TextBox 54"/>
              <p:cNvSpPr txBox="1"/>
              <p:nvPr/>
            </p:nvSpPr>
            <p:spPr>
              <a:xfrm>
                <a:off x="0" y="-28575"/>
                <a:ext cx="4112279" cy="2346407"/>
              </a:xfrm>
              <a:prstGeom prst="rect">
                <a:avLst/>
              </a:prstGeom>
            </p:spPr>
            <p:txBody>
              <a:bodyPr lIns="47808" tIns="47808" rIns="47808" bIns="47808" rtlCol="0" anchor="ctr"/>
              <a:lstStyle/>
              <a:p>
                <a:pPr algn="ctr">
                  <a:lnSpc>
                    <a:spcPts val="2660"/>
                  </a:lnSpc>
                </a:pPr>
                <a:endParaRPr/>
              </a:p>
            </p:txBody>
          </p:sp>
        </p:grpSp>
        <p:grpSp>
          <p:nvGrpSpPr>
            <p:cNvPr id="55" name="Group 55"/>
            <p:cNvGrpSpPr/>
            <p:nvPr/>
          </p:nvGrpSpPr>
          <p:grpSpPr>
            <a:xfrm>
              <a:off x="1339460" y="1246076"/>
              <a:ext cx="372776" cy="372776"/>
              <a:chOff x="0" y="0"/>
              <a:chExt cx="812800" cy="812800"/>
            </a:xfrm>
          </p:grpSpPr>
          <p:sp>
            <p:nvSpPr>
              <p:cNvPr id="56" name="Freeform 56"/>
              <p:cNvSpPr/>
              <p:nvPr/>
            </p:nvSpPr>
            <p:spPr>
              <a:xfrm>
                <a:off x="0" y="0"/>
                <a:ext cx="812800" cy="812800"/>
              </a:xfrm>
              <a:custGeom>
                <a:avLst/>
                <a:gdLst/>
                <a:ahLst/>
                <a:cxnLst/>
                <a:rect l="l" t="t" r="r" b="b"/>
                <a:pathLst>
                  <a:path w="812800" h="812800">
                    <a:moveTo>
                      <a:pt x="406400" y="0"/>
                    </a:moveTo>
                    <a:cubicBezTo>
                      <a:pt x="181951" y="0"/>
                      <a:pt x="0" y="181951"/>
                      <a:pt x="0" y="406400"/>
                    </a:cubicBezTo>
                    <a:cubicBezTo>
                      <a:pt x="0" y="630849"/>
                      <a:pt x="181951" y="812800"/>
                      <a:pt x="406400" y="812800"/>
                    </a:cubicBezTo>
                    <a:cubicBezTo>
                      <a:pt x="630849" y="812800"/>
                      <a:pt x="812800" y="630849"/>
                      <a:pt x="812800" y="406400"/>
                    </a:cubicBezTo>
                    <a:cubicBezTo>
                      <a:pt x="812800" y="181951"/>
                      <a:pt x="630849" y="0"/>
                      <a:pt x="406400" y="0"/>
                    </a:cubicBezTo>
                    <a:close/>
                  </a:path>
                </a:pathLst>
              </a:custGeom>
              <a:solidFill>
                <a:srgbClr val="9FC2B6"/>
              </a:solidFill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7" name="TextBox 57"/>
              <p:cNvSpPr txBox="1"/>
              <p:nvPr/>
            </p:nvSpPr>
            <p:spPr>
              <a:xfrm>
                <a:off x="76200" y="47625"/>
                <a:ext cx="660400" cy="688975"/>
              </a:xfrm>
              <a:prstGeom prst="rect">
                <a:avLst/>
              </a:prstGeom>
            </p:spPr>
            <p:txBody>
              <a:bodyPr lIns="56882" tIns="56882" rIns="56882" bIns="56882" rtlCol="0" anchor="ctr"/>
              <a:lstStyle/>
              <a:p>
                <a:pPr algn="ctr">
                  <a:lnSpc>
                    <a:spcPts val="2659"/>
                  </a:lnSpc>
                </a:pPr>
                <a:endParaRPr/>
              </a:p>
            </p:txBody>
          </p:sp>
        </p:grpSp>
        <p:grpSp>
          <p:nvGrpSpPr>
            <p:cNvPr id="58" name="Group 58"/>
            <p:cNvGrpSpPr/>
            <p:nvPr/>
          </p:nvGrpSpPr>
          <p:grpSpPr>
            <a:xfrm>
              <a:off x="1339460" y="2446971"/>
              <a:ext cx="372776" cy="372776"/>
              <a:chOff x="0" y="0"/>
              <a:chExt cx="812800" cy="812800"/>
            </a:xfrm>
          </p:grpSpPr>
          <p:sp>
            <p:nvSpPr>
              <p:cNvPr id="59" name="Freeform 59"/>
              <p:cNvSpPr/>
              <p:nvPr/>
            </p:nvSpPr>
            <p:spPr>
              <a:xfrm>
                <a:off x="0" y="0"/>
                <a:ext cx="812800" cy="812800"/>
              </a:xfrm>
              <a:custGeom>
                <a:avLst/>
                <a:gdLst/>
                <a:ahLst/>
                <a:cxnLst/>
                <a:rect l="l" t="t" r="r" b="b"/>
                <a:pathLst>
                  <a:path w="812800" h="812800">
                    <a:moveTo>
                      <a:pt x="406400" y="0"/>
                    </a:moveTo>
                    <a:cubicBezTo>
                      <a:pt x="181951" y="0"/>
                      <a:pt x="0" y="181951"/>
                      <a:pt x="0" y="406400"/>
                    </a:cubicBezTo>
                    <a:cubicBezTo>
                      <a:pt x="0" y="630849"/>
                      <a:pt x="181951" y="812800"/>
                      <a:pt x="406400" y="812800"/>
                    </a:cubicBezTo>
                    <a:cubicBezTo>
                      <a:pt x="630849" y="812800"/>
                      <a:pt x="812800" y="630849"/>
                      <a:pt x="812800" y="406400"/>
                    </a:cubicBezTo>
                    <a:cubicBezTo>
                      <a:pt x="812800" y="181951"/>
                      <a:pt x="630849" y="0"/>
                      <a:pt x="406400" y="0"/>
                    </a:cubicBezTo>
                    <a:close/>
                  </a:path>
                </a:pathLst>
              </a:custGeom>
              <a:solidFill>
                <a:srgbClr val="9FC2B6"/>
              </a:solidFill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0" name="TextBox 60"/>
              <p:cNvSpPr txBox="1"/>
              <p:nvPr/>
            </p:nvSpPr>
            <p:spPr>
              <a:xfrm>
                <a:off x="76200" y="47625"/>
                <a:ext cx="660400" cy="688975"/>
              </a:xfrm>
              <a:prstGeom prst="rect">
                <a:avLst/>
              </a:prstGeom>
            </p:spPr>
            <p:txBody>
              <a:bodyPr lIns="56882" tIns="56882" rIns="56882" bIns="56882" rtlCol="0" anchor="ctr"/>
              <a:lstStyle/>
              <a:p>
                <a:pPr algn="ctr">
                  <a:lnSpc>
                    <a:spcPts val="2659"/>
                  </a:lnSpc>
                </a:pPr>
                <a:endParaRPr/>
              </a:p>
            </p:txBody>
          </p:sp>
        </p:grpSp>
        <p:grpSp>
          <p:nvGrpSpPr>
            <p:cNvPr id="61" name="Group 61"/>
            <p:cNvGrpSpPr/>
            <p:nvPr/>
          </p:nvGrpSpPr>
          <p:grpSpPr>
            <a:xfrm>
              <a:off x="1339460" y="3647866"/>
              <a:ext cx="372776" cy="372776"/>
              <a:chOff x="0" y="0"/>
              <a:chExt cx="812800" cy="812800"/>
            </a:xfrm>
          </p:grpSpPr>
          <p:sp>
            <p:nvSpPr>
              <p:cNvPr id="62" name="Freeform 62"/>
              <p:cNvSpPr/>
              <p:nvPr/>
            </p:nvSpPr>
            <p:spPr>
              <a:xfrm>
                <a:off x="0" y="0"/>
                <a:ext cx="812800" cy="812800"/>
              </a:xfrm>
              <a:custGeom>
                <a:avLst/>
                <a:gdLst/>
                <a:ahLst/>
                <a:cxnLst/>
                <a:rect l="l" t="t" r="r" b="b"/>
                <a:pathLst>
                  <a:path w="812800" h="812800">
                    <a:moveTo>
                      <a:pt x="406400" y="0"/>
                    </a:moveTo>
                    <a:cubicBezTo>
                      <a:pt x="181951" y="0"/>
                      <a:pt x="0" y="181951"/>
                      <a:pt x="0" y="406400"/>
                    </a:cubicBezTo>
                    <a:cubicBezTo>
                      <a:pt x="0" y="630849"/>
                      <a:pt x="181951" y="812800"/>
                      <a:pt x="406400" y="812800"/>
                    </a:cubicBezTo>
                    <a:cubicBezTo>
                      <a:pt x="630849" y="812800"/>
                      <a:pt x="812800" y="630849"/>
                      <a:pt x="812800" y="406400"/>
                    </a:cubicBezTo>
                    <a:cubicBezTo>
                      <a:pt x="812800" y="181951"/>
                      <a:pt x="630849" y="0"/>
                      <a:pt x="406400" y="0"/>
                    </a:cubicBezTo>
                    <a:close/>
                  </a:path>
                </a:pathLst>
              </a:custGeom>
              <a:solidFill>
                <a:srgbClr val="9FC2B6"/>
              </a:solidFill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3" name="TextBox 63"/>
              <p:cNvSpPr txBox="1"/>
              <p:nvPr/>
            </p:nvSpPr>
            <p:spPr>
              <a:xfrm>
                <a:off x="76200" y="47625"/>
                <a:ext cx="660400" cy="688975"/>
              </a:xfrm>
              <a:prstGeom prst="rect">
                <a:avLst/>
              </a:prstGeom>
            </p:spPr>
            <p:txBody>
              <a:bodyPr lIns="56882" tIns="56882" rIns="56882" bIns="56882" rtlCol="0" anchor="ctr"/>
              <a:lstStyle/>
              <a:p>
                <a:pPr algn="ctr">
                  <a:lnSpc>
                    <a:spcPts val="2659"/>
                  </a:lnSpc>
                </a:pPr>
                <a:endParaRPr/>
              </a:p>
            </p:txBody>
          </p:sp>
        </p:grpSp>
        <p:grpSp>
          <p:nvGrpSpPr>
            <p:cNvPr id="64" name="Group 64"/>
            <p:cNvGrpSpPr/>
            <p:nvPr/>
          </p:nvGrpSpPr>
          <p:grpSpPr>
            <a:xfrm>
              <a:off x="1339460" y="4848760"/>
              <a:ext cx="372776" cy="372776"/>
              <a:chOff x="0" y="0"/>
              <a:chExt cx="812800" cy="812800"/>
            </a:xfrm>
          </p:grpSpPr>
          <p:sp>
            <p:nvSpPr>
              <p:cNvPr id="65" name="Freeform 65"/>
              <p:cNvSpPr/>
              <p:nvPr/>
            </p:nvSpPr>
            <p:spPr>
              <a:xfrm>
                <a:off x="0" y="0"/>
                <a:ext cx="812800" cy="812800"/>
              </a:xfrm>
              <a:custGeom>
                <a:avLst/>
                <a:gdLst/>
                <a:ahLst/>
                <a:cxnLst/>
                <a:rect l="l" t="t" r="r" b="b"/>
                <a:pathLst>
                  <a:path w="812800" h="812800">
                    <a:moveTo>
                      <a:pt x="406400" y="0"/>
                    </a:moveTo>
                    <a:cubicBezTo>
                      <a:pt x="181951" y="0"/>
                      <a:pt x="0" y="181951"/>
                      <a:pt x="0" y="406400"/>
                    </a:cubicBezTo>
                    <a:cubicBezTo>
                      <a:pt x="0" y="630849"/>
                      <a:pt x="181951" y="812800"/>
                      <a:pt x="406400" y="812800"/>
                    </a:cubicBezTo>
                    <a:cubicBezTo>
                      <a:pt x="630849" y="812800"/>
                      <a:pt x="812800" y="630849"/>
                      <a:pt x="812800" y="406400"/>
                    </a:cubicBezTo>
                    <a:cubicBezTo>
                      <a:pt x="812800" y="181951"/>
                      <a:pt x="630849" y="0"/>
                      <a:pt x="406400" y="0"/>
                    </a:cubicBezTo>
                    <a:close/>
                  </a:path>
                </a:pathLst>
              </a:custGeom>
              <a:solidFill>
                <a:srgbClr val="9FC2B6"/>
              </a:solidFill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6" name="TextBox 66"/>
              <p:cNvSpPr txBox="1"/>
              <p:nvPr/>
            </p:nvSpPr>
            <p:spPr>
              <a:xfrm>
                <a:off x="76200" y="47625"/>
                <a:ext cx="660400" cy="688975"/>
              </a:xfrm>
              <a:prstGeom prst="rect">
                <a:avLst/>
              </a:prstGeom>
            </p:spPr>
            <p:txBody>
              <a:bodyPr lIns="56882" tIns="56882" rIns="56882" bIns="56882" rtlCol="0" anchor="ctr"/>
              <a:lstStyle/>
              <a:p>
                <a:pPr algn="ctr">
                  <a:lnSpc>
                    <a:spcPts val="2659"/>
                  </a:lnSpc>
                </a:pPr>
                <a:endParaRPr/>
              </a:p>
            </p:txBody>
          </p:sp>
        </p:grpSp>
        <p:grpSp>
          <p:nvGrpSpPr>
            <p:cNvPr id="67" name="Group 67"/>
            <p:cNvGrpSpPr/>
            <p:nvPr/>
          </p:nvGrpSpPr>
          <p:grpSpPr>
            <a:xfrm>
              <a:off x="1339460" y="6049655"/>
              <a:ext cx="372776" cy="372776"/>
              <a:chOff x="0" y="0"/>
              <a:chExt cx="812800" cy="812800"/>
            </a:xfrm>
          </p:grpSpPr>
          <p:sp>
            <p:nvSpPr>
              <p:cNvPr id="68" name="Freeform 68"/>
              <p:cNvSpPr/>
              <p:nvPr/>
            </p:nvSpPr>
            <p:spPr>
              <a:xfrm>
                <a:off x="0" y="0"/>
                <a:ext cx="812800" cy="812800"/>
              </a:xfrm>
              <a:custGeom>
                <a:avLst/>
                <a:gdLst/>
                <a:ahLst/>
                <a:cxnLst/>
                <a:rect l="l" t="t" r="r" b="b"/>
                <a:pathLst>
                  <a:path w="812800" h="812800">
                    <a:moveTo>
                      <a:pt x="406400" y="0"/>
                    </a:moveTo>
                    <a:cubicBezTo>
                      <a:pt x="181951" y="0"/>
                      <a:pt x="0" y="181951"/>
                      <a:pt x="0" y="406400"/>
                    </a:cubicBezTo>
                    <a:cubicBezTo>
                      <a:pt x="0" y="630849"/>
                      <a:pt x="181951" y="812800"/>
                      <a:pt x="406400" y="812800"/>
                    </a:cubicBezTo>
                    <a:cubicBezTo>
                      <a:pt x="630849" y="812800"/>
                      <a:pt x="812800" y="630849"/>
                      <a:pt x="812800" y="406400"/>
                    </a:cubicBezTo>
                    <a:cubicBezTo>
                      <a:pt x="812800" y="181951"/>
                      <a:pt x="630849" y="0"/>
                      <a:pt x="406400" y="0"/>
                    </a:cubicBezTo>
                    <a:close/>
                  </a:path>
                </a:pathLst>
              </a:custGeom>
              <a:solidFill>
                <a:srgbClr val="9FC2B6"/>
              </a:solidFill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9" name="TextBox 69"/>
              <p:cNvSpPr txBox="1"/>
              <p:nvPr/>
            </p:nvSpPr>
            <p:spPr>
              <a:xfrm>
                <a:off x="76200" y="47625"/>
                <a:ext cx="660400" cy="688975"/>
              </a:xfrm>
              <a:prstGeom prst="rect">
                <a:avLst/>
              </a:prstGeom>
            </p:spPr>
            <p:txBody>
              <a:bodyPr lIns="56882" tIns="56882" rIns="56882" bIns="56882" rtlCol="0" anchor="ctr"/>
              <a:lstStyle/>
              <a:p>
                <a:pPr algn="ctr">
                  <a:lnSpc>
                    <a:spcPts val="2659"/>
                  </a:lnSpc>
                </a:pPr>
                <a:endParaRPr/>
              </a:p>
            </p:txBody>
          </p:sp>
        </p:grpSp>
        <p:grpSp>
          <p:nvGrpSpPr>
            <p:cNvPr id="70" name="Group 70"/>
            <p:cNvGrpSpPr/>
            <p:nvPr/>
          </p:nvGrpSpPr>
          <p:grpSpPr>
            <a:xfrm>
              <a:off x="1339460" y="7250549"/>
              <a:ext cx="372776" cy="372776"/>
              <a:chOff x="0" y="0"/>
              <a:chExt cx="812800" cy="812800"/>
            </a:xfrm>
          </p:grpSpPr>
          <p:sp>
            <p:nvSpPr>
              <p:cNvPr id="71" name="Freeform 71"/>
              <p:cNvSpPr/>
              <p:nvPr/>
            </p:nvSpPr>
            <p:spPr>
              <a:xfrm>
                <a:off x="0" y="0"/>
                <a:ext cx="812800" cy="812800"/>
              </a:xfrm>
              <a:custGeom>
                <a:avLst/>
                <a:gdLst/>
                <a:ahLst/>
                <a:cxnLst/>
                <a:rect l="l" t="t" r="r" b="b"/>
                <a:pathLst>
                  <a:path w="812800" h="812800">
                    <a:moveTo>
                      <a:pt x="406400" y="0"/>
                    </a:moveTo>
                    <a:cubicBezTo>
                      <a:pt x="181951" y="0"/>
                      <a:pt x="0" y="181951"/>
                      <a:pt x="0" y="406400"/>
                    </a:cubicBezTo>
                    <a:cubicBezTo>
                      <a:pt x="0" y="630849"/>
                      <a:pt x="181951" y="812800"/>
                      <a:pt x="406400" y="812800"/>
                    </a:cubicBezTo>
                    <a:cubicBezTo>
                      <a:pt x="630849" y="812800"/>
                      <a:pt x="812800" y="630849"/>
                      <a:pt x="812800" y="406400"/>
                    </a:cubicBezTo>
                    <a:cubicBezTo>
                      <a:pt x="812800" y="181951"/>
                      <a:pt x="630849" y="0"/>
                      <a:pt x="406400" y="0"/>
                    </a:cubicBezTo>
                    <a:close/>
                  </a:path>
                </a:pathLst>
              </a:custGeom>
              <a:solidFill>
                <a:srgbClr val="9FC2B6"/>
              </a:solidFill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2" name="TextBox 72"/>
              <p:cNvSpPr txBox="1"/>
              <p:nvPr/>
            </p:nvSpPr>
            <p:spPr>
              <a:xfrm>
                <a:off x="76200" y="47625"/>
                <a:ext cx="660400" cy="688975"/>
              </a:xfrm>
              <a:prstGeom prst="rect">
                <a:avLst/>
              </a:prstGeom>
            </p:spPr>
            <p:txBody>
              <a:bodyPr lIns="56882" tIns="56882" rIns="56882" bIns="56882" rtlCol="0" anchor="ctr"/>
              <a:lstStyle/>
              <a:p>
                <a:pPr algn="ctr">
                  <a:lnSpc>
                    <a:spcPts val="2659"/>
                  </a:lnSpc>
                </a:pPr>
                <a:endParaRPr/>
              </a:p>
            </p:txBody>
          </p:sp>
        </p:grpSp>
        <p:grpSp>
          <p:nvGrpSpPr>
            <p:cNvPr id="73" name="Group 73"/>
            <p:cNvGrpSpPr/>
            <p:nvPr/>
          </p:nvGrpSpPr>
          <p:grpSpPr>
            <a:xfrm>
              <a:off x="1339460" y="8451444"/>
              <a:ext cx="372776" cy="372776"/>
              <a:chOff x="0" y="0"/>
              <a:chExt cx="812800" cy="812800"/>
            </a:xfrm>
          </p:grpSpPr>
          <p:sp>
            <p:nvSpPr>
              <p:cNvPr id="74" name="Freeform 74"/>
              <p:cNvSpPr/>
              <p:nvPr/>
            </p:nvSpPr>
            <p:spPr>
              <a:xfrm>
                <a:off x="0" y="0"/>
                <a:ext cx="812800" cy="812800"/>
              </a:xfrm>
              <a:custGeom>
                <a:avLst/>
                <a:gdLst/>
                <a:ahLst/>
                <a:cxnLst/>
                <a:rect l="l" t="t" r="r" b="b"/>
                <a:pathLst>
                  <a:path w="812800" h="812800">
                    <a:moveTo>
                      <a:pt x="406400" y="0"/>
                    </a:moveTo>
                    <a:cubicBezTo>
                      <a:pt x="181951" y="0"/>
                      <a:pt x="0" y="181951"/>
                      <a:pt x="0" y="406400"/>
                    </a:cubicBezTo>
                    <a:cubicBezTo>
                      <a:pt x="0" y="630849"/>
                      <a:pt x="181951" y="812800"/>
                      <a:pt x="406400" y="812800"/>
                    </a:cubicBezTo>
                    <a:cubicBezTo>
                      <a:pt x="630849" y="812800"/>
                      <a:pt x="812800" y="630849"/>
                      <a:pt x="812800" y="406400"/>
                    </a:cubicBezTo>
                    <a:cubicBezTo>
                      <a:pt x="812800" y="181951"/>
                      <a:pt x="630849" y="0"/>
                      <a:pt x="406400" y="0"/>
                    </a:cubicBezTo>
                    <a:close/>
                  </a:path>
                </a:pathLst>
              </a:custGeom>
              <a:solidFill>
                <a:srgbClr val="9FC2B6"/>
              </a:solidFill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5" name="TextBox 75"/>
              <p:cNvSpPr txBox="1"/>
              <p:nvPr/>
            </p:nvSpPr>
            <p:spPr>
              <a:xfrm>
                <a:off x="76200" y="47625"/>
                <a:ext cx="660400" cy="688975"/>
              </a:xfrm>
              <a:prstGeom prst="rect">
                <a:avLst/>
              </a:prstGeom>
            </p:spPr>
            <p:txBody>
              <a:bodyPr lIns="56882" tIns="56882" rIns="56882" bIns="56882" rtlCol="0" anchor="ctr"/>
              <a:lstStyle/>
              <a:p>
                <a:pPr algn="ctr">
                  <a:lnSpc>
                    <a:spcPts val="2659"/>
                  </a:lnSpc>
                </a:pPr>
                <a:endParaRPr/>
              </a:p>
            </p:txBody>
          </p:sp>
        </p:grpSp>
        <p:grpSp>
          <p:nvGrpSpPr>
            <p:cNvPr id="76" name="Group 76"/>
            <p:cNvGrpSpPr/>
            <p:nvPr/>
          </p:nvGrpSpPr>
          <p:grpSpPr>
            <a:xfrm>
              <a:off x="1339460" y="9652339"/>
              <a:ext cx="372776" cy="372776"/>
              <a:chOff x="0" y="0"/>
              <a:chExt cx="812800" cy="812800"/>
            </a:xfrm>
          </p:grpSpPr>
          <p:sp>
            <p:nvSpPr>
              <p:cNvPr id="77" name="Freeform 77"/>
              <p:cNvSpPr/>
              <p:nvPr/>
            </p:nvSpPr>
            <p:spPr>
              <a:xfrm>
                <a:off x="0" y="0"/>
                <a:ext cx="812800" cy="812800"/>
              </a:xfrm>
              <a:custGeom>
                <a:avLst/>
                <a:gdLst/>
                <a:ahLst/>
                <a:cxnLst/>
                <a:rect l="l" t="t" r="r" b="b"/>
                <a:pathLst>
                  <a:path w="812800" h="812800">
                    <a:moveTo>
                      <a:pt x="406400" y="0"/>
                    </a:moveTo>
                    <a:cubicBezTo>
                      <a:pt x="181951" y="0"/>
                      <a:pt x="0" y="181951"/>
                      <a:pt x="0" y="406400"/>
                    </a:cubicBezTo>
                    <a:cubicBezTo>
                      <a:pt x="0" y="630849"/>
                      <a:pt x="181951" y="812800"/>
                      <a:pt x="406400" y="812800"/>
                    </a:cubicBezTo>
                    <a:cubicBezTo>
                      <a:pt x="630849" y="812800"/>
                      <a:pt x="812800" y="630849"/>
                      <a:pt x="812800" y="406400"/>
                    </a:cubicBezTo>
                    <a:cubicBezTo>
                      <a:pt x="812800" y="181951"/>
                      <a:pt x="630849" y="0"/>
                      <a:pt x="406400" y="0"/>
                    </a:cubicBezTo>
                    <a:close/>
                  </a:path>
                </a:pathLst>
              </a:custGeom>
              <a:solidFill>
                <a:srgbClr val="9FC2B6"/>
              </a:solidFill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8" name="TextBox 78"/>
              <p:cNvSpPr txBox="1"/>
              <p:nvPr/>
            </p:nvSpPr>
            <p:spPr>
              <a:xfrm>
                <a:off x="76200" y="47625"/>
                <a:ext cx="660400" cy="688975"/>
              </a:xfrm>
              <a:prstGeom prst="rect">
                <a:avLst/>
              </a:prstGeom>
            </p:spPr>
            <p:txBody>
              <a:bodyPr lIns="56882" tIns="56882" rIns="56882" bIns="56882" rtlCol="0" anchor="ctr"/>
              <a:lstStyle/>
              <a:p>
                <a:pPr algn="ctr">
                  <a:lnSpc>
                    <a:spcPts val="2659"/>
                  </a:lnSpc>
                </a:pPr>
                <a:endParaRPr/>
              </a:p>
            </p:txBody>
          </p:sp>
        </p:grpSp>
        <p:grpSp>
          <p:nvGrpSpPr>
            <p:cNvPr id="79" name="Group 79"/>
            <p:cNvGrpSpPr/>
            <p:nvPr/>
          </p:nvGrpSpPr>
          <p:grpSpPr>
            <a:xfrm>
              <a:off x="1339460" y="10853233"/>
              <a:ext cx="372776" cy="372776"/>
              <a:chOff x="0" y="0"/>
              <a:chExt cx="812800" cy="812800"/>
            </a:xfrm>
          </p:grpSpPr>
          <p:sp>
            <p:nvSpPr>
              <p:cNvPr id="80" name="Freeform 80"/>
              <p:cNvSpPr/>
              <p:nvPr/>
            </p:nvSpPr>
            <p:spPr>
              <a:xfrm>
                <a:off x="0" y="0"/>
                <a:ext cx="812800" cy="812800"/>
              </a:xfrm>
              <a:custGeom>
                <a:avLst/>
                <a:gdLst/>
                <a:ahLst/>
                <a:cxnLst/>
                <a:rect l="l" t="t" r="r" b="b"/>
                <a:pathLst>
                  <a:path w="812800" h="812800">
                    <a:moveTo>
                      <a:pt x="406400" y="0"/>
                    </a:moveTo>
                    <a:cubicBezTo>
                      <a:pt x="181951" y="0"/>
                      <a:pt x="0" y="181951"/>
                      <a:pt x="0" y="406400"/>
                    </a:cubicBezTo>
                    <a:cubicBezTo>
                      <a:pt x="0" y="630849"/>
                      <a:pt x="181951" y="812800"/>
                      <a:pt x="406400" y="812800"/>
                    </a:cubicBezTo>
                    <a:cubicBezTo>
                      <a:pt x="630849" y="812800"/>
                      <a:pt x="812800" y="630849"/>
                      <a:pt x="812800" y="406400"/>
                    </a:cubicBezTo>
                    <a:cubicBezTo>
                      <a:pt x="812800" y="181951"/>
                      <a:pt x="630849" y="0"/>
                      <a:pt x="406400" y="0"/>
                    </a:cubicBezTo>
                    <a:close/>
                  </a:path>
                </a:pathLst>
              </a:custGeom>
              <a:solidFill>
                <a:srgbClr val="9FC2B6"/>
              </a:solidFill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1" name="TextBox 81"/>
              <p:cNvSpPr txBox="1"/>
              <p:nvPr/>
            </p:nvSpPr>
            <p:spPr>
              <a:xfrm>
                <a:off x="76200" y="47625"/>
                <a:ext cx="660400" cy="688975"/>
              </a:xfrm>
              <a:prstGeom prst="rect">
                <a:avLst/>
              </a:prstGeom>
            </p:spPr>
            <p:txBody>
              <a:bodyPr lIns="56882" tIns="56882" rIns="56882" bIns="56882" rtlCol="0" anchor="ctr"/>
              <a:lstStyle/>
              <a:p>
                <a:pPr algn="ctr">
                  <a:lnSpc>
                    <a:spcPts val="2659"/>
                  </a:lnSpc>
                </a:pPr>
                <a:endParaRPr/>
              </a:p>
            </p:txBody>
          </p:sp>
        </p:grpSp>
        <p:grpSp>
          <p:nvGrpSpPr>
            <p:cNvPr id="82" name="Group 82"/>
            <p:cNvGrpSpPr/>
            <p:nvPr/>
          </p:nvGrpSpPr>
          <p:grpSpPr>
            <a:xfrm>
              <a:off x="1051576" y="404435"/>
              <a:ext cx="21189599" cy="11659555"/>
              <a:chOff x="0" y="0"/>
              <a:chExt cx="3939065" cy="2167467"/>
            </a:xfrm>
          </p:grpSpPr>
          <p:sp>
            <p:nvSpPr>
              <p:cNvPr id="83" name="Freeform 83"/>
              <p:cNvSpPr/>
              <p:nvPr/>
            </p:nvSpPr>
            <p:spPr>
              <a:xfrm>
                <a:off x="0" y="0"/>
                <a:ext cx="3939065" cy="2167467"/>
              </a:xfrm>
              <a:custGeom>
                <a:avLst/>
                <a:gdLst/>
                <a:ahLst/>
                <a:cxnLst/>
                <a:rect l="l" t="t" r="r" b="b"/>
                <a:pathLst>
                  <a:path w="3939065" h="2167467">
                    <a:moveTo>
                      <a:pt x="10353" y="0"/>
                    </a:moveTo>
                    <a:lnTo>
                      <a:pt x="3928713" y="0"/>
                    </a:lnTo>
                    <a:cubicBezTo>
                      <a:pt x="3931458" y="0"/>
                      <a:pt x="3934092" y="1091"/>
                      <a:pt x="3936033" y="3032"/>
                    </a:cubicBezTo>
                    <a:cubicBezTo>
                      <a:pt x="3937975" y="4974"/>
                      <a:pt x="3939065" y="7607"/>
                      <a:pt x="3939065" y="10353"/>
                    </a:cubicBezTo>
                    <a:lnTo>
                      <a:pt x="3939065" y="2157114"/>
                    </a:lnTo>
                    <a:cubicBezTo>
                      <a:pt x="3939065" y="2159860"/>
                      <a:pt x="3937975" y="2162493"/>
                      <a:pt x="3936033" y="2164435"/>
                    </a:cubicBezTo>
                    <a:cubicBezTo>
                      <a:pt x="3934092" y="2166376"/>
                      <a:pt x="3931458" y="2167467"/>
                      <a:pt x="3928713" y="2167467"/>
                    </a:cubicBezTo>
                    <a:lnTo>
                      <a:pt x="10353" y="2167467"/>
                    </a:lnTo>
                    <a:cubicBezTo>
                      <a:pt x="7607" y="2167467"/>
                      <a:pt x="4974" y="2166376"/>
                      <a:pt x="3032" y="2164435"/>
                    </a:cubicBezTo>
                    <a:cubicBezTo>
                      <a:pt x="1091" y="2162493"/>
                      <a:pt x="0" y="2159860"/>
                      <a:pt x="0" y="2157114"/>
                    </a:cubicBezTo>
                    <a:lnTo>
                      <a:pt x="0" y="10353"/>
                    </a:lnTo>
                    <a:cubicBezTo>
                      <a:pt x="0" y="7607"/>
                      <a:pt x="1091" y="4974"/>
                      <a:pt x="3032" y="3032"/>
                    </a:cubicBezTo>
                    <a:cubicBezTo>
                      <a:pt x="4974" y="1091"/>
                      <a:pt x="7607" y="0"/>
                      <a:pt x="10353" y="0"/>
                    </a:cubicBezTo>
                    <a:close/>
                  </a:path>
                </a:pathLst>
              </a:custGeom>
              <a:solidFill>
                <a:srgbClr val="000000">
                  <a:alpha val="0"/>
                </a:srgbClr>
              </a:solidFill>
              <a:ln w="47625" cap="sq">
                <a:solidFill>
                  <a:srgbClr val="9FC2B6"/>
                </a:solidFill>
                <a:prstDash val="lgDash"/>
                <a:miter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84" name="TextBox 84"/>
              <p:cNvSpPr txBox="1"/>
              <p:nvPr/>
            </p:nvSpPr>
            <p:spPr>
              <a:xfrm>
                <a:off x="0" y="-28575"/>
                <a:ext cx="3939065" cy="2196042"/>
              </a:xfrm>
              <a:prstGeom prst="rect">
                <a:avLst/>
              </a:prstGeom>
            </p:spPr>
            <p:txBody>
              <a:bodyPr lIns="47808" tIns="47808" rIns="47808" bIns="47808" rtlCol="0" anchor="ctr"/>
              <a:lstStyle/>
              <a:p>
                <a:pPr algn="ctr">
                  <a:lnSpc>
                    <a:spcPts val="2660"/>
                  </a:lnSpc>
                </a:pPr>
                <a:endParaRPr/>
              </a:p>
            </p:txBody>
          </p:sp>
        </p:grpSp>
        <p:sp>
          <p:nvSpPr>
            <p:cNvPr id="85" name="TextBox 85"/>
            <p:cNvSpPr txBox="1"/>
            <p:nvPr/>
          </p:nvSpPr>
          <p:spPr>
            <a:xfrm rot="5400000">
              <a:off x="701774" y="639774"/>
              <a:ext cx="504888" cy="190843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12097"/>
                </a:lnSpc>
              </a:pPr>
              <a:r>
                <a:rPr lang="en-US" sz="8641">
                  <a:solidFill>
                    <a:srgbClr val="503D36"/>
                  </a:solidFill>
                  <a:latin typeface="Sniglet"/>
                  <a:ea typeface="Sniglet"/>
                  <a:cs typeface="Sniglet"/>
                  <a:sym typeface="Sniglet"/>
                </a:rPr>
                <a:t>)</a:t>
              </a:r>
            </a:p>
          </p:txBody>
        </p:sp>
        <p:sp>
          <p:nvSpPr>
            <p:cNvPr id="86" name="TextBox 86"/>
            <p:cNvSpPr txBox="1"/>
            <p:nvPr/>
          </p:nvSpPr>
          <p:spPr>
            <a:xfrm rot="5400000">
              <a:off x="701774" y="1840136"/>
              <a:ext cx="504888" cy="190843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12097"/>
                </a:lnSpc>
              </a:pPr>
              <a:r>
                <a:rPr lang="en-US" sz="8641">
                  <a:solidFill>
                    <a:srgbClr val="503D36"/>
                  </a:solidFill>
                  <a:latin typeface="Sniglet"/>
                  <a:ea typeface="Sniglet"/>
                  <a:cs typeface="Sniglet"/>
                  <a:sym typeface="Sniglet"/>
                </a:rPr>
                <a:t>)</a:t>
              </a:r>
            </a:p>
          </p:txBody>
        </p:sp>
        <p:sp>
          <p:nvSpPr>
            <p:cNvPr id="87" name="TextBox 87"/>
            <p:cNvSpPr txBox="1"/>
            <p:nvPr/>
          </p:nvSpPr>
          <p:spPr>
            <a:xfrm rot="5400000">
              <a:off x="701774" y="3040500"/>
              <a:ext cx="504888" cy="190843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12097"/>
                </a:lnSpc>
              </a:pPr>
              <a:r>
                <a:rPr lang="en-US" sz="8641">
                  <a:solidFill>
                    <a:srgbClr val="503D36"/>
                  </a:solidFill>
                  <a:latin typeface="Sniglet"/>
                  <a:ea typeface="Sniglet"/>
                  <a:cs typeface="Sniglet"/>
                  <a:sym typeface="Sniglet"/>
                </a:rPr>
                <a:t>)</a:t>
              </a:r>
            </a:p>
          </p:txBody>
        </p:sp>
        <p:sp>
          <p:nvSpPr>
            <p:cNvPr id="88" name="TextBox 88"/>
            <p:cNvSpPr txBox="1"/>
            <p:nvPr/>
          </p:nvSpPr>
          <p:spPr>
            <a:xfrm rot="5400000">
              <a:off x="701774" y="4240862"/>
              <a:ext cx="504888" cy="190843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12097"/>
                </a:lnSpc>
              </a:pPr>
              <a:r>
                <a:rPr lang="en-US" sz="8641">
                  <a:solidFill>
                    <a:srgbClr val="503D36"/>
                  </a:solidFill>
                  <a:latin typeface="Sniglet"/>
                  <a:ea typeface="Sniglet"/>
                  <a:cs typeface="Sniglet"/>
                  <a:sym typeface="Sniglet"/>
                </a:rPr>
                <a:t>)</a:t>
              </a:r>
            </a:p>
          </p:txBody>
        </p:sp>
        <p:sp>
          <p:nvSpPr>
            <p:cNvPr id="89" name="TextBox 89"/>
            <p:cNvSpPr txBox="1"/>
            <p:nvPr/>
          </p:nvSpPr>
          <p:spPr>
            <a:xfrm rot="5400000">
              <a:off x="701774" y="5441224"/>
              <a:ext cx="504888" cy="190843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12097"/>
                </a:lnSpc>
              </a:pPr>
              <a:r>
                <a:rPr lang="en-US" sz="8641">
                  <a:solidFill>
                    <a:srgbClr val="503D36"/>
                  </a:solidFill>
                  <a:latin typeface="Sniglet"/>
                  <a:ea typeface="Sniglet"/>
                  <a:cs typeface="Sniglet"/>
                  <a:sym typeface="Sniglet"/>
                </a:rPr>
                <a:t>)</a:t>
              </a:r>
            </a:p>
          </p:txBody>
        </p:sp>
        <p:sp>
          <p:nvSpPr>
            <p:cNvPr id="90" name="TextBox 90"/>
            <p:cNvSpPr txBox="1"/>
            <p:nvPr/>
          </p:nvSpPr>
          <p:spPr>
            <a:xfrm rot="5400000">
              <a:off x="701774" y="6641586"/>
              <a:ext cx="504888" cy="190843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12097"/>
                </a:lnSpc>
              </a:pPr>
              <a:r>
                <a:rPr lang="en-US" sz="8641">
                  <a:solidFill>
                    <a:srgbClr val="503D36"/>
                  </a:solidFill>
                  <a:latin typeface="Sniglet"/>
                  <a:ea typeface="Sniglet"/>
                  <a:cs typeface="Sniglet"/>
                  <a:sym typeface="Sniglet"/>
                </a:rPr>
                <a:t>)</a:t>
              </a:r>
            </a:p>
          </p:txBody>
        </p:sp>
        <p:sp>
          <p:nvSpPr>
            <p:cNvPr id="91" name="TextBox 91"/>
            <p:cNvSpPr txBox="1"/>
            <p:nvPr/>
          </p:nvSpPr>
          <p:spPr>
            <a:xfrm rot="5400000">
              <a:off x="701774" y="7841950"/>
              <a:ext cx="504888" cy="190843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12097"/>
                </a:lnSpc>
              </a:pPr>
              <a:r>
                <a:rPr lang="en-US" sz="8641">
                  <a:solidFill>
                    <a:srgbClr val="503D36"/>
                  </a:solidFill>
                  <a:latin typeface="Sniglet"/>
                  <a:ea typeface="Sniglet"/>
                  <a:cs typeface="Sniglet"/>
                  <a:sym typeface="Sniglet"/>
                </a:rPr>
                <a:t>)</a:t>
              </a:r>
            </a:p>
          </p:txBody>
        </p:sp>
        <p:sp>
          <p:nvSpPr>
            <p:cNvPr id="92" name="TextBox 92"/>
            <p:cNvSpPr txBox="1"/>
            <p:nvPr/>
          </p:nvSpPr>
          <p:spPr>
            <a:xfrm rot="5400000">
              <a:off x="701774" y="9042312"/>
              <a:ext cx="504888" cy="190843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12097"/>
                </a:lnSpc>
              </a:pPr>
              <a:r>
                <a:rPr lang="en-US" sz="8641">
                  <a:solidFill>
                    <a:srgbClr val="503D36"/>
                  </a:solidFill>
                  <a:latin typeface="Sniglet"/>
                  <a:ea typeface="Sniglet"/>
                  <a:cs typeface="Sniglet"/>
                  <a:sym typeface="Sniglet"/>
                </a:rPr>
                <a:t>)</a:t>
              </a:r>
            </a:p>
          </p:txBody>
        </p:sp>
        <p:sp>
          <p:nvSpPr>
            <p:cNvPr id="93" name="TextBox 93"/>
            <p:cNvSpPr txBox="1"/>
            <p:nvPr/>
          </p:nvSpPr>
          <p:spPr>
            <a:xfrm rot="5400000">
              <a:off x="701774" y="10242674"/>
              <a:ext cx="504888" cy="1908434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12097"/>
                </a:lnSpc>
              </a:pPr>
              <a:r>
                <a:rPr lang="en-US" sz="8641">
                  <a:solidFill>
                    <a:srgbClr val="503D36"/>
                  </a:solidFill>
                  <a:latin typeface="Sniglet"/>
                  <a:ea typeface="Sniglet"/>
                  <a:cs typeface="Sniglet"/>
                  <a:sym typeface="Sniglet"/>
                </a:rPr>
                <a:t>)</a:t>
              </a:r>
            </a:p>
          </p:txBody>
        </p:sp>
      </p:grpSp>
      <p:sp>
        <p:nvSpPr>
          <p:cNvPr id="94" name="Freeform 94"/>
          <p:cNvSpPr/>
          <p:nvPr/>
        </p:nvSpPr>
        <p:spPr>
          <a:xfrm>
            <a:off x="2263452" y="1821881"/>
            <a:ext cx="2031505" cy="443731"/>
          </a:xfrm>
          <a:custGeom>
            <a:avLst/>
            <a:gdLst/>
            <a:ahLst/>
            <a:cxnLst/>
            <a:rect l="l" t="t" r="r" b="b"/>
            <a:pathLst>
              <a:path w="2031505" h="443731">
                <a:moveTo>
                  <a:pt x="0" y="0"/>
                </a:moveTo>
                <a:lnTo>
                  <a:pt x="2031506" y="0"/>
                </a:lnTo>
                <a:lnTo>
                  <a:pt x="2031506" y="443731"/>
                </a:lnTo>
                <a:lnTo>
                  <a:pt x="0" y="443731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xmlns="" r:embed="rId7"/>
                </a:ext>
              </a:extLst>
            </a:blip>
            <a:stretch>
              <a:fillRect t="-112263"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95" name="Freeform 95"/>
          <p:cNvSpPr/>
          <p:nvPr/>
        </p:nvSpPr>
        <p:spPr>
          <a:xfrm rot="-244622">
            <a:off x="15284201" y="7282152"/>
            <a:ext cx="1687224" cy="2327205"/>
          </a:xfrm>
          <a:custGeom>
            <a:avLst/>
            <a:gdLst/>
            <a:ahLst/>
            <a:cxnLst/>
            <a:rect l="l" t="t" r="r" b="b"/>
            <a:pathLst>
              <a:path w="1687224" h="2327205">
                <a:moveTo>
                  <a:pt x="0" y="0"/>
                </a:moveTo>
                <a:lnTo>
                  <a:pt x="1687224" y="0"/>
                </a:lnTo>
                <a:lnTo>
                  <a:pt x="1687224" y="2327205"/>
                </a:lnTo>
                <a:lnTo>
                  <a:pt x="0" y="2327205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96" name="Freeform 96"/>
          <p:cNvSpPr/>
          <p:nvPr/>
        </p:nvSpPr>
        <p:spPr>
          <a:xfrm rot="254373">
            <a:off x="13944850" y="7761975"/>
            <a:ext cx="1339351" cy="1847381"/>
          </a:xfrm>
          <a:custGeom>
            <a:avLst/>
            <a:gdLst/>
            <a:ahLst/>
            <a:cxnLst/>
            <a:rect l="l" t="t" r="r" b="b"/>
            <a:pathLst>
              <a:path w="1339351" h="1847381">
                <a:moveTo>
                  <a:pt x="0" y="0"/>
                </a:moveTo>
                <a:lnTo>
                  <a:pt x="1339351" y="0"/>
                </a:lnTo>
                <a:lnTo>
                  <a:pt x="1339351" y="1847382"/>
                </a:lnTo>
                <a:lnTo>
                  <a:pt x="0" y="1847382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97" name="Freeform 97"/>
          <p:cNvSpPr/>
          <p:nvPr/>
        </p:nvSpPr>
        <p:spPr>
          <a:xfrm>
            <a:off x="10515787" y="1286615"/>
            <a:ext cx="2031505" cy="443731"/>
          </a:xfrm>
          <a:custGeom>
            <a:avLst/>
            <a:gdLst/>
            <a:ahLst/>
            <a:cxnLst/>
            <a:rect l="l" t="t" r="r" b="b"/>
            <a:pathLst>
              <a:path w="2031505" h="443731">
                <a:moveTo>
                  <a:pt x="0" y="0"/>
                </a:moveTo>
                <a:lnTo>
                  <a:pt x="2031506" y="0"/>
                </a:lnTo>
                <a:lnTo>
                  <a:pt x="2031506" y="443731"/>
                </a:lnTo>
                <a:lnTo>
                  <a:pt x="0" y="443731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xmlns="" r:embed="rId7"/>
                </a:ext>
              </a:extLst>
            </a:blip>
            <a:stretch>
              <a:fillRect t="-112263"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98" name="Freeform 98"/>
          <p:cNvSpPr/>
          <p:nvPr/>
        </p:nvSpPr>
        <p:spPr>
          <a:xfrm rot="1255237">
            <a:off x="1972826" y="7601105"/>
            <a:ext cx="1253899" cy="863458"/>
          </a:xfrm>
          <a:custGeom>
            <a:avLst/>
            <a:gdLst/>
            <a:ahLst/>
            <a:cxnLst/>
            <a:rect l="l" t="t" r="r" b="b"/>
            <a:pathLst>
              <a:path w="1253899" h="863458">
                <a:moveTo>
                  <a:pt x="0" y="0"/>
                </a:moveTo>
                <a:lnTo>
                  <a:pt x="1253898" y="0"/>
                </a:lnTo>
                <a:lnTo>
                  <a:pt x="1253898" y="863458"/>
                </a:lnTo>
                <a:lnTo>
                  <a:pt x="0" y="863458"/>
                </a:lnTo>
                <a:lnTo>
                  <a:pt x="0" y="0"/>
                </a:lnTo>
                <a:close/>
              </a:path>
            </a:pathLst>
          </a:custGeom>
          <a:blipFill>
            <a:blip r:embed="rId9"/>
            <a:stretch>
              <a:fillRect t="-62571" r="-193516" b="-197067"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99" name="Freeform 99"/>
          <p:cNvSpPr/>
          <p:nvPr/>
        </p:nvSpPr>
        <p:spPr>
          <a:xfrm rot="-1453828" flipH="1">
            <a:off x="3344401" y="8132171"/>
            <a:ext cx="774406" cy="533271"/>
          </a:xfrm>
          <a:custGeom>
            <a:avLst/>
            <a:gdLst/>
            <a:ahLst/>
            <a:cxnLst/>
            <a:rect l="l" t="t" r="r" b="b"/>
            <a:pathLst>
              <a:path w="774406" h="533271">
                <a:moveTo>
                  <a:pt x="774407" y="0"/>
                </a:moveTo>
                <a:lnTo>
                  <a:pt x="0" y="0"/>
                </a:lnTo>
                <a:lnTo>
                  <a:pt x="0" y="533271"/>
                </a:lnTo>
                <a:lnTo>
                  <a:pt x="774407" y="533271"/>
                </a:lnTo>
                <a:lnTo>
                  <a:pt x="774407" y="0"/>
                </a:lnTo>
                <a:close/>
              </a:path>
            </a:pathLst>
          </a:custGeom>
          <a:blipFill>
            <a:blip r:embed="rId9"/>
            <a:stretch>
              <a:fillRect t="-62571" r="-193516" b="-197067"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00" name="Freeform 100"/>
          <p:cNvSpPr/>
          <p:nvPr/>
        </p:nvSpPr>
        <p:spPr>
          <a:xfrm rot="-6902382" flipH="1">
            <a:off x="14415685" y="1560153"/>
            <a:ext cx="1075120" cy="740348"/>
          </a:xfrm>
          <a:custGeom>
            <a:avLst/>
            <a:gdLst/>
            <a:ahLst/>
            <a:cxnLst/>
            <a:rect l="l" t="t" r="r" b="b"/>
            <a:pathLst>
              <a:path w="1075120" h="740348">
                <a:moveTo>
                  <a:pt x="1075120" y="0"/>
                </a:moveTo>
                <a:lnTo>
                  <a:pt x="0" y="0"/>
                </a:lnTo>
                <a:lnTo>
                  <a:pt x="0" y="740348"/>
                </a:lnTo>
                <a:lnTo>
                  <a:pt x="1075120" y="740348"/>
                </a:lnTo>
                <a:lnTo>
                  <a:pt x="1075120" y="0"/>
                </a:lnTo>
                <a:close/>
              </a:path>
            </a:pathLst>
          </a:custGeom>
          <a:blipFill>
            <a:blip r:embed="rId9"/>
            <a:stretch>
              <a:fillRect t="-62571" r="-193516" b="-197067"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01" name="TextBox 101"/>
          <p:cNvSpPr txBox="1"/>
          <p:nvPr/>
        </p:nvSpPr>
        <p:spPr>
          <a:xfrm>
            <a:off x="2263452" y="1739014"/>
            <a:ext cx="12957784" cy="77995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874"/>
              </a:lnSpc>
            </a:pPr>
            <a:r>
              <a:rPr lang="en-US" sz="5499" dirty="0">
                <a:solidFill>
                  <a:srgbClr val="9FC2B6"/>
                </a:solidFill>
                <a:latin typeface="#9Slide07 IcielSoup of Justice"/>
                <a:ea typeface="#9Slide07 IcielSoup of Justice"/>
                <a:cs typeface="#9Slide07 IcielSoup of Justice"/>
                <a:sym typeface="#9Slide07 IcielSoup of Justice"/>
              </a:rPr>
              <a:t>BÀI 4: KHÁM PHÁ VẺ ĐẸP VĂN CHƯƠNG</a:t>
            </a:r>
          </a:p>
        </p:txBody>
      </p:sp>
      <p:sp>
        <p:nvSpPr>
          <p:cNvPr id="102" name="TextBox 102"/>
          <p:cNvSpPr txBox="1"/>
          <p:nvPr/>
        </p:nvSpPr>
        <p:spPr>
          <a:xfrm>
            <a:off x="2263452" y="2956830"/>
            <a:ext cx="12957784" cy="85129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796"/>
              </a:lnSpc>
            </a:pPr>
            <a:r>
              <a:rPr lang="en-US" sz="5437" b="1">
                <a:solidFill>
                  <a:srgbClr val="666161"/>
                </a:solidFill>
                <a:latin typeface="Roboto Condensed Bold"/>
                <a:ea typeface="Roboto Condensed Bold"/>
                <a:cs typeface="Roboto Condensed Bold"/>
                <a:sym typeface="Roboto Condensed Bold"/>
              </a:rPr>
              <a:t>KĨ NĂNG NÓI VÀ NGHE</a:t>
            </a:r>
          </a:p>
        </p:txBody>
      </p:sp>
      <p:sp>
        <p:nvSpPr>
          <p:cNvPr id="103" name="TextBox 103"/>
          <p:cNvSpPr txBox="1"/>
          <p:nvPr/>
        </p:nvSpPr>
        <p:spPr>
          <a:xfrm>
            <a:off x="3269084" y="4095670"/>
            <a:ext cx="11043386" cy="393716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825"/>
              </a:lnSpc>
            </a:pPr>
            <a:r>
              <a:rPr lang="en-US" sz="5589" dirty="0" err="1">
                <a:solidFill>
                  <a:srgbClr val="AE5151"/>
                </a:solidFill>
                <a:latin typeface="#9Slide05 Dear Saturday"/>
                <a:ea typeface="#9Slide05 Dear Saturday"/>
                <a:cs typeface="#9Slide05 Dear Saturday"/>
                <a:sym typeface="#9Slide05 Dear Saturday"/>
              </a:rPr>
              <a:t>Thảo</a:t>
            </a:r>
            <a:r>
              <a:rPr lang="en-US" sz="5589" dirty="0">
                <a:solidFill>
                  <a:srgbClr val="AE5151"/>
                </a:solidFill>
                <a:latin typeface="#9Slide05 Dear Saturday"/>
                <a:ea typeface="#9Slide05 Dear Saturday"/>
                <a:cs typeface="#9Slide05 Dear Saturday"/>
                <a:sym typeface="#9Slide05 Dear Saturday"/>
              </a:rPr>
              <a:t> </a:t>
            </a:r>
            <a:r>
              <a:rPr lang="en-US" sz="5589" dirty="0" err="1">
                <a:solidFill>
                  <a:srgbClr val="AE5151"/>
                </a:solidFill>
                <a:latin typeface="#9Slide05 Dear Saturday"/>
                <a:ea typeface="#9Slide05 Dear Saturday"/>
                <a:cs typeface="#9Slide05 Dear Saturday"/>
                <a:sym typeface="#9Slide05 Dear Saturday"/>
              </a:rPr>
              <a:t>luận</a:t>
            </a:r>
            <a:r>
              <a:rPr lang="en-US" sz="5589" dirty="0">
                <a:solidFill>
                  <a:srgbClr val="AE5151"/>
                </a:solidFill>
                <a:latin typeface="#9Slide05 Dear Saturday"/>
                <a:ea typeface="#9Slide05 Dear Saturday"/>
                <a:cs typeface="#9Slide05 Dear Saturday"/>
                <a:sym typeface="#9Slide05 Dear Saturday"/>
              </a:rPr>
              <a:t> </a:t>
            </a:r>
            <a:r>
              <a:rPr lang="en-US" sz="5589" dirty="0" err="1">
                <a:solidFill>
                  <a:srgbClr val="AE5151"/>
                </a:solidFill>
                <a:latin typeface="#9Slide05 Dear Saturday"/>
                <a:ea typeface="#9Slide05 Dear Saturday"/>
                <a:cs typeface="#9Slide05 Dear Saturday"/>
                <a:sym typeface="#9Slide05 Dear Saturday"/>
              </a:rPr>
              <a:t>về</a:t>
            </a:r>
            <a:r>
              <a:rPr lang="en-US" sz="5589" dirty="0">
                <a:solidFill>
                  <a:srgbClr val="AE5151"/>
                </a:solidFill>
                <a:latin typeface="#9Slide05 Dear Saturday"/>
                <a:ea typeface="#9Slide05 Dear Saturday"/>
                <a:cs typeface="#9Slide05 Dear Saturday"/>
                <a:sym typeface="#9Slide05 Dear Saturday"/>
              </a:rPr>
              <a:t> </a:t>
            </a:r>
            <a:r>
              <a:rPr lang="en-US" sz="5589" dirty="0" err="1">
                <a:solidFill>
                  <a:srgbClr val="AE5151"/>
                </a:solidFill>
                <a:latin typeface="#9Slide05 Dear Saturday"/>
                <a:ea typeface="#9Slide05 Dear Saturday"/>
                <a:cs typeface="#9Slide05 Dear Saturday"/>
                <a:sym typeface="#9Slide05 Dear Saturday"/>
              </a:rPr>
              <a:t>một</a:t>
            </a:r>
            <a:r>
              <a:rPr lang="en-US" sz="5589" dirty="0">
                <a:solidFill>
                  <a:srgbClr val="AE5151"/>
                </a:solidFill>
                <a:latin typeface="#9Slide05 Dear Saturday"/>
                <a:ea typeface="#9Slide05 Dear Saturday"/>
                <a:cs typeface="#9Slide05 Dear Saturday"/>
                <a:sym typeface="#9Slide05 Dear Saturday"/>
              </a:rPr>
              <a:t> </a:t>
            </a:r>
            <a:r>
              <a:rPr lang="en-US" sz="5589" dirty="0" err="1">
                <a:solidFill>
                  <a:srgbClr val="AE5151"/>
                </a:solidFill>
                <a:latin typeface="#9Slide05 Dear Saturday"/>
                <a:ea typeface="#9Slide05 Dear Saturday"/>
                <a:cs typeface="#9Slide05 Dear Saturday"/>
                <a:sym typeface="#9Slide05 Dear Saturday"/>
              </a:rPr>
              <a:t>vấn</a:t>
            </a:r>
            <a:r>
              <a:rPr lang="en-US" sz="5589" dirty="0">
                <a:solidFill>
                  <a:srgbClr val="AE5151"/>
                </a:solidFill>
                <a:latin typeface="#9Slide05 Dear Saturday"/>
                <a:ea typeface="#9Slide05 Dear Saturday"/>
                <a:cs typeface="#9Slide05 Dear Saturday"/>
                <a:sym typeface="#9Slide05 Dear Saturday"/>
              </a:rPr>
              <a:t> </a:t>
            </a:r>
            <a:r>
              <a:rPr lang="en-US" sz="5589" dirty="0" err="1">
                <a:solidFill>
                  <a:srgbClr val="AE5151"/>
                </a:solidFill>
                <a:latin typeface="#9Slide05 Dear Saturday"/>
                <a:ea typeface="#9Slide05 Dear Saturday"/>
                <a:cs typeface="#9Slide05 Dear Saturday"/>
                <a:sym typeface="#9Slide05 Dear Saturday"/>
              </a:rPr>
              <a:t>đề</a:t>
            </a:r>
            <a:r>
              <a:rPr lang="en-US" sz="5589" dirty="0">
                <a:solidFill>
                  <a:srgbClr val="AE5151"/>
                </a:solidFill>
                <a:latin typeface="#9Slide05 Dear Saturday"/>
                <a:ea typeface="#9Slide05 Dear Saturday"/>
                <a:cs typeface="#9Slide05 Dear Saturday"/>
                <a:sym typeface="#9Slide05 Dear Saturday"/>
              </a:rPr>
              <a:t> </a:t>
            </a:r>
          </a:p>
          <a:p>
            <a:pPr algn="ctr">
              <a:lnSpc>
                <a:spcPts val="7825"/>
              </a:lnSpc>
              <a:spcBef>
                <a:spcPct val="0"/>
              </a:spcBef>
            </a:pPr>
            <a:r>
              <a:rPr lang="en-US" sz="5589" dirty="0" err="1">
                <a:solidFill>
                  <a:srgbClr val="AE5151"/>
                </a:solidFill>
                <a:latin typeface="#9Slide05 Dear Saturday"/>
                <a:ea typeface="#9Slide05 Dear Saturday"/>
                <a:cs typeface="#9Slide05 Dear Saturday"/>
                <a:sym typeface="#9Slide05 Dear Saturday"/>
              </a:rPr>
              <a:t>đáng</a:t>
            </a:r>
            <a:r>
              <a:rPr lang="en-US" sz="5589" dirty="0">
                <a:solidFill>
                  <a:srgbClr val="AE5151"/>
                </a:solidFill>
                <a:latin typeface="#9Slide05 Dear Saturday"/>
                <a:ea typeface="#9Slide05 Dear Saturday"/>
                <a:cs typeface="#9Slide05 Dear Saturday"/>
                <a:sym typeface="#9Slide05 Dear Saturday"/>
              </a:rPr>
              <a:t> </a:t>
            </a:r>
            <a:r>
              <a:rPr lang="en-US" sz="5589" dirty="0" err="1">
                <a:solidFill>
                  <a:srgbClr val="AE5151"/>
                </a:solidFill>
                <a:latin typeface="#9Slide05 Dear Saturday"/>
                <a:ea typeface="#9Slide05 Dear Saturday"/>
                <a:cs typeface="#9Slide05 Dear Saturday"/>
                <a:sym typeface="#9Slide05 Dear Saturday"/>
              </a:rPr>
              <a:t>quan</a:t>
            </a:r>
            <a:r>
              <a:rPr lang="en-US" sz="5589" dirty="0">
                <a:solidFill>
                  <a:srgbClr val="AE5151"/>
                </a:solidFill>
                <a:latin typeface="#9Slide05 Dear Saturday"/>
                <a:ea typeface="#9Slide05 Dear Saturday"/>
                <a:cs typeface="#9Slide05 Dear Saturday"/>
                <a:sym typeface="#9Slide05 Dear Saturday"/>
              </a:rPr>
              <a:t> </a:t>
            </a:r>
            <a:r>
              <a:rPr lang="en-US" sz="5589" dirty="0" err="1">
                <a:solidFill>
                  <a:srgbClr val="AE5151"/>
                </a:solidFill>
                <a:latin typeface="#9Slide05 Dear Saturday"/>
                <a:ea typeface="#9Slide05 Dear Saturday"/>
                <a:cs typeface="#9Slide05 Dear Saturday"/>
                <a:sym typeface="#9Slide05 Dear Saturday"/>
              </a:rPr>
              <a:t>tâm</a:t>
            </a:r>
            <a:r>
              <a:rPr lang="en-US" sz="5589" dirty="0">
                <a:solidFill>
                  <a:srgbClr val="AE5151"/>
                </a:solidFill>
                <a:latin typeface="#9Slide05 Dear Saturday"/>
                <a:ea typeface="#9Slide05 Dear Saturday"/>
                <a:cs typeface="#9Slide05 Dear Saturday"/>
                <a:sym typeface="#9Slide05 Dear Saturday"/>
              </a:rPr>
              <a:t> </a:t>
            </a:r>
            <a:r>
              <a:rPr lang="en-US" sz="5589" dirty="0" err="1">
                <a:solidFill>
                  <a:srgbClr val="AE5151"/>
                </a:solidFill>
                <a:latin typeface="#9Slide05 Dear Saturday"/>
                <a:ea typeface="#9Slide05 Dear Saturday"/>
                <a:cs typeface="#9Slide05 Dear Saturday"/>
                <a:sym typeface="#9Slide05 Dear Saturday"/>
              </a:rPr>
              <a:t>trong</a:t>
            </a:r>
            <a:r>
              <a:rPr lang="en-US" sz="5589" dirty="0">
                <a:solidFill>
                  <a:srgbClr val="AE5151"/>
                </a:solidFill>
                <a:latin typeface="#9Slide05 Dear Saturday"/>
                <a:ea typeface="#9Slide05 Dear Saturday"/>
                <a:cs typeface="#9Slide05 Dear Saturday"/>
                <a:sym typeface="#9Slide05 Dear Saturday"/>
              </a:rPr>
              <a:t> </a:t>
            </a:r>
            <a:r>
              <a:rPr lang="en-US" sz="5589" dirty="0" err="1">
                <a:solidFill>
                  <a:srgbClr val="AE5151"/>
                </a:solidFill>
                <a:latin typeface="#9Slide05 Dear Saturday"/>
                <a:ea typeface="#9Slide05 Dear Saturday"/>
                <a:cs typeface="#9Slide05 Dear Saturday"/>
                <a:sym typeface="#9Slide05 Dear Saturday"/>
              </a:rPr>
              <a:t>đời</a:t>
            </a:r>
            <a:r>
              <a:rPr lang="en-US" sz="5589" dirty="0">
                <a:solidFill>
                  <a:srgbClr val="AE5151"/>
                </a:solidFill>
                <a:latin typeface="#9Slide05 Dear Saturday"/>
                <a:ea typeface="#9Slide05 Dear Saturday"/>
                <a:cs typeface="#9Slide05 Dear Saturday"/>
                <a:sym typeface="#9Slide05 Dear Saturday"/>
              </a:rPr>
              <a:t> </a:t>
            </a:r>
            <a:r>
              <a:rPr lang="en-US" sz="5589" dirty="0" err="1">
                <a:solidFill>
                  <a:srgbClr val="AE5151"/>
                </a:solidFill>
                <a:latin typeface="#9Slide05 Dear Saturday"/>
                <a:ea typeface="#9Slide05 Dear Saturday"/>
                <a:cs typeface="#9Slide05 Dear Saturday"/>
                <a:sym typeface="#9Slide05 Dear Saturday"/>
              </a:rPr>
              <a:t>sống</a:t>
            </a:r>
            <a:r>
              <a:rPr lang="en-US" sz="5589" dirty="0">
                <a:solidFill>
                  <a:srgbClr val="AE5151"/>
                </a:solidFill>
                <a:latin typeface="#9Slide05 Dear Saturday"/>
                <a:ea typeface="#9Slide05 Dear Saturday"/>
                <a:cs typeface="#9Slide05 Dear Saturday"/>
                <a:sym typeface="#9Slide05 Dear Saturday"/>
              </a:rPr>
              <a:t> </a:t>
            </a:r>
            <a:r>
              <a:rPr lang="en-US" sz="5589" dirty="0" err="1">
                <a:solidFill>
                  <a:srgbClr val="AE5151"/>
                </a:solidFill>
                <a:latin typeface="#9Slide05 Dear Saturday"/>
                <a:ea typeface="#9Slide05 Dear Saturday"/>
                <a:cs typeface="#9Slide05 Dear Saturday"/>
                <a:sym typeface="#9Slide05 Dear Saturday"/>
              </a:rPr>
              <a:t>phù</a:t>
            </a:r>
            <a:r>
              <a:rPr lang="en-US" sz="5589" dirty="0">
                <a:solidFill>
                  <a:srgbClr val="AE5151"/>
                </a:solidFill>
                <a:latin typeface="#9Slide05 Dear Saturday"/>
                <a:ea typeface="#9Slide05 Dear Saturday"/>
                <a:cs typeface="#9Slide05 Dear Saturday"/>
                <a:sym typeface="#9Slide05 Dear Saturday"/>
              </a:rPr>
              <a:t> </a:t>
            </a:r>
            <a:r>
              <a:rPr lang="en-US" sz="5589" dirty="0" err="1">
                <a:solidFill>
                  <a:srgbClr val="AE5151"/>
                </a:solidFill>
                <a:latin typeface="#9Slide05 Dear Saturday"/>
                <a:ea typeface="#9Slide05 Dear Saturday"/>
                <a:cs typeface="#9Slide05 Dear Saturday"/>
                <a:sym typeface="#9Slide05 Dear Saturday"/>
              </a:rPr>
              <a:t>hợp</a:t>
            </a:r>
            <a:r>
              <a:rPr lang="en-US" sz="5589" dirty="0">
                <a:solidFill>
                  <a:srgbClr val="AE5151"/>
                </a:solidFill>
                <a:latin typeface="#9Slide05 Dear Saturday"/>
                <a:ea typeface="#9Slide05 Dear Saturday"/>
                <a:cs typeface="#9Slide05 Dear Saturday"/>
                <a:sym typeface="#9Slide05 Dear Saturday"/>
              </a:rPr>
              <a:t> </a:t>
            </a:r>
            <a:r>
              <a:rPr lang="en-US" sz="5589" dirty="0" err="1">
                <a:solidFill>
                  <a:srgbClr val="AE5151"/>
                </a:solidFill>
                <a:latin typeface="#9Slide05 Dear Saturday"/>
                <a:ea typeface="#9Slide05 Dear Saturday"/>
                <a:cs typeface="#9Slide05 Dear Saturday"/>
                <a:sym typeface="#9Slide05 Dear Saturday"/>
              </a:rPr>
              <a:t>với</a:t>
            </a:r>
            <a:r>
              <a:rPr lang="en-US" sz="5589" dirty="0">
                <a:solidFill>
                  <a:srgbClr val="AE5151"/>
                </a:solidFill>
                <a:latin typeface="#9Slide05 Dear Saturday"/>
                <a:ea typeface="#9Slide05 Dear Saturday"/>
                <a:cs typeface="#9Slide05 Dear Saturday"/>
                <a:sym typeface="#9Slide05 Dear Saturday"/>
              </a:rPr>
              <a:t> </a:t>
            </a:r>
            <a:r>
              <a:rPr lang="en-US" sz="5589" dirty="0" err="1">
                <a:solidFill>
                  <a:srgbClr val="AE5151"/>
                </a:solidFill>
                <a:latin typeface="#9Slide05 Dear Saturday"/>
                <a:ea typeface="#9Slide05 Dear Saturday"/>
                <a:cs typeface="#9Slide05 Dear Saturday"/>
                <a:sym typeface="#9Slide05 Dear Saturday"/>
              </a:rPr>
              <a:t>lứa</a:t>
            </a:r>
            <a:r>
              <a:rPr lang="en-US" sz="5589" dirty="0">
                <a:solidFill>
                  <a:srgbClr val="AE5151"/>
                </a:solidFill>
                <a:latin typeface="#9Slide05 Dear Saturday"/>
                <a:ea typeface="#9Slide05 Dear Saturday"/>
                <a:cs typeface="#9Slide05 Dear Saturday"/>
                <a:sym typeface="#9Slide05 Dear Saturday"/>
              </a:rPr>
              <a:t> </a:t>
            </a:r>
            <a:r>
              <a:rPr lang="en-US" sz="5589" dirty="0" err="1">
                <a:solidFill>
                  <a:srgbClr val="AE5151"/>
                </a:solidFill>
                <a:latin typeface="#9Slide05 Dear Saturday"/>
                <a:ea typeface="#9Slide05 Dear Saturday"/>
                <a:cs typeface="#9Slide05 Dear Saturday"/>
                <a:sym typeface="#9Slide05 Dear Saturday"/>
              </a:rPr>
              <a:t>tuổi</a:t>
            </a:r>
            <a:r>
              <a:rPr lang="en-US" sz="5589" dirty="0">
                <a:solidFill>
                  <a:srgbClr val="AE5151"/>
                </a:solidFill>
                <a:latin typeface="#9Slide05 Dear Saturday"/>
                <a:ea typeface="#9Slide05 Dear Saturday"/>
                <a:cs typeface="#9Slide05 Dear Saturday"/>
                <a:sym typeface="#9Slide05 Dear Saturday"/>
              </a:rPr>
              <a:t> (</a:t>
            </a:r>
            <a:r>
              <a:rPr lang="en-US" sz="5589" dirty="0" err="1">
                <a:solidFill>
                  <a:srgbClr val="AE5151"/>
                </a:solidFill>
                <a:latin typeface="#9Slide05 Dear Saturday"/>
                <a:ea typeface="#9Slide05 Dear Saturday"/>
                <a:cs typeface="#9Slide05 Dear Saturday"/>
                <a:sym typeface="#9Slide05 Dear Saturday"/>
              </a:rPr>
              <a:t>làm</a:t>
            </a:r>
            <a:r>
              <a:rPr lang="en-US" sz="5589" dirty="0">
                <a:solidFill>
                  <a:srgbClr val="AE5151"/>
                </a:solidFill>
                <a:latin typeface="#9Slide05 Dear Saturday"/>
                <a:ea typeface="#9Slide05 Dear Saturday"/>
                <a:cs typeface="#9Slide05 Dear Saturday"/>
                <a:sym typeface="#9Slide05 Dear Saturday"/>
              </a:rPr>
              <a:t> </a:t>
            </a:r>
            <a:r>
              <a:rPr lang="en-US" sz="5589" dirty="0" err="1">
                <a:solidFill>
                  <a:srgbClr val="AE5151"/>
                </a:solidFill>
                <a:latin typeface="#9Slide05 Dear Saturday"/>
                <a:ea typeface="#9Slide05 Dear Saturday"/>
                <a:cs typeface="#9Slide05 Dear Saturday"/>
                <a:sym typeface="#9Slide05 Dear Saturday"/>
              </a:rPr>
              <a:t>thế</a:t>
            </a:r>
            <a:r>
              <a:rPr lang="en-US" sz="5589" dirty="0">
                <a:solidFill>
                  <a:srgbClr val="AE5151"/>
                </a:solidFill>
                <a:latin typeface="#9Slide05 Dear Saturday"/>
                <a:ea typeface="#9Slide05 Dear Saturday"/>
                <a:cs typeface="#9Slide05 Dear Saturday"/>
                <a:sym typeface="#9Slide05 Dear Saturday"/>
              </a:rPr>
              <a:t> </a:t>
            </a:r>
            <a:r>
              <a:rPr lang="en-US" sz="5589" dirty="0" err="1">
                <a:solidFill>
                  <a:srgbClr val="AE5151"/>
                </a:solidFill>
                <a:latin typeface="#9Slide05 Dear Saturday"/>
                <a:ea typeface="#9Slide05 Dear Saturday"/>
                <a:cs typeface="#9Slide05 Dear Saturday"/>
                <a:sym typeface="#9Slide05 Dear Saturday"/>
              </a:rPr>
              <a:t>nào</a:t>
            </a:r>
            <a:r>
              <a:rPr lang="en-US" sz="5589" dirty="0">
                <a:solidFill>
                  <a:srgbClr val="AE5151"/>
                </a:solidFill>
                <a:latin typeface="#9Slide05 Dear Saturday"/>
                <a:ea typeface="#9Slide05 Dear Saturday"/>
                <a:cs typeface="#9Slide05 Dear Saturday"/>
                <a:sym typeface="#9Slide05 Dear Saturday"/>
              </a:rPr>
              <a:t> </a:t>
            </a:r>
            <a:r>
              <a:rPr lang="en-US" sz="5589" dirty="0" err="1">
                <a:solidFill>
                  <a:srgbClr val="AE5151"/>
                </a:solidFill>
                <a:latin typeface="#9Slide05 Dear Saturday"/>
                <a:ea typeface="#9Slide05 Dear Saturday"/>
                <a:cs typeface="#9Slide05 Dear Saturday"/>
                <a:sym typeface="#9Slide05 Dear Saturday"/>
              </a:rPr>
              <a:t>để</a:t>
            </a:r>
            <a:r>
              <a:rPr lang="en-US" sz="5589" dirty="0">
                <a:solidFill>
                  <a:srgbClr val="AE5151"/>
                </a:solidFill>
                <a:latin typeface="#9Slide05 Dear Saturday"/>
                <a:ea typeface="#9Slide05 Dear Saturday"/>
                <a:cs typeface="#9Slide05 Dear Saturday"/>
                <a:sym typeface="#9Slide05 Dear Saturday"/>
              </a:rPr>
              <a:t> </a:t>
            </a:r>
            <a:r>
              <a:rPr lang="en-US" sz="5589" dirty="0" err="1">
                <a:solidFill>
                  <a:srgbClr val="AE5151"/>
                </a:solidFill>
                <a:latin typeface="#9Slide05 Dear Saturday"/>
                <a:ea typeface="#9Slide05 Dear Saturday"/>
                <a:cs typeface="#9Slide05 Dear Saturday"/>
                <a:sym typeface="#9Slide05 Dear Saturday"/>
              </a:rPr>
              <a:t>học</a:t>
            </a:r>
            <a:r>
              <a:rPr lang="en-US" sz="5589" dirty="0">
                <a:solidFill>
                  <a:srgbClr val="AE5151"/>
                </a:solidFill>
                <a:latin typeface="#9Slide05 Dear Saturday"/>
                <a:ea typeface="#9Slide05 Dear Saturday"/>
                <a:cs typeface="#9Slide05 Dear Saturday"/>
                <a:sym typeface="#9Slide05 Dear Saturday"/>
              </a:rPr>
              <a:t> </a:t>
            </a:r>
            <a:r>
              <a:rPr lang="en-US" sz="5589" dirty="0" err="1">
                <a:solidFill>
                  <a:srgbClr val="AE5151"/>
                </a:solidFill>
                <a:latin typeface="#9Slide05 Dear Saturday"/>
                <a:ea typeface="#9Slide05 Dear Saturday"/>
                <a:cs typeface="#9Slide05 Dear Saturday"/>
                <a:sym typeface="#9Slide05 Dear Saturday"/>
              </a:rPr>
              <a:t>tốt</a:t>
            </a:r>
            <a:r>
              <a:rPr lang="en-US" sz="5589" dirty="0">
                <a:solidFill>
                  <a:srgbClr val="AE5151"/>
                </a:solidFill>
                <a:latin typeface="#9Slide05 Dear Saturday"/>
                <a:ea typeface="#9Slide05 Dear Saturday"/>
                <a:cs typeface="#9Slide05 Dear Saturday"/>
                <a:sym typeface="#9Slide05 Dear Saturday"/>
              </a:rPr>
              <a:t> </a:t>
            </a:r>
            <a:r>
              <a:rPr lang="en-US" sz="5589" dirty="0" err="1">
                <a:solidFill>
                  <a:srgbClr val="AE5151"/>
                </a:solidFill>
                <a:latin typeface="#9Slide05 Dear Saturday"/>
                <a:ea typeface="#9Slide05 Dear Saturday"/>
                <a:cs typeface="#9Slide05 Dear Saturday"/>
                <a:sym typeface="#9Slide05 Dear Saturday"/>
              </a:rPr>
              <a:t>môn</a:t>
            </a:r>
            <a:r>
              <a:rPr lang="en-US" sz="5589" dirty="0">
                <a:solidFill>
                  <a:srgbClr val="AE5151"/>
                </a:solidFill>
                <a:latin typeface="#9Slide05 Dear Saturday"/>
                <a:ea typeface="#9Slide05 Dear Saturday"/>
                <a:cs typeface="#9Slide05 Dear Saturday"/>
                <a:sym typeface="#9Slide05 Dear Saturday"/>
              </a:rPr>
              <a:t> </a:t>
            </a:r>
            <a:r>
              <a:rPr lang="en-US" sz="5589" dirty="0" err="1">
                <a:solidFill>
                  <a:srgbClr val="AE5151"/>
                </a:solidFill>
                <a:latin typeface="#9Slide05 Dear Saturday"/>
                <a:ea typeface="#9Slide05 Dear Saturday"/>
                <a:cs typeface="#9Slide05 Dear Saturday"/>
                <a:sym typeface="#9Slide05 Dear Saturday"/>
              </a:rPr>
              <a:t>Ngữ</a:t>
            </a:r>
            <a:r>
              <a:rPr lang="en-US" sz="5589" dirty="0">
                <a:solidFill>
                  <a:srgbClr val="AE5151"/>
                </a:solidFill>
                <a:latin typeface="#9Slide05 Dear Saturday"/>
                <a:ea typeface="#9Slide05 Dear Saturday"/>
                <a:cs typeface="#9Slide05 Dear Saturday"/>
                <a:sym typeface="#9Slide05 Dear Saturday"/>
              </a:rPr>
              <a:t> </a:t>
            </a:r>
            <a:r>
              <a:rPr lang="en-US" sz="5589" dirty="0" err="1">
                <a:solidFill>
                  <a:srgbClr val="AE5151"/>
                </a:solidFill>
                <a:latin typeface="#9Slide05 Dear Saturday"/>
                <a:ea typeface="#9Slide05 Dear Saturday"/>
                <a:cs typeface="#9Slide05 Dear Saturday"/>
                <a:sym typeface="#9Slide05 Dear Saturday"/>
              </a:rPr>
              <a:t>văn</a:t>
            </a:r>
            <a:r>
              <a:rPr lang="en-US" sz="5589" dirty="0">
                <a:solidFill>
                  <a:srgbClr val="AE5151"/>
                </a:solidFill>
                <a:latin typeface="#9Slide05 Dear Saturday"/>
                <a:ea typeface="#9Slide05 Dear Saturday"/>
                <a:cs typeface="#9Slide05 Dear Saturday"/>
                <a:sym typeface="#9Slide05 Dear Saturday"/>
              </a:rPr>
              <a:t>?)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FC2B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-10800000">
            <a:off x="7844350" y="-264431"/>
            <a:ext cx="10443650" cy="11081561"/>
          </a:xfrm>
          <a:custGeom>
            <a:avLst/>
            <a:gdLst/>
            <a:ahLst/>
            <a:cxnLst/>
            <a:rect l="l" t="t" r="r" b="b"/>
            <a:pathLst>
              <a:path w="10443650" h="11081561">
                <a:moveTo>
                  <a:pt x="0" y="0"/>
                </a:moveTo>
                <a:lnTo>
                  <a:pt x="10443650" y="0"/>
                </a:lnTo>
                <a:lnTo>
                  <a:pt x="10443650" y="11081561"/>
                </a:lnTo>
                <a:lnTo>
                  <a:pt x="0" y="1108156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tretch>
              <a:fillRect r="-90379" b="-3737"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3" name="Freeform 3"/>
          <p:cNvSpPr/>
          <p:nvPr/>
        </p:nvSpPr>
        <p:spPr>
          <a:xfrm rot="-10800000">
            <a:off x="-200148" y="-397281"/>
            <a:ext cx="10443650" cy="11081561"/>
          </a:xfrm>
          <a:custGeom>
            <a:avLst/>
            <a:gdLst/>
            <a:ahLst/>
            <a:cxnLst/>
            <a:rect l="l" t="t" r="r" b="b"/>
            <a:pathLst>
              <a:path w="10443650" h="11081561">
                <a:moveTo>
                  <a:pt x="0" y="0"/>
                </a:moveTo>
                <a:lnTo>
                  <a:pt x="10443650" y="0"/>
                </a:lnTo>
                <a:lnTo>
                  <a:pt x="10443650" y="11081562"/>
                </a:lnTo>
                <a:lnTo>
                  <a:pt x="0" y="11081562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tretch>
              <a:fillRect l="-90379" t="-3737"/>
            </a:stretch>
          </a:blipFill>
        </p:spPr>
        <p:txBody>
          <a:bodyPr/>
          <a:lstStyle/>
          <a:p>
            <a:endParaRPr lang="en-US"/>
          </a:p>
        </p:txBody>
      </p:sp>
      <p:grpSp>
        <p:nvGrpSpPr>
          <p:cNvPr id="4" name="Group 4"/>
          <p:cNvGrpSpPr/>
          <p:nvPr/>
        </p:nvGrpSpPr>
        <p:grpSpPr>
          <a:xfrm>
            <a:off x="14350507" y="5067990"/>
            <a:ext cx="3670381" cy="1266163"/>
            <a:chOff x="0" y="0"/>
            <a:chExt cx="4893842" cy="1688218"/>
          </a:xfrm>
        </p:grpSpPr>
        <p:grpSp>
          <p:nvGrpSpPr>
            <p:cNvPr id="5" name="Group 5"/>
            <p:cNvGrpSpPr/>
            <p:nvPr/>
          </p:nvGrpSpPr>
          <p:grpSpPr>
            <a:xfrm>
              <a:off x="0" y="0"/>
              <a:ext cx="4893842" cy="1688218"/>
              <a:chOff x="0" y="0"/>
              <a:chExt cx="940684" cy="324506"/>
            </a:xfrm>
          </p:grpSpPr>
          <p:sp>
            <p:nvSpPr>
              <p:cNvPr id="6" name="Freeform 6"/>
              <p:cNvSpPr/>
              <p:nvPr/>
            </p:nvSpPr>
            <p:spPr>
              <a:xfrm>
                <a:off x="0" y="0"/>
                <a:ext cx="940684" cy="324506"/>
              </a:xfrm>
              <a:custGeom>
                <a:avLst/>
                <a:gdLst/>
                <a:ahLst/>
                <a:cxnLst/>
                <a:rect l="l" t="t" r="r" b="b"/>
                <a:pathLst>
                  <a:path w="940684" h="324506">
                    <a:moveTo>
                      <a:pt x="52732" y="0"/>
                    </a:moveTo>
                    <a:lnTo>
                      <a:pt x="887952" y="0"/>
                    </a:lnTo>
                    <a:cubicBezTo>
                      <a:pt x="901937" y="0"/>
                      <a:pt x="915350" y="5556"/>
                      <a:pt x="925239" y="15445"/>
                    </a:cubicBezTo>
                    <a:cubicBezTo>
                      <a:pt x="935128" y="25334"/>
                      <a:pt x="940684" y="38747"/>
                      <a:pt x="940684" y="52732"/>
                    </a:cubicBezTo>
                    <a:lnTo>
                      <a:pt x="940684" y="271773"/>
                    </a:lnTo>
                    <a:cubicBezTo>
                      <a:pt x="940684" y="300897"/>
                      <a:pt x="917075" y="324506"/>
                      <a:pt x="887952" y="324506"/>
                    </a:cubicBezTo>
                    <a:lnTo>
                      <a:pt x="52732" y="324506"/>
                    </a:lnTo>
                    <a:cubicBezTo>
                      <a:pt x="23609" y="324506"/>
                      <a:pt x="0" y="300897"/>
                      <a:pt x="0" y="271773"/>
                    </a:cubicBezTo>
                    <a:lnTo>
                      <a:pt x="0" y="52732"/>
                    </a:lnTo>
                    <a:cubicBezTo>
                      <a:pt x="0" y="23609"/>
                      <a:pt x="23609" y="0"/>
                      <a:pt x="52732" y="0"/>
                    </a:cubicBezTo>
                    <a:close/>
                  </a:path>
                </a:pathLst>
              </a:custGeom>
              <a:solidFill>
                <a:srgbClr val="E76262"/>
              </a:solidFill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" name="TextBox 7"/>
              <p:cNvSpPr txBox="1"/>
              <p:nvPr/>
            </p:nvSpPr>
            <p:spPr>
              <a:xfrm>
                <a:off x="0" y="-47625"/>
                <a:ext cx="940684" cy="372131"/>
              </a:xfrm>
              <a:prstGeom prst="rect">
                <a:avLst/>
              </a:prstGeom>
            </p:spPr>
            <p:txBody>
              <a:bodyPr lIns="55240" tIns="55240" rIns="55240" bIns="55240" rtlCol="0" anchor="ctr"/>
              <a:lstStyle/>
              <a:p>
                <a:pPr algn="ctr">
                  <a:lnSpc>
                    <a:spcPts val="2659"/>
                  </a:lnSpc>
                </a:pPr>
                <a:endParaRPr/>
              </a:p>
            </p:txBody>
          </p:sp>
        </p:grpSp>
        <p:grpSp>
          <p:nvGrpSpPr>
            <p:cNvPr id="8" name="Group 8"/>
            <p:cNvGrpSpPr/>
            <p:nvPr/>
          </p:nvGrpSpPr>
          <p:grpSpPr>
            <a:xfrm>
              <a:off x="135804" y="163505"/>
              <a:ext cx="4635085" cy="1439119"/>
              <a:chOff x="0" y="0"/>
              <a:chExt cx="890946" cy="276625"/>
            </a:xfrm>
          </p:grpSpPr>
          <p:sp>
            <p:nvSpPr>
              <p:cNvPr id="9" name="Freeform 9"/>
              <p:cNvSpPr/>
              <p:nvPr/>
            </p:nvSpPr>
            <p:spPr>
              <a:xfrm>
                <a:off x="0" y="0"/>
                <a:ext cx="890946" cy="276625"/>
              </a:xfrm>
              <a:custGeom>
                <a:avLst/>
                <a:gdLst/>
                <a:ahLst/>
                <a:cxnLst/>
                <a:rect l="l" t="t" r="r" b="b"/>
                <a:pathLst>
                  <a:path w="890946" h="276625">
                    <a:moveTo>
                      <a:pt x="44541" y="0"/>
                    </a:moveTo>
                    <a:lnTo>
                      <a:pt x="846405" y="0"/>
                    </a:lnTo>
                    <a:cubicBezTo>
                      <a:pt x="871005" y="0"/>
                      <a:pt x="890946" y="19942"/>
                      <a:pt x="890946" y="44541"/>
                    </a:cubicBezTo>
                    <a:lnTo>
                      <a:pt x="890946" y="232084"/>
                    </a:lnTo>
                    <a:cubicBezTo>
                      <a:pt x="890946" y="256683"/>
                      <a:pt x="871005" y="276625"/>
                      <a:pt x="846405" y="276625"/>
                    </a:cubicBezTo>
                    <a:lnTo>
                      <a:pt x="44541" y="276625"/>
                    </a:lnTo>
                    <a:cubicBezTo>
                      <a:pt x="19942" y="276625"/>
                      <a:pt x="0" y="256683"/>
                      <a:pt x="0" y="232084"/>
                    </a:cubicBezTo>
                    <a:lnTo>
                      <a:pt x="0" y="44541"/>
                    </a:lnTo>
                    <a:cubicBezTo>
                      <a:pt x="0" y="19942"/>
                      <a:pt x="19942" y="0"/>
                      <a:pt x="44541" y="0"/>
                    </a:cubicBezTo>
                    <a:close/>
                  </a:path>
                </a:pathLst>
              </a:custGeom>
              <a:solidFill>
                <a:srgbClr val="E76262"/>
              </a:solidFill>
              <a:ln w="28575" cap="sq">
                <a:solidFill>
                  <a:srgbClr val="FCF4E8"/>
                </a:solidFill>
                <a:prstDash val="lgDash"/>
                <a:miter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" name="TextBox 10"/>
              <p:cNvSpPr txBox="1"/>
              <p:nvPr/>
            </p:nvSpPr>
            <p:spPr>
              <a:xfrm>
                <a:off x="0" y="-76200"/>
                <a:ext cx="890946" cy="352825"/>
              </a:xfrm>
              <a:prstGeom prst="rect">
                <a:avLst/>
              </a:prstGeom>
            </p:spPr>
            <p:txBody>
              <a:bodyPr lIns="55240" tIns="55240" rIns="55240" bIns="55240" rtlCol="0" anchor="ctr"/>
              <a:lstStyle/>
              <a:p>
                <a:pPr algn="ctr">
                  <a:lnSpc>
                    <a:spcPts val="4059"/>
                  </a:lnSpc>
                </a:pPr>
                <a:endParaRPr/>
              </a:p>
            </p:txBody>
          </p:sp>
        </p:grpSp>
      </p:grpSp>
      <p:grpSp>
        <p:nvGrpSpPr>
          <p:cNvPr id="11" name="Group 11"/>
          <p:cNvGrpSpPr/>
          <p:nvPr/>
        </p:nvGrpSpPr>
        <p:grpSpPr>
          <a:xfrm>
            <a:off x="15481187" y="971219"/>
            <a:ext cx="2422291" cy="1266163"/>
            <a:chOff x="0" y="0"/>
            <a:chExt cx="620810" cy="324506"/>
          </a:xfrm>
        </p:grpSpPr>
        <p:sp>
          <p:nvSpPr>
            <p:cNvPr id="12" name="Freeform 12"/>
            <p:cNvSpPr/>
            <p:nvPr/>
          </p:nvSpPr>
          <p:spPr>
            <a:xfrm>
              <a:off x="0" y="0"/>
              <a:ext cx="620810" cy="324506"/>
            </a:xfrm>
            <a:custGeom>
              <a:avLst/>
              <a:gdLst/>
              <a:ahLst/>
              <a:cxnLst/>
              <a:rect l="l" t="t" r="r" b="b"/>
              <a:pathLst>
                <a:path w="620810" h="324506">
                  <a:moveTo>
                    <a:pt x="79903" y="0"/>
                  </a:moveTo>
                  <a:lnTo>
                    <a:pt x="540907" y="0"/>
                  </a:lnTo>
                  <a:cubicBezTo>
                    <a:pt x="585037" y="0"/>
                    <a:pt x="620810" y="35774"/>
                    <a:pt x="620810" y="79903"/>
                  </a:cubicBezTo>
                  <a:lnTo>
                    <a:pt x="620810" y="244603"/>
                  </a:lnTo>
                  <a:cubicBezTo>
                    <a:pt x="620810" y="288732"/>
                    <a:pt x="585037" y="324506"/>
                    <a:pt x="540907" y="324506"/>
                  </a:cubicBezTo>
                  <a:lnTo>
                    <a:pt x="79903" y="324506"/>
                  </a:lnTo>
                  <a:cubicBezTo>
                    <a:pt x="35774" y="324506"/>
                    <a:pt x="0" y="288732"/>
                    <a:pt x="0" y="244603"/>
                  </a:cubicBezTo>
                  <a:lnTo>
                    <a:pt x="0" y="79903"/>
                  </a:lnTo>
                  <a:cubicBezTo>
                    <a:pt x="0" y="35774"/>
                    <a:pt x="35774" y="0"/>
                    <a:pt x="79903" y="0"/>
                  </a:cubicBezTo>
                  <a:close/>
                </a:path>
              </a:pathLst>
            </a:custGeom>
            <a:solidFill>
              <a:srgbClr val="E76262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13" name="TextBox 13"/>
            <p:cNvSpPr txBox="1"/>
            <p:nvPr/>
          </p:nvSpPr>
          <p:spPr>
            <a:xfrm>
              <a:off x="0" y="-47625"/>
              <a:ext cx="620810" cy="372131"/>
            </a:xfrm>
            <a:prstGeom prst="rect">
              <a:avLst/>
            </a:prstGeom>
          </p:spPr>
          <p:txBody>
            <a:bodyPr lIns="55240" tIns="55240" rIns="55240" bIns="5524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14" name="Group 14"/>
          <p:cNvGrpSpPr/>
          <p:nvPr/>
        </p:nvGrpSpPr>
        <p:grpSpPr>
          <a:xfrm>
            <a:off x="16465368" y="1064631"/>
            <a:ext cx="1345895" cy="1079340"/>
            <a:chOff x="0" y="0"/>
            <a:chExt cx="344940" cy="276625"/>
          </a:xfrm>
        </p:grpSpPr>
        <p:sp>
          <p:nvSpPr>
            <p:cNvPr id="15" name="Freeform 15"/>
            <p:cNvSpPr/>
            <p:nvPr/>
          </p:nvSpPr>
          <p:spPr>
            <a:xfrm>
              <a:off x="0" y="0"/>
              <a:ext cx="344940" cy="276625"/>
            </a:xfrm>
            <a:custGeom>
              <a:avLst/>
              <a:gdLst/>
              <a:ahLst/>
              <a:cxnLst/>
              <a:rect l="l" t="t" r="r" b="b"/>
              <a:pathLst>
                <a:path w="344940" h="276625">
                  <a:moveTo>
                    <a:pt x="115045" y="0"/>
                  </a:moveTo>
                  <a:lnTo>
                    <a:pt x="229895" y="0"/>
                  </a:lnTo>
                  <a:cubicBezTo>
                    <a:pt x="260407" y="0"/>
                    <a:pt x="289669" y="12121"/>
                    <a:pt x="311244" y="33696"/>
                  </a:cubicBezTo>
                  <a:cubicBezTo>
                    <a:pt x="332820" y="55271"/>
                    <a:pt x="344940" y="84533"/>
                    <a:pt x="344940" y="115045"/>
                  </a:cubicBezTo>
                  <a:lnTo>
                    <a:pt x="344940" y="161580"/>
                  </a:lnTo>
                  <a:cubicBezTo>
                    <a:pt x="344940" y="192091"/>
                    <a:pt x="332820" y="221354"/>
                    <a:pt x="311244" y="242929"/>
                  </a:cubicBezTo>
                  <a:cubicBezTo>
                    <a:pt x="289669" y="264504"/>
                    <a:pt x="260407" y="276625"/>
                    <a:pt x="229895" y="276625"/>
                  </a:cubicBezTo>
                  <a:lnTo>
                    <a:pt x="115045" y="276625"/>
                  </a:lnTo>
                  <a:cubicBezTo>
                    <a:pt x="84533" y="276625"/>
                    <a:pt x="55271" y="264504"/>
                    <a:pt x="33696" y="242929"/>
                  </a:cubicBezTo>
                  <a:cubicBezTo>
                    <a:pt x="12121" y="221354"/>
                    <a:pt x="0" y="192091"/>
                    <a:pt x="0" y="161580"/>
                  </a:cubicBezTo>
                  <a:lnTo>
                    <a:pt x="0" y="115045"/>
                  </a:lnTo>
                  <a:cubicBezTo>
                    <a:pt x="0" y="84533"/>
                    <a:pt x="12121" y="55271"/>
                    <a:pt x="33696" y="33696"/>
                  </a:cubicBezTo>
                  <a:cubicBezTo>
                    <a:pt x="55271" y="12121"/>
                    <a:pt x="84533" y="0"/>
                    <a:pt x="115045" y="0"/>
                  </a:cubicBezTo>
                  <a:close/>
                </a:path>
              </a:pathLst>
            </a:custGeom>
            <a:solidFill>
              <a:srgbClr val="E76262"/>
            </a:solidFill>
            <a:ln w="28575" cap="sq">
              <a:solidFill>
                <a:srgbClr val="FCF4E8"/>
              </a:solidFill>
              <a:prstDash val="lgDash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" name="TextBox 16"/>
            <p:cNvSpPr txBox="1"/>
            <p:nvPr/>
          </p:nvSpPr>
          <p:spPr>
            <a:xfrm>
              <a:off x="0" y="-47625"/>
              <a:ext cx="344940" cy="324250"/>
            </a:xfrm>
            <a:prstGeom prst="rect">
              <a:avLst/>
            </a:prstGeom>
          </p:spPr>
          <p:txBody>
            <a:bodyPr lIns="55240" tIns="55240" rIns="55240" bIns="5524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17" name="Group 17"/>
          <p:cNvGrpSpPr/>
          <p:nvPr/>
        </p:nvGrpSpPr>
        <p:grpSpPr>
          <a:xfrm>
            <a:off x="15481187" y="2338146"/>
            <a:ext cx="2422291" cy="1266163"/>
            <a:chOff x="0" y="0"/>
            <a:chExt cx="620810" cy="324506"/>
          </a:xfrm>
        </p:grpSpPr>
        <p:sp>
          <p:nvSpPr>
            <p:cNvPr id="18" name="Freeform 18"/>
            <p:cNvSpPr/>
            <p:nvPr/>
          </p:nvSpPr>
          <p:spPr>
            <a:xfrm>
              <a:off x="0" y="0"/>
              <a:ext cx="620810" cy="324506"/>
            </a:xfrm>
            <a:custGeom>
              <a:avLst/>
              <a:gdLst/>
              <a:ahLst/>
              <a:cxnLst/>
              <a:rect l="l" t="t" r="r" b="b"/>
              <a:pathLst>
                <a:path w="620810" h="324506">
                  <a:moveTo>
                    <a:pt x="79903" y="0"/>
                  </a:moveTo>
                  <a:lnTo>
                    <a:pt x="540907" y="0"/>
                  </a:lnTo>
                  <a:cubicBezTo>
                    <a:pt x="585037" y="0"/>
                    <a:pt x="620810" y="35774"/>
                    <a:pt x="620810" y="79903"/>
                  </a:cubicBezTo>
                  <a:lnTo>
                    <a:pt x="620810" y="244603"/>
                  </a:lnTo>
                  <a:cubicBezTo>
                    <a:pt x="620810" y="288732"/>
                    <a:pt x="585037" y="324506"/>
                    <a:pt x="540907" y="324506"/>
                  </a:cubicBezTo>
                  <a:lnTo>
                    <a:pt x="79903" y="324506"/>
                  </a:lnTo>
                  <a:cubicBezTo>
                    <a:pt x="35774" y="324506"/>
                    <a:pt x="0" y="288732"/>
                    <a:pt x="0" y="244603"/>
                  </a:cubicBezTo>
                  <a:lnTo>
                    <a:pt x="0" y="79903"/>
                  </a:lnTo>
                  <a:cubicBezTo>
                    <a:pt x="0" y="35774"/>
                    <a:pt x="35774" y="0"/>
                    <a:pt x="79903" y="0"/>
                  </a:cubicBezTo>
                  <a:close/>
                </a:path>
              </a:pathLst>
            </a:custGeom>
            <a:solidFill>
              <a:srgbClr val="E78462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19" name="TextBox 19"/>
            <p:cNvSpPr txBox="1"/>
            <p:nvPr/>
          </p:nvSpPr>
          <p:spPr>
            <a:xfrm>
              <a:off x="0" y="-47625"/>
              <a:ext cx="620810" cy="372131"/>
            </a:xfrm>
            <a:prstGeom prst="rect">
              <a:avLst/>
            </a:prstGeom>
          </p:spPr>
          <p:txBody>
            <a:bodyPr lIns="55240" tIns="55240" rIns="55240" bIns="5524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20" name="Group 20"/>
          <p:cNvGrpSpPr/>
          <p:nvPr/>
        </p:nvGrpSpPr>
        <p:grpSpPr>
          <a:xfrm>
            <a:off x="16465368" y="2431558"/>
            <a:ext cx="1345895" cy="1079340"/>
            <a:chOff x="0" y="0"/>
            <a:chExt cx="344940" cy="276625"/>
          </a:xfrm>
        </p:grpSpPr>
        <p:sp>
          <p:nvSpPr>
            <p:cNvPr id="21" name="Freeform 21"/>
            <p:cNvSpPr/>
            <p:nvPr/>
          </p:nvSpPr>
          <p:spPr>
            <a:xfrm>
              <a:off x="0" y="0"/>
              <a:ext cx="344940" cy="276625"/>
            </a:xfrm>
            <a:custGeom>
              <a:avLst/>
              <a:gdLst/>
              <a:ahLst/>
              <a:cxnLst/>
              <a:rect l="l" t="t" r="r" b="b"/>
              <a:pathLst>
                <a:path w="344940" h="276625">
                  <a:moveTo>
                    <a:pt x="115045" y="0"/>
                  </a:moveTo>
                  <a:lnTo>
                    <a:pt x="229895" y="0"/>
                  </a:lnTo>
                  <a:cubicBezTo>
                    <a:pt x="260407" y="0"/>
                    <a:pt x="289669" y="12121"/>
                    <a:pt x="311244" y="33696"/>
                  </a:cubicBezTo>
                  <a:cubicBezTo>
                    <a:pt x="332820" y="55271"/>
                    <a:pt x="344940" y="84533"/>
                    <a:pt x="344940" y="115045"/>
                  </a:cubicBezTo>
                  <a:lnTo>
                    <a:pt x="344940" y="161580"/>
                  </a:lnTo>
                  <a:cubicBezTo>
                    <a:pt x="344940" y="192091"/>
                    <a:pt x="332820" y="221354"/>
                    <a:pt x="311244" y="242929"/>
                  </a:cubicBezTo>
                  <a:cubicBezTo>
                    <a:pt x="289669" y="264504"/>
                    <a:pt x="260407" y="276625"/>
                    <a:pt x="229895" y="276625"/>
                  </a:cubicBezTo>
                  <a:lnTo>
                    <a:pt x="115045" y="276625"/>
                  </a:lnTo>
                  <a:cubicBezTo>
                    <a:pt x="84533" y="276625"/>
                    <a:pt x="55271" y="264504"/>
                    <a:pt x="33696" y="242929"/>
                  </a:cubicBezTo>
                  <a:cubicBezTo>
                    <a:pt x="12121" y="221354"/>
                    <a:pt x="0" y="192091"/>
                    <a:pt x="0" y="161580"/>
                  </a:cubicBezTo>
                  <a:lnTo>
                    <a:pt x="0" y="115045"/>
                  </a:lnTo>
                  <a:cubicBezTo>
                    <a:pt x="0" y="84533"/>
                    <a:pt x="12121" y="55271"/>
                    <a:pt x="33696" y="33696"/>
                  </a:cubicBezTo>
                  <a:cubicBezTo>
                    <a:pt x="55271" y="12121"/>
                    <a:pt x="84533" y="0"/>
                    <a:pt x="115045" y="0"/>
                  </a:cubicBezTo>
                  <a:close/>
                </a:path>
              </a:pathLst>
            </a:custGeom>
            <a:solidFill>
              <a:srgbClr val="E78462"/>
            </a:solidFill>
            <a:ln w="28575" cap="sq">
              <a:solidFill>
                <a:srgbClr val="FCF4E8"/>
              </a:solidFill>
              <a:prstDash val="lgDash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" name="TextBox 22"/>
            <p:cNvSpPr txBox="1"/>
            <p:nvPr/>
          </p:nvSpPr>
          <p:spPr>
            <a:xfrm>
              <a:off x="0" y="-47625"/>
              <a:ext cx="344940" cy="324250"/>
            </a:xfrm>
            <a:prstGeom prst="rect">
              <a:avLst/>
            </a:prstGeom>
          </p:spPr>
          <p:txBody>
            <a:bodyPr lIns="55240" tIns="55240" rIns="55240" bIns="5524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23" name="Group 23"/>
          <p:cNvGrpSpPr/>
          <p:nvPr/>
        </p:nvGrpSpPr>
        <p:grpSpPr>
          <a:xfrm>
            <a:off x="15481187" y="3705073"/>
            <a:ext cx="2422291" cy="1266163"/>
            <a:chOff x="0" y="0"/>
            <a:chExt cx="620810" cy="324506"/>
          </a:xfrm>
        </p:grpSpPr>
        <p:sp>
          <p:nvSpPr>
            <p:cNvPr id="24" name="Freeform 24"/>
            <p:cNvSpPr/>
            <p:nvPr/>
          </p:nvSpPr>
          <p:spPr>
            <a:xfrm>
              <a:off x="0" y="0"/>
              <a:ext cx="620810" cy="324506"/>
            </a:xfrm>
            <a:custGeom>
              <a:avLst/>
              <a:gdLst/>
              <a:ahLst/>
              <a:cxnLst/>
              <a:rect l="l" t="t" r="r" b="b"/>
              <a:pathLst>
                <a:path w="620810" h="324506">
                  <a:moveTo>
                    <a:pt x="79903" y="0"/>
                  </a:moveTo>
                  <a:lnTo>
                    <a:pt x="540907" y="0"/>
                  </a:lnTo>
                  <a:cubicBezTo>
                    <a:pt x="585037" y="0"/>
                    <a:pt x="620810" y="35774"/>
                    <a:pt x="620810" y="79903"/>
                  </a:cubicBezTo>
                  <a:lnTo>
                    <a:pt x="620810" y="244603"/>
                  </a:lnTo>
                  <a:cubicBezTo>
                    <a:pt x="620810" y="288732"/>
                    <a:pt x="585037" y="324506"/>
                    <a:pt x="540907" y="324506"/>
                  </a:cubicBezTo>
                  <a:lnTo>
                    <a:pt x="79903" y="324506"/>
                  </a:lnTo>
                  <a:cubicBezTo>
                    <a:pt x="35774" y="324506"/>
                    <a:pt x="0" y="288732"/>
                    <a:pt x="0" y="244603"/>
                  </a:cubicBezTo>
                  <a:lnTo>
                    <a:pt x="0" y="79903"/>
                  </a:lnTo>
                  <a:cubicBezTo>
                    <a:pt x="0" y="35774"/>
                    <a:pt x="35774" y="0"/>
                    <a:pt x="79903" y="0"/>
                  </a:cubicBezTo>
                  <a:close/>
                </a:path>
              </a:pathLst>
            </a:custGeom>
            <a:solidFill>
              <a:srgbClr val="FFCF91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25" name="TextBox 25"/>
            <p:cNvSpPr txBox="1"/>
            <p:nvPr/>
          </p:nvSpPr>
          <p:spPr>
            <a:xfrm>
              <a:off x="0" y="-47625"/>
              <a:ext cx="620810" cy="372131"/>
            </a:xfrm>
            <a:prstGeom prst="rect">
              <a:avLst/>
            </a:prstGeom>
          </p:spPr>
          <p:txBody>
            <a:bodyPr lIns="55240" tIns="55240" rIns="55240" bIns="5524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26" name="Group 26"/>
          <p:cNvGrpSpPr/>
          <p:nvPr/>
        </p:nvGrpSpPr>
        <p:grpSpPr>
          <a:xfrm>
            <a:off x="16465368" y="3798485"/>
            <a:ext cx="1345895" cy="1079340"/>
            <a:chOff x="0" y="0"/>
            <a:chExt cx="344940" cy="276625"/>
          </a:xfrm>
        </p:grpSpPr>
        <p:sp>
          <p:nvSpPr>
            <p:cNvPr id="27" name="Freeform 27"/>
            <p:cNvSpPr/>
            <p:nvPr/>
          </p:nvSpPr>
          <p:spPr>
            <a:xfrm>
              <a:off x="0" y="0"/>
              <a:ext cx="344940" cy="276625"/>
            </a:xfrm>
            <a:custGeom>
              <a:avLst/>
              <a:gdLst/>
              <a:ahLst/>
              <a:cxnLst/>
              <a:rect l="l" t="t" r="r" b="b"/>
              <a:pathLst>
                <a:path w="344940" h="276625">
                  <a:moveTo>
                    <a:pt x="115045" y="0"/>
                  </a:moveTo>
                  <a:lnTo>
                    <a:pt x="229895" y="0"/>
                  </a:lnTo>
                  <a:cubicBezTo>
                    <a:pt x="260407" y="0"/>
                    <a:pt x="289669" y="12121"/>
                    <a:pt x="311244" y="33696"/>
                  </a:cubicBezTo>
                  <a:cubicBezTo>
                    <a:pt x="332820" y="55271"/>
                    <a:pt x="344940" y="84533"/>
                    <a:pt x="344940" y="115045"/>
                  </a:cubicBezTo>
                  <a:lnTo>
                    <a:pt x="344940" y="161580"/>
                  </a:lnTo>
                  <a:cubicBezTo>
                    <a:pt x="344940" y="192091"/>
                    <a:pt x="332820" y="221354"/>
                    <a:pt x="311244" y="242929"/>
                  </a:cubicBezTo>
                  <a:cubicBezTo>
                    <a:pt x="289669" y="264504"/>
                    <a:pt x="260407" y="276625"/>
                    <a:pt x="229895" y="276625"/>
                  </a:cubicBezTo>
                  <a:lnTo>
                    <a:pt x="115045" y="276625"/>
                  </a:lnTo>
                  <a:cubicBezTo>
                    <a:pt x="84533" y="276625"/>
                    <a:pt x="55271" y="264504"/>
                    <a:pt x="33696" y="242929"/>
                  </a:cubicBezTo>
                  <a:cubicBezTo>
                    <a:pt x="12121" y="221354"/>
                    <a:pt x="0" y="192091"/>
                    <a:pt x="0" y="161580"/>
                  </a:cubicBezTo>
                  <a:lnTo>
                    <a:pt x="0" y="115045"/>
                  </a:lnTo>
                  <a:cubicBezTo>
                    <a:pt x="0" y="84533"/>
                    <a:pt x="12121" y="55271"/>
                    <a:pt x="33696" y="33696"/>
                  </a:cubicBezTo>
                  <a:cubicBezTo>
                    <a:pt x="55271" y="12121"/>
                    <a:pt x="84533" y="0"/>
                    <a:pt x="115045" y="0"/>
                  </a:cubicBezTo>
                  <a:close/>
                </a:path>
              </a:pathLst>
            </a:custGeom>
            <a:solidFill>
              <a:srgbClr val="FFCF91"/>
            </a:solidFill>
            <a:ln w="28575" cap="sq">
              <a:solidFill>
                <a:srgbClr val="FCF4E8"/>
              </a:solidFill>
              <a:prstDash val="lgDash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8" name="TextBox 28"/>
            <p:cNvSpPr txBox="1"/>
            <p:nvPr/>
          </p:nvSpPr>
          <p:spPr>
            <a:xfrm>
              <a:off x="0" y="-47625"/>
              <a:ext cx="344940" cy="324250"/>
            </a:xfrm>
            <a:prstGeom prst="rect">
              <a:avLst/>
            </a:prstGeom>
          </p:spPr>
          <p:txBody>
            <a:bodyPr lIns="55240" tIns="55240" rIns="55240" bIns="5524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29" name="Freeform 29"/>
          <p:cNvSpPr/>
          <p:nvPr/>
        </p:nvSpPr>
        <p:spPr>
          <a:xfrm rot="5400000">
            <a:off x="13300485" y="4351615"/>
            <a:ext cx="8100800" cy="1340007"/>
          </a:xfrm>
          <a:custGeom>
            <a:avLst/>
            <a:gdLst/>
            <a:ahLst/>
            <a:cxnLst/>
            <a:rect l="l" t="t" r="r" b="b"/>
            <a:pathLst>
              <a:path w="8100800" h="1340007">
                <a:moveTo>
                  <a:pt x="0" y="0"/>
                </a:moveTo>
                <a:lnTo>
                  <a:pt x="8100800" y="0"/>
                </a:lnTo>
                <a:lnTo>
                  <a:pt x="8100800" y="1340007"/>
                </a:lnTo>
                <a:lnTo>
                  <a:pt x="0" y="1340007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30" name="TextBox 30"/>
          <p:cNvSpPr txBox="1"/>
          <p:nvPr/>
        </p:nvSpPr>
        <p:spPr>
          <a:xfrm rot="-5400000">
            <a:off x="455494" y="5974320"/>
            <a:ext cx="378666" cy="147180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097"/>
              </a:lnSpc>
            </a:pPr>
            <a:r>
              <a:rPr lang="en-US" sz="8641">
                <a:solidFill>
                  <a:srgbClr val="503D36"/>
                </a:solidFill>
                <a:latin typeface="Sniglet"/>
                <a:ea typeface="Sniglet"/>
                <a:cs typeface="Sniglet"/>
                <a:sym typeface="Sniglet"/>
              </a:rPr>
              <a:t>)</a:t>
            </a:r>
          </a:p>
        </p:txBody>
      </p:sp>
      <p:sp>
        <p:nvSpPr>
          <p:cNvPr id="31" name="TextBox 31"/>
          <p:cNvSpPr txBox="1"/>
          <p:nvPr/>
        </p:nvSpPr>
        <p:spPr>
          <a:xfrm rot="-5400000">
            <a:off x="455494" y="572688"/>
            <a:ext cx="378666" cy="147180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097"/>
              </a:lnSpc>
            </a:pPr>
            <a:r>
              <a:rPr lang="en-US" sz="8641">
                <a:solidFill>
                  <a:srgbClr val="503D36"/>
                </a:solidFill>
                <a:latin typeface="Sniglet"/>
                <a:ea typeface="Sniglet"/>
                <a:cs typeface="Sniglet"/>
                <a:sym typeface="Sniglet"/>
              </a:rPr>
              <a:t>)</a:t>
            </a:r>
          </a:p>
        </p:txBody>
      </p:sp>
      <p:sp>
        <p:nvSpPr>
          <p:cNvPr id="32" name="TextBox 32"/>
          <p:cNvSpPr txBox="1"/>
          <p:nvPr/>
        </p:nvSpPr>
        <p:spPr>
          <a:xfrm rot="-5400000">
            <a:off x="455494" y="1472960"/>
            <a:ext cx="378666" cy="147180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097"/>
              </a:lnSpc>
            </a:pPr>
            <a:r>
              <a:rPr lang="en-US" sz="8641">
                <a:solidFill>
                  <a:srgbClr val="503D36"/>
                </a:solidFill>
                <a:latin typeface="Sniglet"/>
                <a:ea typeface="Sniglet"/>
                <a:cs typeface="Sniglet"/>
                <a:sym typeface="Sniglet"/>
              </a:rPr>
              <a:t>)</a:t>
            </a:r>
          </a:p>
        </p:txBody>
      </p:sp>
      <p:sp>
        <p:nvSpPr>
          <p:cNvPr id="33" name="TextBox 33"/>
          <p:cNvSpPr txBox="1"/>
          <p:nvPr/>
        </p:nvSpPr>
        <p:spPr>
          <a:xfrm rot="-5400000">
            <a:off x="455494" y="2373232"/>
            <a:ext cx="378666" cy="147180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097"/>
              </a:lnSpc>
            </a:pPr>
            <a:r>
              <a:rPr lang="en-US" sz="8641">
                <a:solidFill>
                  <a:srgbClr val="503D36"/>
                </a:solidFill>
                <a:latin typeface="Sniglet"/>
                <a:ea typeface="Sniglet"/>
                <a:cs typeface="Sniglet"/>
                <a:sym typeface="Sniglet"/>
              </a:rPr>
              <a:t>)</a:t>
            </a:r>
          </a:p>
        </p:txBody>
      </p:sp>
      <p:sp>
        <p:nvSpPr>
          <p:cNvPr id="34" name="TextBox 34"/>
          <p:cNvSpPr txBox="1"/>
          <p:nvPr/>
        </p:nvSpPr>
        <p:spPr>
          <a:xfrm rot="-5400000">
            <a:off x="455494" y="3273504"/>
            <a:ext cx="378666" cy="147180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097"/>
              </a:lnSpc>
            </a:pPr>
            <a:r>
              <a:rPr lang="en-US" sz="8641">
                <a:solidFill>
                  <a:srgbClr val="503D36"/>
                </a:solidFill>
                <a:latin typeface="Sniglet"/>
                <a:ea typeface="Sniglet"/>
                <a:cs typeface="Sniglet"/>
                <a:sym typeface="Sniglet"/>
              </a:rPr>
              <a:t>)</a:t>
            </a:r>
          </a:p>
        </p:txBody>
      </p:sp>
      <p:grpSp>
        <p:nvGrpSpPr>
          <p:cNvPr id="35" name="Group 35"/>
          <p:cNvGrpSpPr/>
          <p:nvPr/>
        </p:nvGrpSpPr>
        <p:grpSpPr>
          <a:xfrm>
            <a:off x="13462580" y="6438928"/>
            <a:ext cx="4440898" cy="1266163"/>
            <a:chOff x="0" y="0"/>
            <a:chExt cx="1138160" cy="324506"/>
          </a:xfrm>
        </p:grpSpPr>
        <p:sp>
          <p:nvSpPr>
            <p:cNvPr id="36" name="Freeform 36"/>
            <p:cNvSpPr/>
            <p:nvPr/>
          </p:nvSpPr>
          <p:spPr>
            <a:xfrm>
              <a:off x="0" y="0"/>
              <a:ext cx="1138160" cy="324506"/>
            </a:xfrm>
            <a:custGeom>
              <a:avLst/>
              <a:gdLst/>
              <a:ahLst/>
              <a:cxnLst/>
              <a:rect l="l" t="t" r="r" b="b"/>
              <a:pathLst>
                <a:path w="1138160" h="324506">
                  <a:moveTo>
                    <a:pt x="43583" y="0"/>
                  </a:moveTo>
                  <a:lnTo>
                    <a:pt x="1094577" y="0"/>
                  </a:lnTo>
                  <a:cubicBezTo>
                    <a:pt x="1118647" y="0"/>
                    <a:pt x="1138160" y="19513"/>
                    <a:pt x="1138160" y="43583"/>
                  </a:cubicBezTo>
                  <a:lnTo>
                    <a:pt x="1138160" y="280923"/>
                  </a:lnTo>
                  <a:cubicBezTo>
                    <a:pt x="1138160" y="304993"/>
                    <a:pt x="1118647" y="324506"/>
                    <a:pt x="1094577" y="324506"/>
                  </a:cubicBezTo>
                  <a:lnTo>
                    <a:pt x="43583" y="324506"/>
                  </a:lnTo>
                  <a:cubicBezTo>
                    <a:pt x="19513" y="324506"/>
                    <a:pt x="0" y="304993"/>
                    <a:pt x="0" y="280923"/>
                  </a:cubicBezTo>
                  <a:lnTo>
                    <a:pt x="0" y="43583"/>
                  </a:lnTo>
                  <a:cubicBezTo>
                    <a:pt x="0" y="19513"/>
                    <a:pt x="19513" y="0"/>
                    <a:pt x="43583" y="0"/>
                  </a:cubicBezTo>
                  <a:close/>
                </a:path>
              </a:pathLst>
            </a:custGeom>
            <a:solidFill>
              <a:srgbClr val="E78462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37" name="TextBox 37"/>
            <p:cNvSpPr txBox="1"/>
            <p:nvPr/>
          </p:nvSpPr>
          <p:spPr>
            <a:xfrm>
              <a:off x="0" y="-47625"/>
              <a:ext cx="1138160" cy="372131"/>
            </a:xfrm>
            <a:prstGeom prst="rect">
              <a:avLst/>
            </a:prstGeom>
          </p:spPr>
          <p:txBody>
            <a:bodyPr lIns="55240" tIns="55240" rIns="55240" bIns="5524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38" name="Group 38"/>
          <p:cNvGrpSpPr/>
          <p:nvPr/>
        </p:nvGrpSpPr>
        <p:grpSpPr>
          <a:xfrm>
            <a:off x="13593614" y="6570548"/>
            <a:ext cx="4217650" cy="1079340"/>
            <a:chOff x="0" y="0"/>
            <a:chExt cx="1080944" cy="276625"/>
          </a:xfrm>
        </p:grpSpPr>
        <p:sp>
          <p:nvSpPr>
            <p:cNvPr id="39" name="Freeform 39"/>
            <p:cNvSpPr/>
            <p:nvPr/>
          </p:nvSpPr>
          <p:spPr>
            <a:xfrm>
              <a:off x="0" y="0"/>
              <a:ext cx="1080944" cy="276625"/>
            </a:xfrm>
            <a:custGeom>
              <a:avLst/>
              <a:gdLst/>
              <a:ahLst/>
              <a:cxnLst/>
              <a:rect l="l" t="t" r="r" b="b"/>
              <a:pathLst>
                <a:path w="1080944" h="276625">
                  <a:moveTo>
                    <a:pt x="36712" y="0"/>
                  </a:moveTo>
                  <a:lnTo>
                    <a:pt x="1044232" y="0"/>
                  </a:lnTo>
                  <a:cubicBezTo>
                    <a:pt x="1053968" y="0"/>
                    <a:pt x="1063306" y="3868"/>
                    <a:pt x="1070191" y="10753"/>
                  </a:cubicBezTo>
                  <a:cubicBezTo>
                    <a:pt x="1077076" y="17638"/>
                    <a:pt x="1080944" y="26975"/>
                    <a:pt x="1080944" y="36712"/>
                  </a:cubicBezTo>
                  <a:lnTo>
                    <a:pt x="1080944" y="239913"/>
                  </a:lnTo>
                  <a:cubicBezTo>
                    <a:pt x="1080944" y="260188"/>
                    <a:pt x="1064507" y="276625"/>
                    <a:pt x="1044232" y="276625"/>
                  </a:cubicBezTo>
                  <a:lnTo>
                    <a:pt x="36712" y="276625"/>
                  </a:lnTo>
                  <a:cubicBezTo>
                    <a:pt x="26975" y="276625"/>
                    <a:pt x="17638" y="272757"/>
                    <a:pt x="10753" y="265872"/>
                  </a:cubicBezTo>
                  <a:cubicBezTo>
                    <a:pt x="3868" y="258987"/>
                    <a:pt x="0" y="249649"/>
                    <a:pt x="0" y="239913"/>
                  </a:cubicBezTo>
                  <a:lnTo>
                    <a:pt x="0" y="36712"/>
                  </a:lnTo>
                  <a:cubicBezTo>
                    <a:pt x="0" y="16437"/>
                    <a:pt x="16437" y="0"/>
                    <a:pt x="36712" y="0"/>
                  </a:cubicBezTo>
                  <a:close/>
                </a:path>
              </a:pathLst>
            </a:custGeom>
            <a:solidFill>
              <a:srgbClr val="E78462"/>
            </a:solidFill>
            <a:ln w="28575" cap="sq">
              <a:solidFill>
                <a:srgbClr val="FCF4E8"/>
              </a:solidFill>
              <a:prstDash val="lgDash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0" name="TextBox 40"/>
            <p:cNvSpPr txBox="1"/>
            <p:nvPr/>
          </p:nvSpPr>
          <p:spPr>
            <a:xfrm>
              <a:off x="0" y="-57150"/>
              <a:ext cx="1080944" cy="333775"/>
            </a:xfrm>
            <a:prstGeom prst="rect">
              <a:avLst/>
            </a:prstGeom>
          </p:spPr>
          <p:txBody>
            <a:bodyPr lIns="55240" tIns="55240" rIns="55240" bIns="55240" rtlCol="0" anchor="ctr"/>
            <a:lstStyle/>
            <a:p>
              <a:pPr algn="ctr">
                <a:lnSpc>
                  <a:spcPts val="4199"/>
                </a:lnSpc>
              </a:pPr>
              <a:endParaRPr/>
            </a:p>
          </p:txBody>
        </p:sp>
      </p:grpSp>
      <p:sp>
        <p:nvSpPr>
          <p:cNvPr id="41" name="TextBox 41"/>
          <p:cNvSpPr txBox="1"/>
          <p:nvPr/>
        </p:nvSpPr>
        <p:spPr>
          <a:xfrm rot="-5400000">
            <a:off x="455494" y="4173776"/>
            <a:ext cx="378666" cy="147180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097"/>
              </a:lnSpc>
            </a:pPr>
            <a:r>
              <a:rPr lang="en-US" sz="8641">
                <a:solidFill>
                  <a:srgbClr val="503D36"/>
                </a:solidFill>
                <a:latin typeface="Sniglet"/>
                <a:ea typeface="Sniglet"/>
                <a:cs typeface="Sniglet"/>
                <a:sym typeface="Sniglet"/>
              </a:rPr>
              <a:t>)</a:t>
            </a:r>
          </a:p>
        </p:txBody>
      </p:sp>
      <p:sp>
        <p:nvSpPr>
          <p:cNvPr id="42" name="TextBox 42"/>
          <p:cNvSpPr txBox="1"/>
          <p:nvPr/>
        </p:nvSpPr>
        <p:spPr>
          <a:xfrm rot="-5400000">
            <a:off x="455494" y="5074048"/>
            <a:ext cx="378666" cy="147180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097"/>
              </a:lnSpc>
            </a:pPr>
            <a:r>
              <a:rPr lang="en-US" sz="8641">
                <a:solidFill>
                  <a:srgbClr val="503D36"/>
                </a:solidFill>
                <a:latin typeface="Sniglet"/>
                <a:ea typeface="Sniglet"/>
                <a:cs typeface="Sniglet"/>
                <a:sym typeface="Sniglet"/>
              </a:rPr>
              <a:t>)</a:t>
            </a:r>
          </a:p>
        </p:txBody>
      </p:sp>
      <p:sp>
        <p:nvSpPr>
          <p:cNvPr id="43" name="TextBox 43"/>
          <p:cNvSpPr txBox="1"/>
          <p:nvPr/>
        </p:nvSpPr>
        <p:spPr>
          <a:xfrm rot="-5400000">
            <a:off x="455494" y="6874591"/>
            <a:ext cx="378666" cy="147180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097"/>
              </a:lnSpc>
            </a:pPr>
            <a:r>
              <a:rPr lang="en-US" sz="8641">
                <a:solidFill>
                  <a:srgbClr val="503D36"/>
                </a:solidFill>
                <a:latin typeface="Sniglet"/>
                <a:ea typeface="Sniglet"/>
                <a:cs typeface="Sniglet"/>
                <a:sym typeface="Sniglet"/>
              </a:rPr>
              <a:t>)</a:t>
            </a:r>
          </a:p>
        </p:txBody>
      </p:sp>
      <p:sp>
        <p:nvSpPr>
          <p:cNvPr id="44" name="TextBox 44"/>
          <p:cNvSpPr txBox="1"/>
          <p:nvPr/>
        </p:nvSpPr>
        <p:spPr>
          <a:xfrm rot="-5400000">
            <a:off x="455494" y="7774863"/>
            <a:ext cx="378666" cy="147180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097"/>
              </a:lnSpc>
            </a:pPr>
            <a:r>
              <a:rPr lang="en-US" sz="8641">
                <a:solidFill>
                  <a:srgbClr val="503D36"/>
                </a:solidFill>
                <a:latin typeface="Sniglet"/>
                <a:ea typeface="Sniglet"/>
                <a:cs typeface="Sniglet"/>
                <a:sym typeface="Sniglet"/>
              </a:rPr>
              <a:t>)</a:t>
            </a:r>
          </a:p>
        </p:txBody>
      </p:sp>
      <p:sp>
        <p:nvSpPr>
          <p:cNvPr id="45" name="Freeform 45"/>
          <p:cNvSpPr/>
          <p:nvPr/>
        </p:nvSpPr>
        <p:spPr>
          <a:xfrm rot="5400000">
            <a:off x="13300485" y="4351615"/>
            <a:ext cx="8100800" cy="1340007"/>
          </a:xfrm>
          <a:custGeom>
            <a:avLst/>
            <a:gdLst/>
            <a:ahLst/>
            <a:cxnLst/>
            <a:rect l="l" t="t" r="r" b="b"/>
            <a:pathLst>
              <a:path w="8100800" h="1340007">
                <a:moveTo>
                  <a:pt x="0" y="0"/>
                </a:moveTo>
                <a:lnTo>
                  <a:pt x="8100800" y="0"/>
                </a:lnTo>
                <a:lnTo>
                  <a:pt x="8100800" y="1340007"/>
                </a:lnTo>
                <a:lnTo>
                  <a:pt x="0" y="1340007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46" name="Freeform 46"/>
          <p:cNvSpPr/>
          <p:nvPr/>
        </p:nvSpPr>
        <p:spPr>
          <a:xfrm>
            <a:off x="460986" y="9488557"/>
            <a:ext cx="16591034" cy="798443"/>
          </a:xfrm>
          <a:custGeom>
            <a:avLst/>
            <a:gdLst/>
            <a:ahLst/>
            <a:cxnLst/>
            <a:rect l="l" t="t" r="r" b="b"/>
            <a:pathLst>
              <a:path w="16591034" h="798443">
                <a:moveTo>
                  <a:pt x="0" y="0"/>
                </a:moveTo>
                <a:lnTo>
                  <a:pt x="16591034" y="0"/>
                </a:lnTo>
                <a:lnTo>
                  <a:pt x="16591034" y="798443"/>
                </a:lnTo>
                <a:lnTo>
                  <a:pt x="0" y="798443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grpSp>
        <p:nvGrpSpPr>
          <p:cNvPr id="47" name="Group 47"/>
          <p:cNvGrpSpPr/>
          <p:nvPr/>
        </p:nvGrpSpPr>
        <p:grpSpPr>
          <a:xfrm>
            <a:off x="460986" y="345960"/>
            <a:ext cx="16591034" cy="9351318"/>
            <a:chOff x="0" y="0"/>
            <a:chExt cx="4112279" cy="2317832"/>
          </a:xfrm>
        </p:grpSpPr>
        <p:sp>
          <p:nvSpPr>
            <p:cNvPr id="48" name="Freeform 48"/>
            <p:cNvSpPr/>
            <p:nvPr/>
          </p:nvSpPr>
          <p:spPr>
            <a:xfrm>
              <a:off x="0" y="0"/>
              <a:ext cx="4112280" cy="2317832"/>
            </a:xfrm>
            <a:custGeom>
              <a:avLst/>
              <a:gdLst/>
              <a:ahLst/>
              <a:cxnLst/>
              <a:rect l="l" t="t" r="r" b="b"/>
              <a:pathLst>
                <a:path w="4112280" h="2317832">
                  <a:moveTo>
                    <a:pt x="9333" y="0"/>
                  </a:moveTo>
                  <a:lnTo>
                    <a:pt x="4102947" y="0"/>
                  </a:lnTo>
                  <a:cubicBezTo>
                    <a:pt x="4105422" y="0"/>
                    <a:pt x="4107796" y="983"/>
                    <a:pt x="4109546" y="2733"/>
                  </a:cubicBezTo>
                  <a:cubicBezTo>
                    <a:pt x="4111296" y="4484"/>
                    <a:pt x="4112280" y="6857"/>
                    <a:pt x="4112280" y="9333"/>
                  </a:cubicBezTo>
                  <a:lnTo>
                    <a:pt x="4112280" y="2308500"/>
                  </a:lnTo>
                  <a:cubicBezTo>
                    <a:pt x="4112280" y="2310975"/>
                    <a:pt x="4111296" y="2313349"/>
                    <a:pt x="4109546" y="2315099"/>
                  </a:cubicBezTo>
                  <a:cubicBezTo>
                    <a:pt x="4107796" y="2316849"/>
                    <a:pt x="4105422" y="2317832"/>
                    <a:pt x="4102947" y="2317832"/>
                  </a:cubicBezTo>
                  <a:lnTo>
                    <a:pt x="9333" y="2317832"/>
                  </a:lnTo>
                  <a:cubicBezTo>
                    <a:pt x="6857" y="2317832"/>
                    <a:pt x="4484" y="2316849"/>
                    <a:pt x="2733" y="2315099"/>
                  </a:cubicBezTo>
                  <a:cubicBezTo>
                    <a:pt x="983" y="2313349"/>
                    <a:pt x="0" y="2310975"/>
                    <a:pt x="0" y="2308500"/>
                  </a:cubicBezTo>
                  <a:lnTo>
                    <a:pt x="0" y="9333"/>
                  </a:lnTo>
                  <a:cubicBezTo>
                    <a:pt x="0" y="6857"/>
                    <a:pt x="983" y="4484"/>
                    <a:pt x="2733" y="2733"/>
                  </a:cubicBezTo>
                  <a:cubicBezTo>
                    <a:pt x="4484" y="983"/>
                    <a:pt x="6857" y="0"/>
                    <a:pt x="9333" y="0"/>
                  </a:cubicBezTo>
                  <a:close/>
                </a:path>
              </a:pathLst>
            </a:custGeom>
            <a:solidFill>
              <a:srgbClr val="FCF4E8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49" name="TextBox 49"/>
            <p:cNvSpPr txBox="1"/>
            <p:nvPr/>
          </p:nvSpPr>
          <p:spPr>
            <a:xfrm>
              <a:off x="0" y="-28575"/>
              <a:ext cx="4112279" cy="2346407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60"/>
                </a:lnSpc>
              </a:pPr>
              <a:endParaRPr/>
            </a:p>
          </p:txBody>
        </p:sp>
      </p:grpSp>
      <p:grpSp>
        <p:nvGrpSpPr>
          <p:cNvPr id="50" name="Group 50"/>
          <p:cNvGrpSpPr/>
          <p:nvPr/>
        </p:nvGrpSpPr>
        <p:grpSpPr>
          <a:xfrm>
            <a:off x="1004595" y="1280517"/>
            <a:ext cx="279582" cy="279582"/>
            <a:chOff x="0" y="0"/>
            <a:chExt cx="812800" cy="812800"/>
          </a:xfrm>
        </p:grpSpPr>
        <p:sp>
          <p:nvSpPr>
            <p:cNvPr id="51" name="Freeform 51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9FC2B6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52" name="TextBox 52"/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60442" tIns="60442" rIns="60442" bIns="60442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53" name="Group 53"/>
          <p:cNvGrpSpPr/>
          <p:nvPr/>
        </p:nvGrpSpPr>
        <p:grpSpPr>
          <a:xfrm>
            <a:off x="1004595" y="2181188"/>
            <a:ext cx="279582" cy="279582"/>
            <a:chOff x="0" y="0"/>
            <a:chExt cx="812800" cy="812800"/>
          </a:xfrm>
        </p:grpSpPr>
        <p:sp>
          <p:nvSpPr>
            <p:cNvPr id="54" name="Freeform 54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9FC2B6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55" name="TextBox 55"/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60442" tIns="60442" rIns="60442" bIns="60442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56" name="Group 56"/>
          <p:cNvGrpSpPr/>
          <p:nvPr/>
        </p:nvGrpSpPr>
        <p:grpSpPr>
          <a:xfrm>
            <a:off x="1004595" y="3081859"/>
            <a:ext cx="279582" cy="279582"/>
            <a:chOff x="0" y="0"/>
            <a:chExt cx="812800" cy="812800"/>
          </a:xfrm>
        </p:grpSpPr>
        <p:sp>
          <p:nvSpPr>
            <p:cNvPr id="57" name="Freeform 57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9FC2B6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58" name="TextBox 58"/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60442" tIns="60442" rIns="60442" bIns="60442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59" name="Group 59"/>
          <p:cNvGrpSpPr/>
          <p:nvPr/>
        </p:nvGrpSpPr>
        <p:grpSpPr>
          <a:xfrm>
            <a:off x="1004595" y="3982530"/>
            <a:ext cx="279582" cy="279582"/>
            <a:chOff x="0" y="0"/>
            <a:chExt cx="812800" cy="812800"/>
          </a:xfrm>
        </p:grpSpPr>
        <p:sp>
          <p:nvSpPr>
            <p:cNvPr id="60" name="Freeform 60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9FC2B6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61" name="TextBox 61"/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60442" tIns="60442" rIns="60442" bIns="60442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62" name="Group 62"/>
          <p:cNvGrpSpPr/>
          <p:nvPr/>
        </p:nvGrpSpPr>
        <p:grpSpPr>
          <a:xfrm>
            <a:off x="1004595" y="4883201"/>
            <a:ext cx="279582" cy="279582"/>
            <a:chOff x="0" y="0"/>
            <a:chExt cx="812800" cy="812800"/>
          </a:xfrm>
        </p:grpSpPr>
        <p:sp>
          <p:nvSpPr>
            <p:cNvPr id="63" name="Freeform 63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9FC2B6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64" name="TextBox 64"/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60442" tIns="60442" rIns="60442" bIns="60442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65" name="Group 65"/>
          <p:cNvGrpSpPr/>
          <p:nvPr/>
        </p:nvGrpSpPr>
        <p:grpSpPr>
          <a:xfrm>
            <a:off x="1004595" y="5783872"/>
            <a:ext cx="279582" cy="279582"/>
            <a:chOff x="0" y="0"/>
            <a:chExt cx="812800" cy="812800"/>
          </a:xfrm>
        </p:grpSpPr>
        <p:sp>
          <p:nvSpPr>
            <p:cNvPr id="66" name="Freeform 66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9FC2B6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67" name="TextBox 67"/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60442" tIns="60442" rIns="60442" bIns="60442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68" name="Group 68"/>
          <p:cNvGrpSpPr/>
          <p:nvPr/>
        </p:nvGrpSpPr>
        <p:grpSpPr>
          <a:xfrm>
            <a:off x="1004595" y="6684543"/>
            <a:ext cx="279582" cy="279582"/>
            <a:chOff x="0" y="0"/>
            <a:chExt cx="812800" cy="812800"/>
          </a:xfrm>
        </p:grpSpPr>
        <p:sp>
          <p:nvSpPr>
            <p:cNvPr id="69" name="Freeform 69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9FC2B6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70" name="TextBox 70"/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60442" tIns="60442" rIns="60442" bIns="60442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71" name="Group 71"/>
          <p:cNvGrpSpPr/>
          <p:nvPr/>
        </p:nvGrpSpPr>
        <p:grpSpPr>
          <a:xfrm>
            <a:off x="1004595" y="7585214"/>
            <a:ext cx="279582" cy="279582"/>
            <a:chOff x="0" y="0"/>
            <a:chExt cx="812800" cy="812800"/>
          </a:xfrm>
        </p:grpSpPr>
        <p:sp>
          <p:nvSpPr>
            <p:cNvPr id="72" name="Freeform 72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9FC2B6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73" name="TextBox 73"/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60442" tIns="60442" rIns="60442" bIns="60442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74" name="Group 74"/>
          <p:cNvGrpSpPr/>
          <p:nvPr/>
        </p:nvGrpSpPr>
        <p:grpSpPr>
          <a:xfrm>
            <a:off x="1004595" y="8485885"/>
            <a:ext cx="279582" cy="279582"/>
            <a:chOff x="0" y="0"/>
            <a:chExt cx="812800" cy="812800"/>
          </a:xfrm>
        </p:grpSpPr>
        <p:sp>
          <p:nvSpPr>
            <p:cNvPr id="75" name="Freeform 75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9FC2B6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76" name="TextBox 76"/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60442" tIns="60442" rIns="60442" bIns="60442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77" name="Group 77"/>
          <p:cNvGrpSpPr/>
          <p:nvPr/>
        </p:nvGrpSpPr>
        <p:grpSpPr>
          <a:xfrm>
            <a:off x="788682" y="649285"/>
            <a:ext cx="15892199" cy="8744667"/>
            <a:chOff x="0" y="0"/>
            <a:chExt cx="3939065" cy="2167467"/>
          </a:xfrm>
        </p:grpSpPr>
        <p:sp>
          <p:nvSpPr>
            <p:cNvPr id="78" name="Freeform 78"/>
            <p:cNvSpPr/>
            <p:nvPr/>
          </p:nvSpPr>
          <p:spPr>
            <a:xfrm>
              <a:off x="0" y="0"/>
              <a:ext cx="3939065" cy="2167467"/>
            </a:xfrm>
            <a:custGeom>
              <a:avLst/>
              <a:gdLst/>
              <a:ahLst/>
              <a:cxnLst/>
              <a:rect l="l" t="t" r="r" b="b"/>
              <a:pathLst>
                <a:path w="3939065" h="2167467">
                  <a:moveTo>
                    <a:pt x="9743" y="0"/>
                  </a:moveTo>
                  <a:lnTo>
                    <a:pt x="3929322" y="0"/>
                  </a:lnTo>
                  <a:cubicBezTo>
                    <a:pt x="3934703" y="0"/>
                    <a:pt x="3939065" y="4362"/>
                    <a:pt x="3939065" y="9743"/>
                  </a:cubicBezTo>
                  <a:lnTo>
                    <a:pt x="3939065" y="2157724"/>
                  </a:lnTo>
                  <a:cubicBezTo>
                    <a:pt x="3939065" y="2163105"/>
                    <a:pt x="3934703" y="2167467"/>
                    <a:pt x="3929322" y="2167467"/>
                  </a:cubicBezTo>
                  <a:lnTo>
                    <a:pt x="9743" y="2167467"/>
                  </a:lnTo>
                  <a:cubicBezTo>
                    <a:pt x="4362" y="2167467"/>
                    <a:pt x="0" y="2163105"/>
                    <a:pt x="0" y="2157724"/>
                  </a:cubicBezTo>
                  <a:lnTo>
                    <a:pt x="0" y="9743"/>
                  </a:lnTo>
                  <a:cubicBezTo>
                    <a:pt x="0" y="4362"/>
                    <a:pt x="4362" y="0"/>
                    <a:pt x="9743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47625" cap="sq">
              <a:solidFill>
                <a:srgbClr val="9FC2B6"/>
              </a:solidFill>
              <a:prstDash val="lgDash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9" name="TextBox 79"/>
            <p:cNvSpPr txBox="1"/>
            <p:nvPr/>
          </p:nvSpPr>
          <p:spPr>
            <a:xfrm>
              <a:off x="0" y="-28575"/>
              <a:ext cx="3939065" cy="2196042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60"/>
                </a:lnSpc>
              </a:pPr>
              <a:endParaRPr/>
            </a:p>
          </p:txBody>
        </p:sp>
      </p:grpSp>
      <p:sp>
        <p:nvSpPr>
          <p:cNvPr id="80" name="TextBox 80"/>
          <p:cNvSpPr txBox="1"/>
          <p:nvPr/>
        </p:nvSpPr>
        <p:spPr>
          <a:xfrm rot="5400000">
            <a:off x="546570" y="805550"/>
            <a:ext cx="378666" cy="147180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097"/>
              </a:lnSpc>
            </a:pPr>
            <a:r>
              <a:rPr lang="en-US" sz="8641">
                <a:solidFill>
                  <a:srgbClr val="503D36"/>
                </a:solidFill>
                <a:latin typeface="Sniglet"/>
                <a:ea typeface="Sniglet"/>
                <a:cs typeface="Sniglet"/>
                <a:sym typeface="Sniglet"/>
              </a:rPr>
              <a:t>)</a:t>
            </a:r>
          </a:p>
        </p:txBody>
      </p:sp>
      <p:sp>
        <p:nvSpPr>
          <p:cNvPr id="81" name="TextBox 81"/>
          <p:cNvSpPr txBox="1"/>
          <p:nvPr/>
        </p:nvSpPr>
        <p:spPr>
          <a:xfrm rot="5400000">
            <a:off x="546570" y="1705822"/>
            <a:ext cx="378666" cy="147180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097"/>
              </a:lnSpc>
            </a:pPr>
            <a:r>
              <a:rPr lang="en-US" sz="8641">
                <a:solidFill>
                  <a:srgbClr val="503D36"/>
                </a:solidFill>
                <a:latin typeface="Sniglet"/>
                <a:ea typeface="Sniglet"/>
                <a:cs typeface="Sniglet"/>
                <a:sym typeface="Sniglet"/>
              </a:rPr>
              <a:t>)</a:t>
            </a:r>
          </a:p>
        </p:txBody>
      </p:sp>
      <p:sp>
        <p:nvSpPr>
          <p:cNvPr id="82" name="TextBox 82"/>
          <p:cNvSpPr txBox="1"/>
          <p:nvPr/>
        </p:nvSpPr>
        <p:spPr>
          <a:xfrm rot="5400000">
            <a:off x="546570" y="2606094"/>
            <a:ext cx="378666" cy="147180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097"/>
              </a:lnSpc>
            </a:pPr>
            <a:r>
              <a:rPr lang="en-US" sz="8641">
                <a:solidFill>
                  <a:srgbClr val="503D36"/>
                </a:solidFill>
                <a:latin typeface="Sniglet"/>
                <a:ea typeface="Sniglet"/>
                <a:cs typeface="Sniglet"/>
                <a:sym typeface="Sniglet"/>
              </a:rPr>
              <a:t>)</a:t>
            </a:r>
          </a:p>
        </p:txBody>
      </p:sp>
      <p:sp>
        <p:nvSpPr>
          <p:cNvPr id="83" name="TextBox 83"/>
          <p:cNvSpPr txBox="1"/>
          <p:nvPr/>
        </p:nvSpPr>
        <p:spPr>
          <a:xfrm rot="5400000">
            <a:off x="546570" y="3506366"/>
            <a:ext cx="378666" cy="147180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097"/>
              </a:lnSpc>
            </a:pPr>
            <a:r>
              <a:rPr lang="en-US" sz="8641">
                <a:solidFill>
                  <a:srgbClr val="503D36"/>
                </a:solidFill>
                <a:latin typeface="Sniglet"/>
                <a:ea typeface="Sniglet"/>
                <a:cs typeface="Sniglet"/>
                <a:sym typeface="Sniglet"/>
              </a:rPr>
              <a:t>)</a:t>
            </a:r>
          </a:p>
        </p:txBody>
      </p:sp>
      <p:sp>
        <p:nvSpPr>
          <p:cNvPr id="84" name="TextBox 84"/>
          <p:cNvSpPr txBox="1"/>
          <p:nvPr/>
        </p:nvSpPr>
        <p:spPr>
          <a:xfrm rot="5400000">
            <a:off x="546570" y="4406638"/>
            <a:ext cx="378666" cy="147180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097"/>
              </a:lnSpc>
            </a:pPr>
            <a:r>
              <a:rPr lang="en-US" sz="8641">
                <a:solidFill>
                  <a:srgbClr val="503D36"/>
                </a:solidFill>
                <a:latin typeface="Sniglet"/>
                <a:ea typeface="Sniglet"/>
                <a:cs typeface="Sniglet"/>
                <a:sym typeface="Sniglet"/>
              </a:rPr>
              <a:t>)</a:t>
            </a:r>
          </a:p>
        </p:txBody>
      </p:sp>
      <p:sp>
        <p:nvSpPr>
          <p:cNvPr id="85" name="TextBox 85"/>
          <p:cNvSpPr txBox="1"/>
          <p:nvPr/>
        </p:nvSpPr>
        <p:spPr>
          <a:xfrm rot="5400000">
            <a:off x="546570" y="5306908"/>
            <a:ext cx="378666" cy="147180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097"/>
              </a:lnSpc>
            </a:pPr>
            <a:r>
              <a:rPr lang="en-US" sz="8641">
                <a:solidFill>
                  <a:srgbClr val="503D36"/>
                </a:solidFill>
                <a:latin typeface="Sniglet"/>
                <a:ea typeface="Sniglet"/>
                <a:cs typeface="Sniglet"/>
                <a:sym typeface="Sniglet"/>
              </a:rPr>
              <a:t>)</a:t>
            </a:r>
          </a:p>
        </p:txBody>
      </p:sp>
      <p:sp>
        <p:nvSpPr>
          <p:cNvPr id="86" name="TextBox 86"/>
          <p:cNvSpPr txBox="1"/>
          <p:nvPr/>
        </p:nvSpPr>
        <p:spPr>
          <a:xfrm rot="5400000">
            <a:off x="546570" y="6207180"/>
            <a:ext cx="378666" cy="147180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097"/>
              </a:lnSpc>
            </a:pPr>
            <a:r>
              <a:rPr lang="en-US" sz="8641">
                <a:solidFill>
                  <a:srgbClr val="503D36"/>
                </a:solidFill>
                <a:latin typeface="Sniglet"/>
                <a:ea typeface="Sniglet"/>
                <a:cs typeface="Sniglet"/>
                <a:sym typeface="Sniglet"/>
              </a:rPr>
              <a:t>)</a:t>
            </a:r>
          </a:p>
        </p:txBody>
      </p:sp>
      <p:sp>
        <p:nvSpPr>
          <p:cNvPr id="87" name="TextBox 87"/>
          <p:cNvSpPr txBox="1"/>
          <p:nvPr/>
        </p:nvSpPr>
        <p:spPr>
          <a:xfrm rot="5400000">
            <a:off x="546570" y="7107452"/>
            <a:ext cx="378666" cy="147180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097"/>
              </a:lnSpc>
            </a:pPr>
            <a:r>
              <a:rPr lang="en-US" sz="8641">
                <a:solidFill>
                  <a:srgbClr val="503D36"/>
                </a:solidFill>
                <a:latin typeface="Sniglet"/>
                <a:ea typeface="Sniglet"/>
                <a:cs typeface="Sniglet"/>
                <a:sym typeface="Sniglet"/>
              </a:rPr>
              <a:t>)</a:t>
            </a:r>
          </a:p>
        </p:txBody>
      </p:sp>
      <p:sp>
        <p:nvSpPr>
          <p:cNvPr id="88" name="TextBox 88"/>
          <p:cNvSpPr txBox="1"/>
          <p:nvPr/>
        </p:nvSpPr>
        <p:spPr>
          <a:xfrm rot="5400000">
            <a:off x="546570" y="8007725"/>
            <a:ext cx="378666" cy="147180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097"/>
              </a:lnSpc>
            </a:pPr>
            <a:r>
              <a:rPr lang="en-US" sz="8641">
                <a:solidFill>
                  <a:srgbClr val="503D36"/>
                </a:solidFill>
                <a:latin typeface="Sniglet"/>
                <a:ea typeface="Sniglet"/>
                <a:cs typeface="Sniglet"/>
                <a:sym typeface="Sniglet"/>
              </a:rPr>
              <a:t>)</a:t>
            </a:r>
          </a:p>
        </p:txBody>
      </p:sp>
      <p:grpSp>
        <p:nvGrpSpPr>
          <p:cNvPr id="89" name="Group 89"/>
          <p:cNvGrpSpPr/>
          <p:nvPr/>
        </p:nvGrpSpPr>
        <p:grpSpPr>
          <a:xfrm>
            <a:off x="15481187" y="7805855"/>
            <a:ext cx="2422291" cy="1266163"/>
            <a:chOff x="0" y="0"/>
            <a:chExt cx="620810" cy="324506"/>
          </a:xfrm>
        </p:grpSpPr>
        <p:sp>
          <p:nvSpPr>
            <p:cNvPr id="90" name="Freeform 90"/>
            <p:cNvSpPr/>
            <p:nvPr/>
          </p:nvSpPr>
          <p:spPr>
            <a:xfrm>
              <a:off x="0" y="0"/>
              <a:ext cx="620810" cy="324506"/>
            </a:xfrm>
            <a:custGeom>
              <a:avLst/>
              <a:gdLst/>
              <a:ahLst/>
              <a:cxnLst/>
              <a:rect l="l" t="t" r="r" b="b"/>
              <a:pathLst>
                <a:path w="620810" h="324506">
                  <a:moveTo>
                    <a:pt x="79903" y="0"/>
                  </a:moveTo>
                  <a:lnTo>
                    <a:pt x="540907" y="0"/>
                  </a:lnTo>
                  <a:cubicBezTo>
                    <a:pt x="585037" y="0"/>
                    <a:pt x="620810" y="35774"/>
                    <a:pt x="620810" y="79903"/>
                  </a:cubicBezTo>
                  <a:lnTo>
                    <a:pt x="620810" y="244603"/>
                  </a:lnTo>
                  <a:cubicBezTo>
                    <a:pt x="620810" y="288732"/>
                    <a:pt x="585037" y="324506"/>
                    <a:pt x="540907" y="324506"/>
                  </a:cubicBezTo>
                  <a:lnTo>
                    <a:pt x="79903" y="324506"/>
                  </a:lnTo>
                  <a:cubicBezTo>
                    <a:pt x="35774" y="324506"/>
                    <a:pt x="0" y="288732"/>
                    <a:pt x="0" y="244603"/>
                  </a:cubicBezTo>
                  <a:lnTo>
                    <a:pt x="0" y="79903"/>
                  </a:lnTo>
                  <a:cubicBezTo>
                    <a:pt x="0" y="35774"/>
                    <a:pt x="35774" y="0"/>
                    <a:pt x="79903" y="0"/>
                  </a:cubicBezTo>
                  <a:close/>
                </a:path>
              </a:pathLst>
            </a:custGeom>
            <a:solidFill>
              <a:srgbClr val="FFCF91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91" name="TextBox 91"/>
            <p:cNvSpPr txBox="1"/>
            <p:nvPr/>
          </p:nvSpPr>
          <p:spPr>
            <a:xfrm>
              <a:off x="0" y="-47625"/>
              <a:ext cx="620810" cy="372131"/>
            </a:xfrm>
            <a:prstGeom prst="rect">
              <a:avLst/>
            </a:prstGeom>
          </p:spPr>
          <p:txBody>
            <a:bodyPr lIns="55240" tIns="55240" rIns="55240" bIns="5524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92" name="Group 92"/>
          <p:cNvGrpSpPr/>
          <p:nvPr/>
        </p:nvGrpSpPr>
        <p:grpSpPr>
          <a:xfrm>
            <a:off x="14903697" y="8161205"/>
            <a:ext cx="2907567" cy="1310821"/>
            <a:chOff x="0" y="0"/>
            <a:chExt cx="745182" cy="335951"/>
          </a:xfrm>
        </p:grpSpPr>
        <p:sp>
          <p:nvSpPr>
            <p:cNvPr id="93" name="Freeform 93"/>
            <p:cNvSpPr/>
            <p:nvPr/>
          </p:nvSpPr>
          <p:spPr>
            <a:xfrm>
              <a:off x="0" y="0"/>
              <a:ext cx="745182" cy="335951"/>
            </a:xfrm>
            <a:custGeom>
              <a:avLst/>
              <a:gdLst/>
              <a:ahLst/>
              <a:cxnLst/>
              <a:rect l="l" t="t" r="r" b="b"/>
              <a:pathLst>
                <a:path w="745182" h="335951">
                  <a:moveTo>
                    <a:pt x="53254" y="0"/>
                  </a:moveTo>
                  <a:lnTo>
                    <a:pt x="691928" y="0"/>
                  </a:lnTo>
                  <a:cubicBezTo>
                    <a:pt x="721339" y="0"/>
                    <a:pt x="745182" y="23842"/>
                    <a:pt x="745182" y="53254"/>
                  </a:cubicBezTo>
                  <a:lnTo>
                    <a:pt x="745182" y="282697"/>
                  </a:lnTo>
                  <a:cubicBezTo>
                    <a:pt x="745182" y="296821"/>
                    <a:pt x="739571" y="310366"/>
                    <a:pt x="729584" y="320353"/>
                  </a:cubicBezTo>
                  <a:cubicBezTo>
                    <a:pt x="719597" y="330340"/>
                    <a:pt x="706052" y="335951"/>
                    <a:pt x="691928" y="335951"/>
                  </a:cubicBezTo>
                  <a:lnTo>
                    <a:pt x="53254" y="335951"/>
                  </a:lnTo>
                  <a:cubicBezTo>
                    <a:pt x="39130" y="335951"/>
                    <a:pt x="25585" y="330340"/>
                    <a:pt x="15598" y="320353"/>
                  </a:cubicBezTo>
                  <a:cubicBezTo>
                    <a:pt x="5611" y="310366"/>
                    <a:pt x="0" y="296821"/>
                    <a:pt x="0" y="282697"/>
                  </a:cubicBezTo>
                  <a:lnTo>
                    <a:pt x="0" y="53254"/>
                  </a:lnTo>
                  <a:cubicBezTo>
                    <a:pt x="0" y="23842"/>
                    <a:pt x="23842" y="0"/>
                    <a:pt x="53254" y="0"/>
                  </a:cubicBezTo>
                  <a:close/>
                </a:path>
              </a:pathLst>
            </a:custGeom>
            <a:solidFill>
              <a:srgbClr val="FFCF91"/>
            </a:solidFill>
            <a:ln w="28575" cap="sq">
              <a:solidFill>
                <a:srgbClr val="FCF4E8"/>
              </a:solidFill>
              <a:prstDash val="lgDash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4" name="TextBox 94"/>
            <p:cNvSpPr txBox="1"/>
            <p:nvPr/>
          </p:nvSpPr>
          <p:spPr>
            <a:xfrm>
              <a:off x="0" y="-57150"/>
              <a:ext cx="745182" cy="393101"/>
            </a:xfrm>
            <a:prstGeom prst="rect">
              <a:avLst/>
            </a:prstGeom>
          </p:spPr>
          <p:txBody>
            <a:bodyPr lIns="55240" tIns="55240" rIns="55240" bIns="55240" rtlCol="0" anchor="ctr"/>
            <a:lstStyle/>
            <a:p>
              <a:pPr algn="ctr">
                <a:lnSpc>
                  <a:spcPts val="4199"/>
                </a:lnSpc>
              </a:pPr>
              <a:r>
                <a:rPr lang="en-US" sz="2999">
                  <a:solidFill>
                    <a:srgbClr val="402E27"/>
                  </a:solidFill>
                  <a:latin typeface="#9Slide07 SVNUT Triumph Press"/>
                  <a:ea typeface="#9Slide07 SVNUT Triumph Press"/>
                  <a:cs typeface="#9Slide07 SVNUT Triumph Press"/>
                  <a:sym typeface="#9Slide07 SVNUT Triumph Press"/>
                </a:rPr>
                <a:t>IV - V. Đánh giá -Vận dụng</a:t>
              </a:r>
            </a:p>
          </p:txBody>
        </p:sp>
      </p:grpSp>
      <p:sp>
        <p:nvSpPr>
          <p:cNvPr id="95" name="TextBox 95"/>
          <p:cNvSpPr txBox="1"/>
          <p:nvPr/>
        </p:nvSpPr>
        <p:spPr>
          <a:xfrm>
            <a:off x="5730557" y="2255322"/>
            <a:ext cx="7313895" cy="114795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9305"/>
              </a:lnSpc>
            </a:pPr>
            <a:r>
              <a:rPr lang="en-US" sz="6600" b="1">
                <a:solidFill>
                  <a:srgbClr val="666161"/>
                </a:solidFill>
                <a:latin typeface="Fraunces Bold"/>
                <a:ea typeface="Fraunces Bold"/>
                <a:cs typeface="Fraunces Bold"/>
                <a:sym typeface="Fraunces Bold"/>
              </a:rPr>
              <a:t>CHUẨN BỊ BÀI </a:t>
            </a:r>
          </a:p>
        </p:txBody>
      </p:sp>
      <p:sp>
        <p:nvSpPr>
          <p:cNvPr id="96" name="TextBox 96"/>
          <p:cNvSpPr txBox="1"/>
          <p:nvPr/>
        </p:nvSpPr>
        <p:spPr>
          <a:xfrm>
            <a:off x="2071225" y="3706385"/>
            <a:ext cx="14609656" cy="23221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9165"/>
              </a:lnSpc>
            </a:pPr>
            <a:r>
              <a:rPr lang="en-US" sz="6500" dirty="0" err="1">
                <a:solidFill>
                  <a:srgbClr val="666161"/>
                </a:solidFill>
                <a:latin typeface="#9Slide05 Aphrodite Pro"/>
                <a:ea typeface="#9Slide05 Aphrodite Pro"/>
                <a:cs typeface="#9Slide05 Aphrodite Pro"/>
                <a:sym typeface="#9Slide05 Aphrodite Pro"/>
              </a:rPr>
              <a:t>Ôn</a:t>
            </a:r>
            <a:r>
              <a:rPr lang="en-US" sz="6500" dirty="0">
                <a:solidFill>
                  <a:srgbClr val="666161"/>
                </a:solidFill>
                <a:latin typeface="#9Slide05 Aphrodite Pro"/>
                <a:ea typeface="#9Slide05 Aphrodite Pro"/>
                <a:cs typeface="#9Slide05 Aphrodite Pro"/>
                <a:sym typeface="#9Slide05 Aphrodite Pro"/>
              </a:rPr>
              <a:t> </a:t>
            </a:r>
            <a:r>
              <a:rPr lang="en-US" sz="6500" dirty="0" err="1">
                <a:solidFill>
                  <a:srgbClr val="666161"/>
                </a:solidFill>
                <a:latin typeface="#9Slide05 Aphrodite Pro"/>
                <a:ea typeface="#9Slide05 Aphrodite Pro"/>
                <a:cs typeface="#9Slide05 Aphrodite Pro"/>
                <a:sym typeface="#9Slide05 Aphrodite Pro"/>
              </a:rPr>
              <a:t>tập</a:t>
            </a:r>
            <a:r>
              <a:rPr lang="en-US" sz="6500" dirty="0">
                <a:solidFill>
                  <a:srgbClr val="666161"/>
                </a:solidFill>
                <a:latin typeface="#9Slide05 Aphrodite Pro"/>
                <a:ea typeface="#9Slide05 Aphrodite Pro"/>
                <a:cs typeface="#9Slide05 Aphrodite Pro"/>
                <a:sym typeface="#9Slide05 Aphrodite Pro"/>
              </a:rPr>
              <a:t> </a:t>
            </a:r>
            <a:r>
              <a:rPr lang="en-US" sz="6500" dirty="0" err="1">
                <a:solidFill>
                  <a:srgbClr val="666161"/>
                </a:solidFill>
                <a:latin typeface="#9Slide05 Aphrodite Pro"/>
                <a:ea typeface="#9Slide05 Aphrodite Pro"/>
                <a:cs typeface="#9Slide05 Aphrodite Pro"/>
                <a:sym typeface="#9Slide05 Aphrodite Pro"/>
              </a:rPr>
              <a:t>bài</a:t>
            </a:r>
            <a:r>
              <a:rPr lang="en-US" sz="6500" dirty="0">
                <a:solidFill>
                  <a:srgbClr val="666161"/>
                </a:solidFill>
                <a:latin typeface="#9Slide05 Aphrodite Pro"/>
                <a:ea typeface="#9Slide05 Aphrodite Pro"/>
                <a:cs typeface="#9Slide05 Aphrodite Pro"/>
                <a:sym typeface="#9Slide05 Aphrodite Pro"/>
              </a:rPr>
              <a:t> 4 - </a:t>
            </a:r>
          </a:p>
          <a:p>
            <a:pPr algn="ctr">
              <a:lnSpc>
                <a:spcPts val="9165"/>
              </a:lnSpc>
            </a:pPr>
            <a:r>
              <a:rPr lang="en-US" sz="6500" dirty="0" err="1">
                <a:solidFill>
                  <a:srgbClr val="666161"/>
                </a:solidFill>
                <a:latin typeface="#9Slide05 Aphrodite Pro"/>
                <a:ea typeface="#9Slide05 Aphrodite Pro"/>
                <a:cs typeface="#9Slide05 Aphrodite Pro"/>
                <a:sym typeface="#9Slide05 Aphrodite Pro"/>
              </a:rPr>
              <a:t>Khám</a:t>
            </a:r>
            <a:r>
              <a:rPr lang="en-US" sz="6500" dirty="0">
                <a:solidFill>
                  <a:srgbClr val="666161"/>
                </a:solidFill>
                <a:latin typeface="#9Slide05 Aphrodite Pro"/>
                <a:ea typeface="#9Slide05 Aphrodite Pro"/>
                <a:cs typeface="#9Slide05 Aphrodite Pro"/>
                <a:sym typeface="#9Slide05 Aphrodite Pro"/>
              </a:rPr>
              <a:t> </a:t>
            </a:r>
            <a:r>
              <a:rPr lang="en-US" sz="6500" dirty="0" err="1">
                <a:solidFill>
                  <a:srgbClr val="666161"/>
                </a:solidFill>
                <a:latin typeface="#9Slide05 Aphrodite Pro"/>
                <a:ea typeface="#9Slide05 Aphrodite Pro"/>
                <a:cs typeface="#9Slide05 Aphrodite Pro"/>
                <a:sym typeface="#9Slide05 Aphrodite Pro"/>
              </a:rPr>
              <a:t>phá</a:t>
            </a:r>
            <a:r>
              <a:rPr lang="en-US" sz="6500" dirty="0">
                <a:solidFill>
                  <a:srgbClr val="666161"/>
                </a:solidFill>
                <a:latin typeface="#9Slide05 Aphrodite Pro"/>
                <a:ea typeface="#9Slide05 Aphrodite Pro"/>
                <a:cs typeface="#9Slide05 Aphrodite Pro"/>
                <a:sym typeface="#9Slide05 Aphrodite Pro"/>
              </a:rPr>
              <a:t> </a:t>
            </a:r>
            <a:r>
              <a:rPr lang="en-US" sz="6500" dirty="0" err="1">
                <a:solidFill>
                  <a:srgbClr val="666161"/>
                </a:solidFill>
                <a:latin typeface="#9Slide05 Aphrodite Pro"/>
                <a:ea typeface="#9Slide05 Aphrodite Pro"/>
                <a:cs typeface="#9Slide05 Aphrodite Pro"/>
                <a:sym typeface="#9Slide05 Aphrodite Pro"/>
              </a:rPr>
              <a:t>vẻ</a:t>
            </a:r>
            <a:r>
              <a:rPr lang="en-US" sz="6500" dirty="0">
                <a:solidFill>
                  <a:srgbClr val="666161"/>
                </a:solidFill>
                <a:latin typeface="#9Slide05 Aphrodite Pro"/>
                <a:ea typeface="#9Slide05 Aphrodite Pro"/>
                <a:cs typeface="#9Slide05 Aphrodite Pro"/>
                <a:sym typeface="#9Slide05 Aphrodite Pro"/>
              </a:rPr>
              <a:t> </a:t>
            </a:r>
            <a:r>
              <a:rPr lang="en-US" sz="6500" dirty="0" err="1">
                <a:solidFill>
                  <a:srgbClr val="666161"/>
                </a:solidFill>
                <a:latin typeface="#9Slide05 Aphrodite Pro"/>
                <a:ea typeface="#9Slide05 Aphrodite Pro"/>
                <a:cs typeface="#9Slide05 Aphrodite Pro"/>
                <a:sym typeface="#9Slide05 Aphrodite Pro"/>
              </a:rPr>
              <a:t>đẹp</a:t>
            </a:r>
            <a:r>
              <a:rPr lang="en-US" sz="6500" dirty="0">
                <a:solidFill>
                  <a:srgbClr val="666161"/>
                </a:solidFill>
                <a:latin typeface="#9Slide05 Aphrodite Pro"/>
                <a:ea typeface="#9Slide05 Aphrodite Pro"/>
                <a:cs typeface="#9Slide05 Aphrodite Pro"/>
                <a:sym typeface="#9Slide05 Aphrodite Pro"/>
              </a:rPr>
              <a:t> </a:t>
            </a:r>
            <a:r>
              <a:rPr lang="en-US" sz="6500" dirty="0" err="1">
                <a:solidFill>
                  <a:srgbClr val="666161"/>
                </a:solidFill>
                <a:latin typeface="#9Slide05 Aphrodite Pro"/>
                <a:ea typeface="#9Slide05 Aphrodite Pro"/>
                <a:cs typeface="#9Slide05 Aphrodite Pro"/>
                <a:sym typeface="#9Slide05 Aphrodite Pro"/>
              </a:rPr>
              <a:t>văn</a:t>
            </a:r>
            <a:r>
              <a:rPr lang="en-US" sz="6500" dirty="0">
                <a:solidFill>
                  <a:srgbClr val="666161"/>
                </a:solidFill>
                <a:latin typeface="#9Slide05 Aphrodite Pro"/>
                <a:ea typeface="#9Slide05 Aphrodite Pro"/>
                <a:cs typeface="#9Slide05 Aphrodite Pro"/>
                <a:sym typeface="#9Slide05 Aphrodite Pro"/>
              </a:rPr>
              <a:t> </a:t>
            </a:r>
            <a:r>
              <a:rPr lang="en-US" sz="6500" dirty="0" err="1">
                <a:solidFill>
                  <a:srgbClr val="666161"/>
                </a:solidFill>
                <a:latin typeface="#9Slide05 Aphrodite Pro"/>
                <a:ea typeface="#9Slide05 Aphrodite Pro"/>
                <a:cs typeface="#9Slide05 Aphrodite Pro"/>
                <a:sym typeface="#9Slide05 Aphrodite Pro"/>
              </a:rPr>
              <a:t>chương</a:t>
            </a:r>
            <a:endParaRPr lang="en-US" sz="6500" dirty="0">
              <a:solidFill>
                <a:srgbClr val="666161"/>
              </a:solidFill>
              <a:latin typeface="#9Slide05 Aphrodite Pro"/>
              <a:ea typeface="#9Slide05 Aphrodite Pro"/>
              <a:cs typeface="#9Slide05 Aphrodite Pro"/>
              <a:sym typeface="#9Slide05 Aphrodite Pro"/>
            </a:endParaRPr>
          </a:p>
        </p:txBody>
      </p:sp>
      <p:sp>
        <p:nvSpPr>
          <p:cNvPr id="97" name="Freeform 97"/>
          <p:cNvSpPr/>
          <p:nvPr/>
        </p:nvSpPr>
        <p:spPr>
          <a:xfrm>
            <a:off x="12581460" y="7610495"/>
            <a:ext cx="2921045" cy="3019168"/>
          </a:xfrm>
          <a:custGeom>
            <a:avLst/>
            <a:gdLst/>
            <a:ahLst/>
            <a:cxnLst/>
            <a:rect l="l" t="t" r="r" b="b"/>
            <a:pathLst>
              <a:path w="2921045" h="3019168">
                <a:moveTo>
                  <a:pt x="0" y="0"/>
                </a:moveTo>
                <a:lnTo>
                  <a:pt x="2921045" y="0"/>
                </a:lnTo>
                <a:lnTo>
                  <a:pt x="2921045" y="3019168"/>
                </a:lnTo>
                <a:lnTo>
                  <a:pt x="0" y="3019168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98" name="Freeform 98"/>
          <p:cNvSpPr/>
          <p:nvPr/>
        </p:nvSpPr>
        <p:spPr>
          <a:xfrm>
            <a:off x="13990186" y="-2263208"/>
            <a:ext cx="4631166" cy="4087004"/>
          </a:xfrm>
          <a:custGeom>
            <a:avLst/>
            <a:gdLst/>
            <a:ahLst/>
            <a:cxnLst/>
            <a:rect l="l" t="t" r="r" b="b"/>
            <a:pathLst>
              <a:path w="4631166" h="4087004">
                <a:moveTo>
                  <a:pt x="0" y="0"/>
                </a:moveTo>
                <a:lnTo>
                  <a:pt x="4631166" y="0"/>
                </a:lnTo>
                <a:lnTo>
                  <a:pt x="4631166" y="4087004"/>
                </a:lnTo>
                <a:lnTo>
                  <a:pt x="0" y="4087004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FC2B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-10800000">
            <a:off x="7844350" y="-264431"/>
            <a:ext cx="10443650" cy="11081561"/>
          </a:xfrm>
          <a:custGeom>
            <a:avLst/>
            <a:gdLst/>
            <a:ahLst/>
            <a:cxnLst/>
            <a:rect l="l" t="t" r="r" b="b"/>
            <a:pathLst>
              <a:path w="10443650" h="11081561">
                <a:moveTo>
                  <a:pt x="0" y="0"/>
                </a:moveTo>
                <a:lnTo>
                  <a:pt x="10443650" y="0"/>
                </a:lnTo>
                <a:lnTo>
                  <a:pt x="10443650" y="11081561"/>
                </a:lnTo>
                <a:lnTo>
                  <a:pt x="0" y="1108156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tretch>
              <a:fillRect r="-90379" b="-3737"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3" name="Freeform 3"/>
          <p:cNvSpPr/>
          <p:nvPr/>
        </p:nvSpPr>
        <p:spPr>
          <a:xfrm rot="-10800000">
            <a:off x="-200148" y="-397281"/>
            <a:ext cx="10443650" cy="11081561"/>
          </a:xfrm>
          <a:custGeom>
            <a:avLst/>
            <a:gdLst/>
            <a:ahLst/>
            <a:cxnLst/>
            <a:rect l="l" t="t" r="r" b="b"/>
            <a:pathLst>
              <a:path w="10443650" h="11081561">
                <a:moveTo>
                  <a:pt x="0" y="0"/>
                </a:moveTo>
                <a:lnTo>
                  <a:pt x="10443650" y="0"/>
                </a:lnTo>
                <a:lnTo>
                  <a:pt x="10443650" y="11081562"/>
                </a:lnTo>
                <a:lnTo>
                  <a:pt x="0" y="11081562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tretch>
              <a:fillRect l="-90379" t="-3737"/>
            </a:stretch>
          </a:blipFill>
        </p:spPr>
        <p:txBody>
          <a:bodyPr/>
          <a:lstStyle/>
          <a:p>
            <a:endParaRPr lang="en-US"/>
          </a:p>
        </p:txBody>
      </p:sp>
      <p:grpSp>
        <p:nvGrpSpPr>
          <p:cNvPr id="4" name="Group 4"/>
          <p:cNvGrpSpPr/>
          <p:nvPr/>
        </p:nvGrpSpPr>
        <p:grpSpPr>
          <a:xfrm>
            <a:off x="15256948" y="1331671"/>
            <a:ext cx="2186870" cy="1191585"/>
            <a:chOff x="0" y="0"/>
            <a:chExt cx="2915827" cy="1588780"/>
          </a:xfrm>
        </p:grpSpPr>
        <p:grpSp>
          <p:nvGrpSpPr>
            <p:cNvPr id="5" name="Group 5"/>
            <p:cNvGrpSpPr/>
            <p:nvPr/>
          </p:nvGrpSpPr>
          <p:grpSpPr>
            <a:xfrm>
              <a:off x="0" y="0"/>
              <a:ext cx="2915827" cy="1588780"/>
              <a:chOff x="0" y="0"/>
              <a:chExt cx="595553" cy="324506"/>
            </a:xfrm>
          </p:grpSpPr>
          <p:sp>
            <p:nvSpPr>
              <p:cNvPr id="6" name="Freeform 6"/>
              <p:cNvSpPr/>
              <p:nvPr/>
            </p:nvSpPr>
            <p:spPr>
              <a:xfrm>
                <a:off x="0" y="0"/>
                <a:ext cx="595553" cy="324506"/>
              </a:xfrm>
              <a:custGeom>
                <a:avLst/>
                <a:gdLst/>
                <a:ahLst/>
                <a:cxnLst/>
                <a:rect l="l" t="t" r="r" b="b"/>
                <a:pathLst>
                  <a:path w="595553" h="324506">
                    <a:moveTo>
                      <a:pt x="88505" y="0"/>
                    </a:moveTo>
                    <a:lnTo>
                      <a:pt x="507048" y="0"/>
                    </a:lnTo>
                    <a:cubicBezTo>
                      <a:pt x="555928" y="0"/>
                      <a:pt x="595553" y="39625"/>
                      <a:pt x="595553" y="88505"/>
                    </a:cubicBezTo>
                    <a:lnTo>
                      <a:pt x="595553" y="236001"/>
                    </a:lnTo>
                    <a:cubicBezTo>
                      <a:pt x="595553" y="284881"/>
                      <a:pt x="555928" y="324506"/>
                      <a:pt x="507048" y="324506"/>
                    </a:cubicBezTo>
                    <a:lnTo>
                      <a:pt x="88505" y="324506"/>
                    </a:lnTo>
                    <a:cubicBezTo>
                      <a:pt x="39625" y="324506"/>
                      <a:pt x="0" y="284881"/>
                      <a:pt x="0" y="236001"/>
                    </a:cubicBezTo>
                    <a:lnTo>
                      <a:pt x="0" y="88505"/>
                    </a:lnTo>
                    <a:cubicBezTo>
                      <a:pt x="0" y="39625"/>
                      <a:pt x="39625" y="0"/>
                      <a:pt x="88505" y="0"/>
                    </a:cubicBezTo>
                    <a:close/>
                  </a:path>
                </a:pathLst>
              </a:custGeom>
              <a:solidFill>
                <a:srgbClr val="E76262"/>
              </a:solidFill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7" name="TextBox 7"/>
              <p:cNvSpPr txBox="1"/>
              <p:nvPr/>
            </p:nvSpPr>
            <p:spPr>
              <a:xfrm>
                <a:off x="0" y="-47625"/>
                <a:ext cx="595553" cy="372131"/>
              </a:xfrm>
              <a:prstGeom prst="rect">
                <a:avLst/>
              </a:prstGeom>
            </p:spPr>
            <p:txBody>
              <a:bodyPr lIns="51986" tIns="51986" rIns="51986" bIns="51986" rtlCol="0" anchor="ctr"/>
              <a:lstStyle/>
              <a:p>
                <a:pPr algn="ctr">
                  <a:lnSpc>
                    <a:spcPts val="2659"/>
                  </a:lnSpc>
                </a:pPr>
                <a:endParaRPr/>
              </a:p>
            </p:txBody>
          </p:sp>
        </p:grpSp>
        <p:grpSp>
          <p:nvGrpSpPr>
            <p:cNvPr id="8" name="Group 8"/>
            <p:cNvGrpSpPr/>
            <p:nvPr/>
          </p:nvGrpSpPr>
          <p:grpSpPr>
            <a:xfrm>
              <a:off x="135707" y="117213"/>
              <a:ext cx="2664410" cy="1354354"/>
              <a:chOff x="0" y="0"/>
              <a:chExt cx="544201" cy="276625"/>
            </a:xfrm>
          </p:grpSpPr>
          <p:sp>
            <p:nvSpPr>
              <p:cNvPr id="9" name="Freeform 9"/>
              <p:cNvSpPr/>
              <p:nvPr/>
            </p:nvSpPr>
            <p:spPr>
              <a:xfrm>
                <a:off x="0" y="0"/>
                <a:ext cx="544201" cy="276625"/>
              </a:xfrm>
              <a:custGeom>
                <a:avLst/>
                <a:gdLst/>
                <a:ahLst/>
                <a:cxnLst/>
                <a:rect l="l" t="t" r="r" b="b"/>
                <a:pathLst>
                  <a:path w="544201" h="276625">
                    <a:moveTo>
                      <a:pt x="77485" y="0"/>
                    </a:moveTo>
                    <a:lnTo>
                      <a:pt x="466716" y="0"/>
                    </a:lnTo>
                    <a:cubicBezTo>
                      <a:pt x="509510" y="0"/>
                      <a:pt x="544201" y="34691"/>
                      <a:pt x="544201" y="77485"/>
                    </a:cubicBezTo>
                    <a:lnTo>
                      <a:pt x="544201" y="199140"/>
                    </a:lnTo>
                    <a:cubicBezTo>
                      <a:pt x="544201" y="241933"/>
                      <a:pt x="509510" y="276625"/>
                      <a:pt x="466716" y="276625"/>
                    </a:cubicBezTo>
                    <a:lnTo>
                      <a:pt x="77485" y="276625"/>
                    </a:lnTo>
                    <a:cubicBezTo>
                      <a:pt x="34691" y="276625"/>
                      <a:pt x="0" y="241933"/>
                      <a:pt x="0" y="199140"/>
                    </a:cubicBezTo>
                    <a:lnTo>
                      <a:pt x="0" y="77485"/>
                    </a:lnTo>
                    <a:cubicBezTo>
                      <a:pt x="0" y="34691"/>
                      <a:pt x="34691" y="0"/>
                      <a:pt x="77485" y="0"/>
                    </a:cubicBezTo>
                    <a:close/>
                  </a:path>
                </a:pathLst>
              </a:custGeom>
              <a:solidFill>
                <a:srgbClr val="E76262"/>
              </a:solidFill>
              <a:ln w="28575" cap="sq">
                <a:solidFill>
                  <a:srgbClr val="FCF4E8"/>
                </a:solidFill>
                <a:prstDash val="lgDash"/>
                <a:miter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0" name="TextBox 10"/>
              <p:cNvSpPr txBox="1"/>
              <p:nvPr/>
            </p:nvSpPr>
            <p:spPr>
              <a:xfrm>
                <a:off x="0" y="-47625"/>
                <a:ext cx="544201" cy="324250"/>
              </a:xfrm>
              <a:prstGeom prst="rect">
                <a:avLst/>
              </a:prstGeom>
            </p:spPr>
            <p:txBody>
              <a:bodyPr lIns="51986" tIns="51986" rIns="51986" bIns="51986" rtlCol="0" anchor="ctr"/>
              <a:lstStyle/>
              <a:p>
                <a:pPr algn="ctr">
                  <a:lnSpc>
                    <a:spcPts val="2659"/>
                  </a:lnSpc>
                </a:pPr>
                <a:endParaRPr/>
              </a:p>
            </p:txBody>
          </p:sp>
        </p:grpSp>
      </p:grpSp>
      <p:grpSp>
        <p:nvGrpSpPr>
          <p:cNvPr id="11" name="Group 11"/>
          <p:cNvGrpSpPr/>
          <p:nvPr/>
        </p:nvGrpSpPr>
        <p:grpSpPr>
          <a:xfrm>
            <a:off x="15256948" y="2618086"/>
            <a:ext cx="2186870" cy="1191585"/>
            <a:chOff x="0" y="0"/>
            <a:chExt cx="2915827" cy="1588780"/>
          </a:xfrm>
        </p:grpSpPr>
        <p:grpSp>
          <p:nvGrpSpPr>
            <p:cNvPr id="12" name="Group 12"/>
            <p:cNvGrpSpPr/>
            <p:nvPr/>
          </p:nvGrpSpPr>
          <p:grpSpPr>
            <a:xfrm>
              <a:off x="0" y="0"/>
              <a:ext cx="2915827" cy="1588780"/>
              <a:chOff x="0" y="0"/>
              <a:chExt cx="595553" cy="324506"/>
            </a:xfrm>
          </p:grpSpPr>
          <p:sp>
            <p:nvSpPr>
              <p:cNvPr id="13" name="Freeform 13"/>
              <p:cNvSpPr/>
              <p:nvPr/>
            </p:nvSpPr>
            <p:spPr>
              <a:xfrm>
                <a:off x="0" y="0"/>
                <a:ext cx="595553" cy="324506"/>
              </a:xfrm>
              <a:custGeom>
                <a:avLst/>
                <a:gdLst/>
                <a:ahLst/>
                <a:cxnLst/>
                <a:rect l="l" t="t" r="r" b="b"/>
                <a:pathLst>
                  <a:path w="595553" h="324506">
                    <a:moveTo>
                      <a:pt x="88505" y="0"/>
                    </a:moveTo>
                    <a:lnTo>
                      <a:pt x="507048" y="0"/>
                    </a:lnTo>
                    <a:cubicBezTo>
                      <a:pt x="555928" y="0"/>
                      <a:pt x="595553" y="39625"/>
                      <a:pt x="595553" y="88505"/>
                    </a:cubicBezTo>
                    <a:lnTo>
                      <a:pt x="595553" y="236001"/>
                    </a:lnTo>
                    <a:cubicBezTo>
                      <a:pt x="595553" y="284881"/>
                      <a:pt x="555928" y="324506"/>
                      <a:pt x="507048" y="324506"/>
                    </a:cubicBezTo>
                    <a:lnTo>
                      <a:pt x="88505" y="324506"/>
                    </a:lnTo>
                    <a:cubicBezTo>
                      <a:pt x="39625" y="324506"/>
                      <a:pt x="0" y="284881"/>
                      <a:pt x="0" y="236001"/>
                    </a:cubicBezTo>
                    <a:lnTo>
                      <a:pt x="0" y="88505"/>
                    </a:lnTo>
                    <a:cubicBezTo>
                      <a:pt x="0" y="39625"/>
                      <a:pt x="39625" y="0"/>
                      <a:pt x="88505" y="0"/>
                    </a:cubicBezTo>
                    <a:close/>
                  </a:path>
                </a:pathLst>
              </a:custGeom>
              <a:solidFill>
                <a:srgbClr val="E78462"/>
              </a:solidFill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4" name="TextBox 14"/>
              <p:cNvSpPr txBox="1"/>
              <p:nvPr/>
            </p:nvSpPr>
            <p:spPr>
              <a:xfrm>
                <a:off x="0" y="-47625"/>
                <a:ext cx="595553" cy="372131"/>
              </a:xfrm>
              <a:prstGeom prst="rect">
                <a:avLst/>
              </a:prstGeom>
            </p:spPr>
            <p:txBody>
              <a:bodyPr lIns="51986" tIns="51986" rIns="51986" bIns="51986" rtlCol="0" anchor="ctr"/>
              <a:lstStyle/>
              <a:p>
                <a:pPr algn="ctr">
                  <a:lnSpc>
                    <a:spcPts val="2659"/>
                  </a:lnSpc>
                </a:pPr>
                <a:endParaRPr/>
              </a:p>
            </p:txBody>
          </p:sp>
        </p:grpSp>
        <p:grpSp>
          <p:nvGrpSpPr>
            <p:cNvPr id="15" name="Group 15"/>
            <p:cNvGrpSpPr/>
            <p:nvPr/>
          </p:nvGrpSpPr>
          <p:grpSpPr>
            <a:xfrm>
              <a:off x="135707" y="117213"/>
              <a:ext cx="2664410" cy="1354354"/>
              <a:chOff x="0" y="0"/>
              <a:chExt cx="544201" cy="276625"/>
            </a:xfrm>
          </p:grpSpPr>
          <p:sp>
            <p:nvSpPr>
              <p:cNvPr id="16" name="Freeform 16"/>
              <p:cNvSpPr/>
              <p:nvPr/>
            </p:nvSpPr>
            <p:spPr>
              <a:xfrm>
                <a:off x="0" y="0"/>
                <a:ext cx="544201" cy="276625"/>
              </a:xfrm>
              <a:custGeom>
                <a:avLst/>
                <a:gdLst/>
                <a:ahLst/>
                <a:cxnLst/>
                <a:rect l="l" t="t" r="r" b="b"/>
                <a:pathLst>
                  <a:path w="544201" h="276625">
                    <a:moveTo>
                      <a:pt x="77485" y="0"/>
                    </a:moveTo>
                    <a:lnTo>
                      <a:pt x="466716" y="0"/>
                    </a:lnTo>
                    <a:cubicBezTo>
                      <a:pt x="509510" y="0"/>
                      <a:pt x="544201" y="34691"/>
                      <a:pt x="544201" y="77485"/>
                    </a:cubicBezTo>
                    <a:lnTo>
                      <a:pt x="544201" y="199140"/>
                    </a:lnTo>
                    <a:cubicBezTo>
                      <a:pt x="544201" y="241933"/>
                      <a:pt x="509510" y="276625"/>
                      <a:pt x="466716" y="276625"/>
                    </a:cubicBezTo>
                    <a:lnTo>
                      <a:pt x="77485" y="276625"/>
                    </a:lnTo>
                    <a:cubicBezTo>
                      <a:pt x="34691" y="276625"/>
                      <a:pt x="0" y="241933"/>
                      <a:pt x="0" y="199140"/>
                    </a:cubicBezTo>
                    <a:lnTo>
                      <a:pt x="0" y="77485"/>
                    </a:lnTo>
                    <a:cubicBezTo>
                      <a:pt x="0" y="34691"/>
                      <a:pt x="34691" y="0"/>
                      <a:pt x="77485" y="0"/>
                    </a:cubicBezTo>
                    <a:close/>
                  </a:path>
                </a:pathLst>
              </a:custGeom>
              <a:solidFill>
                <a:srgbClr val="E78462"/>
              </a:solidFill>
              <a:ln w="28575" cap="sq">
                <a:solidFill>
                  <a:srgbClr val="FCF4E8"/>
                </a:solidFill>
                <a:prstDash val="lgDash"/>
                <a:miter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7" name="TextBox 17"/>
              <p:cNvSpPr txBox="1"/>
              <p:nvPr/>
            </p:nvSpPr>
            <p:spPr>
              <a:xfrm>
                <a:off x="0" y="-47625"/>
                <a:ext cx="544201" cy="324250"/>
              </a:xfrm>
              <a:prstGeom prst="rect">
                <a:avLst/>
              </a:prstGeom>
            </p:spPr>
            <p:txBody>
              <a:bodyPr lIns="51986" tIns="51986" rIns="51986" bIns="51986" rtlCol="0" anchor="ctr"/>
              <a:lstStyle/>
              <a:p>
                <a:pPr algn="ctr">
                  <a:lnSpc>
                    <a:spcPts val="2659"/>
                  </a:lnSpc>
                </a:pPr>
                <a:endParaRPr/>
              </a:p>
            </p:txBody>
          </p:sp>
        </p:grpSp>
      </p:grpSp>
      <p:grpSp>
        <p:nvGrpSpPr>
          <p:cNvPr id="18" name="Group 18"/>
          <p:cNvGrpSpPr/>
          <p:nvPr/>
        </p:nvGrpSpPr>
        <p:grpSpPr>
          <a:xfrm>
            <a:off x="15256948" y="3904921"/>
            <a:ext cx="2186870" cy="1191585"/>
            <a:chOff x="0" y="0"/>
            <a:chExt cx="2915827" cy="1588780"/>
          </a:xfrm>
        </p:grpSpPr>
        <p:grpSp>
          <p:nvGrpSpPr>
            <p:cNvPr id="19" name="Group 19"/>
            <p:cNvGrpSpPr/>
            <p:nvPr/>
          </p:nvGrpSpPr>
          <p:grpSpPr>
            <a:xfrm>
              <a:off x="0" y="0"/>
              <a:ext cx="2915827" cy="1588780"/>
              <a:chOff x="0" y="0"/>
              <a:chExt cx="595553" cy="324506"/>
            </a:xfrm>
          </p:grpSpPr>
          <p:sp>
            <p:nvSpPr>
              <p:cNvPr id="20" name="Freeform 20"/>
              <p:cNvSpPr/>
              <p:nvPr/>
            </p:nvSpPr>
            <p:spPr>
              <a:xfrm>
                <a:off x="0" y="0"/>
                <a:ext cx="595553" cy="324506"/>
              </a:xfrm>
              <a:custGeom>
                <a:avLst/>
                <a:gdLst/>
                <a:ahLst/>
                <a:cxnLst/>
                <a:rect l="l" t="t" r="r" b="b"/>
                <a:pathLst>
                  <a:path w="595553" h="324506">
                    <a:moveTo>
                      <a:pt x="88505" y="0"/>
                    </a:moveTo>
                    <a:lnTo>
                      <a:pt x="507048" y="0"/>
                    </a:lnTo>
                    <a:cubicBezTo>
                      <a:pt x="555928" y="0"/>
                      <a:pt x="595553" y="39625"/>
                      <a:pt x="595553" y="88505"/>
                    </a:cubicBezTo>
                    <a:lnTo>
                      <a:pt x="595553" y="236001"/>
                    </a:lnTo>
                    <a:cubicBezTo>
                      <a:pt x="595553" y="284881"/>
                      <a:pt x="555928" y="324506"/>
                      <a:pt x="507048" y="324506"/>
                    </a:cubicBezTo>
                    <a:lnTo>
                      <a:pt x="88505" y="324506"/>
                    </a:lnTo>
                    <a:cubicBezTo>
                      <a:pt x="39625" y="324506"/>
                      <a:pt x="0" y="284881"/>
                      <a:pt x="0" y="236001"/>
                    </a:cubicBezTo>
                    <a:lnTo>
                      <a:pt x="0" y="88505"/>
                    </a:lnTo>
                    <a:cubicBezTo>
                      <a:pt x="0" y="39625"/>
                      <a:pt x="39625" y="0"/>
                      <a:pt x="88505" y="0"/>
                    </a:cubicBezTo>
                    <a:close/>
                  </a:path>
                </a:pathLst>
              </a:custGeom>
              <a:solidFill>
                <a:srgbClr val="FFCF91"/>
              </a:solidFill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1" name="TextBox 21"/>
              <p:cNvSpPr txBox="1"/>
              <p:nvPr/>
            </p:nvSpPr>
            <p:spPr>
              <a:xfrm>
                <a:off x="0" y="-47625"/>
                <a:ext cx="595553" cy="372131"/>
              </a:xfrm>
              <a:prstGeom prst="rect">
                <a:avLst/>
              </a:prstGeom>
            </p:spPr>
            <p:txBody>
              <a:bodyPr lIns="51986" tIns="51986" rIns="51986" bIns="51986" rtlCol="0" anchor="ctr"/>
              <a:lstStyle/>
              <a:p>
                <a:pPr algn="ctr">
                  <a:lnSpc>
                    <a:spcPts val="2659"/>
                  </a:lnSpc>
                </a:pPr>
                <a:endParaRPr/>
              </a:p>
            </p:txBody>
          </p:sp>
        </p:grpSp>
        <p:grpSp>
          <p:nvGrpSpPr>
            <p:cNvPr id="22" name="Group 22"/>
            <p:cNvGrpSpPr/>
            <p:nvPr/>
          </p:nvGrpSpPr>
          <p:grpSpPr>
            <a:xfrm>
              <a:off x="135707" y="117213"/>
              <a:ext cx="2664410" cy="1354354"/>
              <a:chOff x="0" y="0"/>
              <a:chExt cx="544201" cy="276625"/>
            </a:xfrm>
          </p:grpSpPr>
          <p:sp>
            <p:nvSpPr>
              <p:cNvPr id="23" name="Freeform 23"/>
              <p:cNvSpPr/>
              <p:nvPr/>
            </p:nvSpPr>
            <p:spPr>
              <a:xfrm>
                <a:off x="0" y="0"/>
                <a:ext cx="544201" cy="276625"/>
              </a:xfrm>
              <a:custGeom>
                <a:avLst/>
                <a:gdLst/>
                <a:ahLst/>
                <a:cxnLst/>
                <a:rect l="l" t="t" r="r" b="b"/>
                <a:pathLst>
                  <a:path w="544201" h="276625">
                    <a:moveTo>
                      <a:pt x="77485" y="0"/>
                    </a:moveTo>
                    <a:lnTo>
                      <a:pt x="466716" y="0"/>
                    </a:lnTo>
                    <a:cubicBezTo>
                      <a:pt x="509510" y="0"/>
                      <a:pt x="544201" y="34691"/>
                      <a:pt x="544201" y="77485"/>
                    </a:cubicBezTo>
                    <a:lnTo>
                      <a:pt x="544201" y="199140"/>
                    </a:lnTo>
                    <a:cubicBezTo>
                      <a:pt x="544201" y="241933"/>
                      <a:pt x="509510" y="276625"/>
                      <a:pt x="466716" y="276625"/>
                    </a:cubicBezTo>
                    <a:lnTo>
                      <a:pt x="77485" y="276625"/>
                    </a:lnTo>
                    <a:cubicBezTo>
                      <a:pt x="34691" y="276625"/>
                      <a:pt x="0" y="241933"/>
                      <a:pt x="0" y="199140"/>
                    </a:cubicBezTo>
                    <a:lnTo>
                      <a:pt x="0" y="77485"/>
                    </a:lnTo>
                    <a:cubicBezTo>
                      <a:pt x="0" y="34691"/>
                      <a:pt x="34691" y="0"/>
                      <a:pt x="77485" y="0"/>
                    </a:cubicBezTo>
                    <a:close/>
                  </a:path>
                </a:pathLst>
              </a:custGeom>
              <a:solidFill>
                <a:srgbClr val="FFCF91"/>
              </a:solidFill>
              <a:ln w="28575" cap="sq">
                <a:solidFill>
                  <a:srgbClr val="FCF4E8"/>
                </a:solidFill>
                <a:prstDash val="lgDash"/>
                <a:miter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4" name="TextBox 24"/>
              <p:cNvSpPr txBox="1"/>
              <p:nvPr/>
            </p:nvSpPr>
            <p:spPr>
              <a:xfrm>
                <a:off x="0" y="-47625"/>
                <a:ext cx="544201" cy="324250"/>
              </a:xfrm>
              <a:prstGeom prst="rect">
                <a:avLst/>
              </a:prstGeom>
            </p:spPr>
            <p:txBody>
              <a:bodyPr lIns="51986" tIns="51986" rIns="51986" bIns="51986" rtlCol="0" anchor="ctr"/>
              <a:lstStyle/>
              <a:p>
                <a:pPr algn="ctr">
                  <a:lnSpc>
                    <a:spcPts val="2659"/>
                  </a:lnSpc>
                </a:pPr>
                <a:endParaRPr/>
              </a:p>
            </p:txBody>
          </p:sp>
        </p:grpSp>
      </p:grpSp>
      <p:grpSp>
        <p:nvGrpSpPr>
          <p:cNvPr id="25" name="Group 25"/>
          <p:cNvGrpSpPr/>
          <p:nvPr/>
        </p:nvGrpSpPr>
        <p:grpSpPr>
          <a:xfrm>
            <a:off x="15256948" y="5190915"/>
            <a:ext cx="2186870" cy="1191585"/>
            <a:chOff x="0" y="0"/>
            <a:chExt cx="2915827" cy="1588780"/>
          </a:xfrm>
        </p:grpSpPr>
        <p:grpSp>
          <p:nvGrpSpPr>
            <p:cNvPr id="26" name="Group 26"/>
            <p:cNvGrpSpPr/>
            <p:nvPr/>
          </p:nvGrpSpPr>
          <p:grpSpPr>
            <a:xfrm>
              <a:off x="0" y="0"/>
              <a:ext cx="2915827" cy="1588780"/>
              <a:chOff x="0" y="0"/>
              <a:chExt cx="595553" cy="324506"/>
            </a:xfrm>
          </p:grpSpPr>
          <p:sp>
            <p:nvSpPr>
              <p:cNvPr id="27" name="Freeform 27"/>
              <p:cNvSpPr/>
              <p:nvPr/>
            </p:nvSpPr>
            <p:spPr>
              <a:xfrm>
                <a:off x="0" y="0"/>
                <a:ext cx="595553" cy="324506"/>
              </a:xfrm>
              <a:custGeom>
                <a:avLst/>
                <a:gdLst/>
                <a:ahLst/>
                <a:cxnLst/>
                <a:rect l="l" t="t" r="r" b="b"/>
                <a:pathLst>
                  <a:path w="595553" h="324506">
                    <a:moveTo>
                      <a:pt x="88505" y="0"/>
                    </a:moveTo>
                    <a:lnTo>
                      <a:pt x="507048" y="0"/>
                    </a:lnTo>
                    <a:cubicBezTo>
                      <a:pt x="555928" y="0"/>
                      <a:pt x="595553" y="39625"/>
                      <a:pt x="595553" y="88505"/>
                    </a:cubicBezTo>
                    <a:lnTo>
                      <a:pt x="595553" y="236001"/>
                    </a:lnTo>
                    <a:cubicBezTo>
                      <a:pt x="595553" y="284881"/>
                      <a:pt x="555928" y="324506"/>
                      <a:pt x="507048" y="324506"/>
                    </a:cubicBezTo>
                    <a:lnTo>
                      <a:pt x="88505" y="324506"/>
                    </a:lnTo>
                    <a:cubicBezTo>
                      <a:pt x="39625" y="324506"/>
                      <a:pt x="0" y="284881"/>
                      <a:pt x="0" y="236001"/>
                    </a:cubicBezTo>
                    <a:lnTo>
                      <a:pt x="0" y="88505"/>
                    </a:lnTo>
                    <a:cubicBezTo>
                      <a:pt x="0" y="39625"/>
                      <a:pt x="39625" y="0"/>
                      <a:pt x="88505" y="0"/>
                    </a:cubicBezTo>
                    <a:close/>
                  </a:path>
                </a:pathLst>
              </a:custGeom>
              <a:solidFill>
                <a:srgbClr val="E76262"/>
              </a:solidFill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8" name="TextBox 28"/>
              <p:cNvSpPr txBox="1"/>
              <p:nvPr/>
            </p:nvSpPr>
            <p:spPr>
              <a:xfrm>
                <a:off x="0" y="-47625"/>
                <a:ext cx="595553" cy="372131"/>
              </a:xfrm>
              <a:prstGeom prst="rect">
                <a:avLst/>
              </a:prstGeom>
            </p:spPr>
            <p:txBody>
              <a:bodyPr lIns="51986" tIns="51986" rIns="51986" bIns="51986" rtlCol="0" anchor="ctr"/>
              <a:lstStyle/>
              <a:p>
                <a:pPr algn="ctr">
                  <a:lnSpc>
                    <a:spcPts val="2659"/>
                  </a:lnSpc>
                </a:pPr>
                <a:endParaRPr/>
              </a:p>
            </p:txBody>
          </p:sp>
        </p:grpSp>
        <p:grpSp>
          <p:nvGrpSpPr>
            <p:cNvPr id="29" name="Group 29"/>
            <p:cNvGrpSpPr/>
            <p:nvPr/>
          </p:nvGrpSpPr>
          <p:grpSpPr>
            <a:xfrm>
              <a:off x="135707" y="117213"/>
              <a:ext cx="2664410" cy="1354354"/>
              <a:chOff x="0" y="0"/>
              <a:chExt cx="544201" cy="276625"/>
            </a:xfrm>
          </p:grpSpPr>
          <p:sp>
            <p:nvSpPr>
              <p:cNvPr id="30" name="Freeform 30"/>
              <p:cNvSpPr/>
              <p:nvPr/>
            </p:nvSpPr>
            <p:spPr>
              <a:xfrm>
                <a:off x="0" y="0"/>
                <a:ext cx="544201" cy="276625"/>
              </a:xfrm>
              <a:custGeom>
                <a:avLst/>
                <a:gdLst/>
                <a:ahLst/>
                <a:cxnLst/>
                <a:rect l="l" t="t" r="r" b="b"/>
                <a:pathLst>
                  <a:path w="544201" h="276625">
                    <a:moveTo>
                      <a:pt x="77485" y="0"/>
                    </a:moveTo>
                    <a:lnTo>
                      <a:pt x="466716" y="0"/>
                    </a:lnTo>
                    <a:cubicBezTo>
                      <a:pt x="509510" y="0"/>
                      <a:pt x="544201" y="34691"/>
                      <a:pt x="544201" y="77485"/>
                    </a:cubicBezTo>
                    <a:lnTo>
                      <a:pt x="544201" y="199140"/>
                    </a:lnTo>
                    <a:cubicBezTo>
                      <a:pt x="544201" y="241933"/>
                      <a:pt x="509510" y="276625"/>
                      <a:pt x="466716" y="276625"/>
                    </a:cubicBezTo>
                    <a:lnTo>
                      <a:pt x="77485" y="276625"/>
                    </a:lnTo>
                    <a:cubicBezTo>
                      <a:pt x="34691" y="276625"/>
                      <a:pt x="0" y="241933"/>
                      <a:pt x="0" y="199140"/>
                    </a:cubicBezTo>
                    <a:lnTo>
                      <a:pt x="0" y="77485"/>
                    </a:lnTo>
                    <a:cubicBezTo>
                      <a:pt x="0" y="34691"/>
                      <a:pt x="34691" y="0"/>
                      <a:pt x="77485" y="0"/>
                    </a:cubicBezTo>
                    <a:close/>
                  </a:path>
                </a:pathLst>
              </a:custGeom>
              <a:solidFill>
                <a:srgbClr val="E76262"/>
              </a:solidFill>
              <a:ln w="28575" cap="sq">
                <a:solidFill>
                  <a:srgbClr val="FCF4E8"/>
                </a:solidFill>
                <a:prstDash val="lgDash"/>
                <a:miter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1" name="TextBox 31"/>
              <p:cNvSpPr txBox="1"/>
              <p:nvPr/>
            </p:nvSpPr>
            <p:spPr>
              <a:xfrm>
                <a:off x="0" y="-47625"/>
                <a:ext cx="544201" cy="324250"/>
              </a:xfrm>
              <a:prstGeom prst="rect">
                <a:avLst/>
              </a:prstGeom>
            </p:spPr>
            <p:txBody>
              <a:bodyPr lIns="51986" tIns="51986" rIns="51986" bIns="51986" rtlCol="0" anchor="ctr"/>
              <a:lstStyle/>
              <a:p>
                <a:pPr algn="ctr">
                  <a:lnSpc>
                    <a:spcPts val="2659"/>
                  </a:lnSpc>
                </a:pPr>
                <a:endParaRPr/>
              </a:p>
            </p:txBody>
          </p:sp>
        </p:grpSp>
      </p:grpSp>
      <p:grpSp>
        <p:nvGrpSpPr>
          <p:cNvPr id="32" name="Group 32"/>
          <p:cNvGrpSpPr/>
          <p:nvPr/>
        </p:nvGrpSpPr>
        <p:grpSpPr>
          <a:xfrm>
            <a:off x="15256948" y="6477329"/>
            <a:ext cx="2186870" cy="1191585"/>
            <a:chOff x="0" y="0"/>
            <a:chExt cx="2915827" cy="1588780"/>
          </a:xfrm>
        </p:grpSpPr>
        <p:grpSp>
          <p:nvGrpSpPr>
            <p:cNvPr id="33" name="Group 33"/>
            <p:cNvGrpSpPr/>
            <p:nvPr/>
          </p:nvGrpSpPr>
          <p:grpSpPr>
            <a:xfrm>
              <a:off x="0" y="0"/>
              <a:ext cx="2915827" cy="1588780"/>
              <a:chOff x="0" y="0"/>
              <a:chExt cx="595553" cy="324506"/>
            </a:xfrm>
          </p:grpSpPr>
          <p:sp>
            <p:nvSpPr>
              <p:cNvPr id="34" name="Freeform 34"/>
              <p:cNvSpPr/>
              <p:nvPr/>
            </p:nvSpPr>
            <p:spPr>
              <a:xfrm>
                <a:off x="0" y="0"/>
                <a:ext cx="595553" cy="324506"/>
              </a:xfrm>
              <a:custGeom>
                <a:avLst/>
                <a:gdLst/>
                <a:ahLst/>
                <a:cxnLst/>
                <a:rect l="l" t="t" r="r" b="b"/>
                <a:pathLst>
                  <a:path w="595553" h="324506">
                    <a:moveTo>
                      <a:pt x="88505" y="0"/>
                    </a:moveTo>
                    <a:lnTo>
                      <a:pt x="507048" y="0"/>
                    </a:lnTo>
                    <a:cubicBezTo>
                      <a:pt x="555928" y="0"/>
                      <a:pt x="595553" y="39625"/>
                      <a:pt x="595553" y="88505"/>
                    </a:cubicBezTo>
                    <a:lnTo>
                      <a:pt x="595553" y="236001"/>
                    </a:lnTo>
                    <a:cubicBezTo>
                      <a:pt x="595553" y="284881"/>
                      <a:pt x="555928" y="324506"/>
                      <a:pt x="507048" y="324506"/>
                    </a:cubicBezTo>
                    <a:lnTo>
                      <a:pt x="88505" y="324506"/>
                    </a:lnTo>
                    <a:cubicBezTo>
                      <a:pt x="39625" y="324506"/>
                      <a:pt x="0" y="284881"/>
                      <a:pt x="0" y="236001"/>
                    </a:cubicBezTo>
                    <a:lnTo>
                      <a:pt x="0" y="88505"/>
                    </a:lnTo>
                    <a:cubicBezTo>
                      <a:pt x="0" y="39625"/>
                      <a:pt x="39625" y="0"/>
                      <a:pt x="88505" y="0"/>
                    </a:cubicBezTo>
                    <a:close/>
                  </a:path>
                </a:pathLst>
              </a:custGeom>
              <a:solidFill>
                <a:srgbClr val="E78462"/>
              </a:solidFill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5" name="TextBox 35"/>
              <p:cNvSpPr txBox="1"/>
              <p:nvPr/>
            </p:nvSpPr>
            <p:spPr>
              <a:xfrm>
                <a:off x="0" y="-47625"/>
                <a:ext cx="595553" cy="372131"/>
              </a:xfrm>
              <a:prstGeom prst="rect">
                <a:avLst/>
              </a:prstGeom>
            </p:spPr>
            <p:txBody>
              <a:bodyPr lIns="51986" tIns="51986" rIns="51986" bIns="51986" rtlCol="0" anchor="ctr"/>
              <a:lstStyle/>
              <a:p>
                <a:pPr algn="ctr">
                  <a:lnSpc>
                    <a:spcPts val="2659"/>
                  </a:lnSpc>
                </a:pPr>
                <a:endParaRPr/>
              </a:p>
            </p:txBody>
          </p:sp>
        </p:grpSp>
        <p:grpSp>
          <p:nvGrpSpPr>
            <p:cNvPr id="36" name="Group 36"/>
            <p:cNvGrpSpPr/>
            <p:nvPr/>
          </p:nvGrpSpPr>
          <p:grpSpPr>
            <a:xfrm>
              <a:off x="135707" y="117213"/>
              <a:ext cx="2664410" cy="1354354"/>
              <a:chOff x="0" y="0"/>
              <a:chExt cx="544201" cy="276625"/>
            </a:xfrm>
          </p:grpSpPr>
          <p:sp>
            <p:nvSpPr>
              <p:cNvPr id="37" name="Freeform 37"/>
              <p:cNvSpPr/>
              <p:nvPr/>
            </p:nvSpPr>
            <p:spPr>
              <a:xfrm>
                <a:off x="0" y="0"/>
                <a:ext cx="544201" cy="276625"/>
              </a:xfrm>
              <a:custGeom>
                <a:avLst/>
                <a:gdLst/>
                <a:ahLst/>
                <a:cxnLst/>
                <a:rect l="l" t="t" r="r" b="b"/>
                <a:pathLst>
                  <a:path w="544201" h="276625">
                    <a:moveTo>
                      <a:pt x="77485" y="0"/>
                    </a:moveTo>
                    <a:lnTo>
                      <a:pt x="466716" y="0"/>
                    </a:lnTo>
                    <a:cubicBezTo>
                      <a:pt x="509510" y="0"/>
                      <a:pt x="544201" y="34691"/>
                      <a:pt x="544201" y="77485"/>
                    </a:cubicBezTo>
                    <a:lnTo>
                      <a:pt x="544201" y="199140"/>
                    </a:lnTo>
                    <a:cubicBezTo>
                      <a:pt x="544201" y="241933"/>
                      <a:pt x="509510" y="276625"/>
                      <a:pt x="466716" y="276625"/>
                    </a:cubicBezTo>
                    <a:lnTo>
                      <a:pt x="77485" y="276625"/>
                    </a:lnTo>
                    <a:cubicBezTo>
                      <a:pt x="34691" y="276625"/>
                      <a:pt x="0" y="241933"/>
                      <a:pt x="0" y="199140"/>
                    </a:cubicBezTo>
                    <a:lnTo>
                      <a:pt x="0" y="77485"/>
                    </a:lnTo>
                    <a:cubicBezTo>
                      <a:pt x="0" y="34691"/>
                      <a:pt x="34691" y="0"/>
                      <a:pt x="77485" y="0"/>
                    </a:cubicBezTo>
                    <a:close/>
                  </a:path>
                </a:pathLst>
              </a:custGeom>
              <a:solidFill>
                <a:srgbClr val="E78462"/>
              </a:solidFill>
              <a:ln w="28575" cap="sq">
                <a:solidFill>
                  <a:srgbClr val="FCF4E8"/>
                </a:solidFill>
                <a:prstDash val="lgDash"/>
                <a:miter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8" name="TextBox 38"/>
              <p:cNvSpPr txBox="1"/>
              <p:nvPr/>
            </p:nvSpPr>
            <p:spPr>
              <a:xfrm>
                <a:off x="0" y="-47625"/>
                <a:ext cx="544201" cy="324250"/>
              </a:xfrm>
              <a:prstGeom prst="rect">
                <a:avLst/>
              </a:prstGeom>
            </p:spPr>
            <p:txBody>
              <a:bodyPr lIns="51986" tIns="51986" rIns="51986" bIns="51986" rtlCol="0" anchor="ctr"/>
              <a:lstStyle/>
              <a:p>
                <a:pPr algn="ctr">
                  <a:lnSpc>
                    <a:spcPts val="2659"/>
                  </a:lnSpc>
                </a:pPr>
                <a:endParaRPr/>
              </a:p>
            </p:txBody>
          </p:sp>
        </p:grpSp>
      </p:grpSp>
      <p:grpSp>
        <p:nvGrpSpPr>
          <p:cNvPr id="39" name="Group 39"/>
          <p:cNvGrpSpPr/>
          <p:nvPr/>
        </p:nvGrpSpPr>
        <p:grpSpPr>
          <a:xfrm>
            <a:off x="15256948" y="7763743"/>
            <a:ext cx="2186870" cy="1191585"/>
            <a:chOff x="0" y="0"/>
            <a:chExt cx="2915827" cy="1588780"/>
          </a:xfrm>
        </p:grpSpPr>
        <p:grpSp>
          <p:nvGrpSpPr>
            <p:cNvPr id="40" name="Group 40"/>
            <p:cNvGrpSpPr/>
            <p:nvPr/>
          </p:nvGrpSpPr>
          <p:grpSpPr>
            <a:xfrm>
              <a:off x="0" y="0"/>
              <a:ext cx="2915827" cy="1588780"/>
              <a:chOff x="0" y="0"/>
              <a:chExt cx="595553" cy="324506"/>
            </a:xfrm>
          </p:grpSpPr>
          <p:sp>
            <p:nvSpPr>
              <p:cNvPr id="41" name="Freeform 41"/>
              <p:cNvSpPr/>
              <p:nvPr/>
            </p:nvSpPr>
            <p:spPr>
              <a:xfrm>
                <a:off x="0" y="0"/>
                <a:ext cx="595553" cy="324506"/>
              </a:xfrm>
              <a:custGeom>
                <a:avLst/>
                <a:gdLst/>
                <a:ahLst/>
                <a:cxnLst/>
                <a:rect l="l" t="t" r="r" b="b"/>
                <a:pathLst>
                  <a:path w="595553" h="324506">
                    <a:moveTo>
                      <a:pt x="88505" y="0"/>
                    </a:moveTo>
                    <a:lnTo>
                      <a:pt x="507048" y="0"/>
                    </a:lnTo>
                    <a:cubicBezTo>
                      <a:pt x="555928" y="0"/>
                      <a:pt x="595553" y="39625"/>
                      <a:pt x="595553" y="88505"/>
                    </a:cubicBezTo>
                    <a:lnTo>
                      <a:pt x="595553" y="236001"/>
                    </a:lnTo>
                    <a:cubicBezTo>
                      <a:pt x="595553" y="284881"/>
                      <a:pt x="555928" y="324506"/>
                      <a:pt x="507048" y="324506"/>
                    </a:cubicBezTo>
                    <a:lnTo>
                      <a:pt x="88505" y="324506"/>
                    </a:lnTo>
                    <a:cubicBezTo>
                      <a:pt x="39625" y="324506"/>
                      <a:pt x="0" y="284881"/>
                      <a:pt x="0" y="236001"/>
                    </a:cubicBezTo>
                    <a:lnTo>
                      <a:pt x="0" y="88505"/>
                    </a:lnTo>
                    <a:cubicBezTo>
                      <a:pt x="0" y="39625"/>
                      <a:pt x="39625" y="0"/>
                      <a:pt x="88505" y="0"/>
                    </a:cubicBezTo>
                    <a:close/>
                  </a:path>
                </a:pathLst>
              </a:custGeom>
              <a:solidFill>
                <a:srgbClr val="FFCF91"/>
              </a:solidFill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2" name="TextBox 42"/>
              <p:cNvSpPr txBox="1"/>
              <p:nvPr/>
            </p:nvSpPr>
            <p:spPr>
              <a:xfrm>
                <a:off x="0" y="-47625"/>
                <a:ext cx="595553" cy="372131"/>
              </a:xfrm>
              <a:prstGeom prst="rect">
                <a:avLst/>
              </a:prstGeom>
            </p:spPr>
            <p:txBody>
              <a:bodyPr lIns="51986" tIns="51986" rIns="51986" bIns="51986" rtlCol="0" anchor="ctr"/>
              <a:lstStyle/>
              <a:p>
                <a:pPr algn="ctr">
                  <a:lnSpc>
                    <a:spcPts val="2659"/>
                  </a:lnSpc>
                </a:pPr>
                <a:endParaRPr/>
              </a:p>
            </p:txBody>
          </p:sp>
        </p:grpSp>
        <p:grpSp>
          <p:nvGrpSpPr>
            <p:cNvPr id="43" name="Group 43"/>
            <p:cNvGrpSpPr/>
            <p:nvPr/>
          </p:nvGrpSpPr>
          <p:grpSpPr>
            <a:xfrm>
              <a:off x="135707" y="117213"/>
              <a:ext cx="2664410" cy="1354354"/>
              <a:chOff x="0" y="0"/>
              <a:chExt cx="544201" cy="276625"/>
            </a:xfrm>
          </p:grpSpPr>
          <p:sp>
            <p:nvSpPr>
              <p:cNvPr id="44" name="Freeform 44"/>
              <p:cNvSpPr/>
              <p:nvPr/>
            </p:nvSpPr>
            <p:spPr>
              <a:xfrm>
                <a:off x="0" y="0"/>
                <a:ext cx="544201" cy="276625"/>
              </a:xfrm>
              <a:custGeom>
                <a:avLst/>
                <a:gdLst/>
                <a:ahLst/>
                <a:cxnLst/>
                <a:rect l="l" t="t" r="r" b="b"/>
                <a:pathLst>
                  <a:path w="544201" h="276625">
                    <a:moveTo>
                      <a:pt x="77485" y="0"/>
                    </a:moveTo>
                    <a:lnTo>
                      <a:pt x="466716" y="0"/>
                    </a:lnTo>
                    <a:cubicBezTo>
                      <a:pt x="509510" y="0"/>
                      <a:pt x="544201" y="34691"/>
                      <a:pt x="544201" y="77485"/>
                    </a:cubicBezTo>
                    <a:lnTo>
                      <a:pt x="544201" y="199140"/>
                    </a:lnTo>
                    <a:cubicBezTo>
                      <a:pt x="544201" y="241933"/>
                      <a:pt x="509510" y="276625"/>
                      <a:pt x="466716" y="276625"/>
                    </a:cubicBezTo>
                    <a:lnTo>
                      <a:pt x="77485" y="276625"/>
                    </a:lnTo>
                    <a:cubicBezTo>
                      <a:pt x="34691" y="276625"/>
                      <a:pt x="0" y="241933"/>
                      <a:pt x="0" y="199140"/>
                    </a:cubicBezTo>
                    <a:lnTo>
                      <a:pt x="0" y="77485"/>
                    </a:lnTo>
                    <a:cubicBezTo>
                      <a:pt x="0" y="34691"/>
                      <a:pt x="34691" y="0"/>
                      <a:pt x="77485" y="0"/>
                    </a:cubicBezTo>
                    <a:close/>
                  </a:path>
                </a:pathLst>
              </a:custGeom>
              <a:solidFill>
                <a:srgbClr val="FFCF91"/>
              </a:solidFill>
              <a:ln w="28575" cap="sq">
                <a:solidFill>
                  <a:srgbClr val="FCF4E8"/>
                </a:solidFill>
                <a:prstDash val="lgDash"/>
                <a:miter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5" name="TextBox 45"/>
              <p:cNvSpPr txBox="1"/>
              <p:nvPr/>
            </p:nvSpPr>
            <p:spPr>
              <a:xfrm>
                <a:off x="0" y="-47625"/>
                <a:ext cx="544201" cy="324250"/>
              </a:xfrm>
              <a:prstGeom prst="rect">
                <a:avLst/>
              </a:prstGeom>
            </p:spPr>
            <p:txBody>
              <a:bodyPr lIns="51986" tIns="51986" rIns="51986" bIns="51986" rtlCol="0" anchor="ctr"/>
              <a:lstStyle/>
              <a:p>
                <a:pPr algn="ctr">
                  <a:lnSpc>
                    <a:spcPts val="2659"/>
                  </a:lnSpc>
                </a:pPr>
                <a:endParaRPr/>
              </a:p>
            </p:txBody>
          </p:sp>
        </p:grpSp>
      </p:grpSp>
      <p:sp>
        <p:nvSpPr>
          <p:cNvPr id="46" name="Freeform 46"/>
          <p:cNvSpPr/>
          <p:nvPr/>
        </p:nvSpPr>
        <p:spPr>
          <a:xfrm rot="5400000">
            <a:off x="13111944" y="4512960"/>
            <a:ext cx="7623658" cy="1261080"/>
          </a:xfrm>
          <a:custGeom>
            <a:avLst/>
            <a:gdLst/>
            <a:ahLst/>
            <a:cxnLst/>
            <a:rect l="l" t="t" r="r" b="b"/>
            <a:pathLst>
              <a:path w="7623658" h="1261080">
                <a:moveTo>
                  <a:pt x="0" y="0"/>
                </a:moveTo>
                <a:lnTo>
                  <a:pt x="7623658" y="0"/>
                </a:lnTo>
                <a:lnTo>
                  <a:pt x="7623658" y="1261080"/>
                </a:lnTo>
                <a:lnTo>
                  <a:pt x="0" y="1261080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grpSp>
        <p:nvGrpSpPr>
          <p:cNvPr id="47" name="Group 47"/>
          <p:cNvGrpSpPr/>
          <p:nvPr/>
        </p:nvGrpSpPr>
        <p:grpSpPr>
          <a:xfrm>
            <a:off x="661541" y="1470992"/>
            <a:ext cx="1232729" cy="7134324"/>
            <a:chOff x="0" y="0"/>
            <a:chExt cx="1643639" cy="9512432"/>
          </a:xfrm>
        </p:grpSpPr>
        <p:sp>
          <p:nvSpPr>
            <p:cNvPr id="48" name="TextBox 48"/>
            <p:cNvSpPr txBox="1"/>
            <p:nvPr/>
          </p:nvSpPr>
          <p:spPr>
            <a:xfrm rot="-5400000">
              <a:off x="508044" y="6117518"/>
              <a:ext cx="475150" cy="1796039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11384"/>
                </a:lnSpc>
              </a:pPr>
              <a:r>
                <a:rPr lang="en-US" sz="8132">
                  <a:solidFill>
                    <a:srgbClr val="503D36"/>
                  </a:solidFill>
                  <a:latin typeface="Sniglet"/>
                  <a:ea typeface="Sniglet"/>
                  <a:cs typeface="Sniglet"/>
                  <a:sym typeface="Sniglet"/>
                </a:rPr>
                <a:t>)</a:t>
              </a:r>
            </a:p>
          </p:txBody>
        </p:sp>
        <p:sp>
          <p:nvSpPr>
            <p:cNvPr id="49" name="TextBox 49"/>
            <p:cNvSpPr txBox="1"/>
            <p:nvPr/>
          </p:nvSpPr>
          <p:spPr>
            <a:xfrm rot="-5400000">
              <a:off x="508044" y="-660444"/>
              <a:ext cx="475150" cy="1796039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11384"/>
                </a:lnSpc>
              </a:pPr>
              <a:r>
                <a:rPr lang="en-US" sz="8132">
                  <a:solidFill>
                    <a:srgbClr val="503D36"/>
                  </a:solidFill>
                  <a:latin typeface="Sniglet"/>
                  <a:ea typeface="Sniglet"/>
                  <a:cs typeface="Sniglet"/>
                  <a:sym typeface="Sniglet"/>
                </a:rPr>
                <a:t>)</a:t>
              </a:r>
            </a:p>
          </p:txBody>
        </p:sp>
        <p:sp>
          <p:nvSpPr>
            <p:cNvPr id="50" name="TextBox 50"/>
            <p:cNvSpPr txBox="1"/>
            <p:nvPr/>
          </p:nvSpPr>
          <p:spPr>
            <a:xfrm rot="-5400000">
              <a:off x="508044" y="469216"/>
              <a:ext cx="475150" cy="1796039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11384"/>
                </a:lnSpc>
              </a:pPr>
              <a:r>
                <a:rPr lang="en-US" sz="8132">
                  <a:solidFill>
                    <a:srgbClr val="503D36"/>
                  </a:solidFill>
                  <a:latin typeface="Sniglet"/>
                  <a:ea typeface="Sniglet"/>
                  <a:cs typeface="Sniglet"/>
                  <a:sym typeface="Sniglet"/>
                </a:rPr>
                <a:t>)</a:t>
              </a:r>
            </a:p>
          </p:txBody>
        </p:sp>
        <p:sp>
          <p:nvSpPr>
            <p:cNvPr id="51" name="TextBox 51"/>
            <p:cNvSpPr txBox="1"/>
            <p:nvPr/>
          </p:nvSpPr>
          <p:spPr>
            <a:xfrm rot="-5400000">
              <a:off x="508044" y="1598876"/>
              <a:ext cx="475150" cy="1796039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11384"/>
                </a:lnSpc>
              </a:pPr>
              <a:r>
                <a:rPr lang="en-US" sz="8132">
                  <a:solidFill>
                    <a:srgbClr val="503D36"/>
                  </a:solidFill>
                  <a:latin typeface="Sniglet"/>
                  <a:ea typeface="Sniglet"/>
                  <a:cs typeface="Sniglet"/>
                  <a:sym typeface="Sniglet"/>
                </a:rPr>
                <a:t>)</a:t>
              </a:r>
            </a:p>
          </p:txBody>
        </p:sp>
        <p:sp>
          <p:nvSpPr>
            <p:cNvPr id="52" name="TextBox 52"/>
            <p:cNvSpPr txBox="1"/>
            <p:nvPr/>
          </p:nvSpPr>
          <p:spPr>
            <a:xfrm rot="-5400000">
              <a:off x="508044" y="2728537"/>
              <a:ext cx="475150" cy="1796039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11384"/>
                </a:lnSpc>
              </a:pPr>
              <a:r>
                <a:rPr lang="en-US" sz="8132">
                  <a:solidFill>
                    <a:srgbClr val="503D36"/>
                  </a:solidFill>
                  <a:latin typeface="Sniglet"/>
                  <a:ea typeface="Sniglet"/>
                  <a:cs typeface="Sniglet"/>
                  <a:sym typeface="Sniglet"/>
                </a:rPr>
                <a:t>)</a:t>
              </a:r>
            </a:p>
          </p:txBody>
        </p:sp>
        <p:sp>
          <p:nvSpPr>
            <p:cNvPr id="53" name="TextBox 53"/>
            <p:cNvSpPr txBox="1"/>
            <p:nvPr/>
          </p:nvSpPr>
          <p:spPr>
            <a:xfrm rot="-5400000">
              <a:off x="508044" y="3858197"/>
              <a:ext cx="475150" cy="1796039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11384"/>
                </a:lnSpc>
              </a:pPr>
              <a:r>
                <a:rPr lang="en-US" sz="8132">
                  <a:solidFill>
                    <a:srgbClr val="503D36"/>
                  </a:solidFill>
                  <a:latin typeface="Sniglet"/>
                  <a:ea typeface="Sniglet"/>
                  <a:cs typeface="Sniglet"/>
                  <a:sym typeface="Sniglet"/>
                </a:rPr>
                <a:t>)</a:t>
              </a:r>
            </a:p>
          </p:txBody>
        </p:sp>
        <p:sp>
          <p:nvSpPr>
            <p:cNvPr id="54" name="TextBox 54"/>
            <p:cNvSpPr txBox="1"/>
            <p:nvPr/>
          </p:nvSpPr>
          <p:spPr>
            <a:xfrm rot="-5400000">
              <a:off x="508044" y="4987857"/>
              <a:ext cx="475150" cy="1796039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11384"/>
                </a:lnSpc>
              </a:pPr>
              <a:r>
                <a:rPr lang="en-US" sz="8132">
                  <a:solidFill>
                    <a:srgbClr val="503D36"/>
                  </a:solidFill>
                  <a:latin typeface="Sniglet"/>
                  <a:ea typeface="Sniglet"/>
                  <a:cs typeface="Sniglet"/>
                  <a:sym typeface="Sniglet"/>
                </a:rPr>
                <a:t>)</a:t>
              </a:r>
            </a:p>
          </p:txBody>
        </p:sp>
        <p:sp>
          <p:nvSpPr>
            <p:cNvPr id="55" name="TextBox 55"/>
            <p:cNvSpPr txBox="1"/>
            <p:nvPr/>
          </p:nvSpPr>
          <p:spPr>
            <a:xfrm rot="-5400000">
              <a:off x="508044" y="7247178"/>
              <a:ext cx="475150" cy="1796039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11384"/>
                </a:lnSpc>
              </a:pPr>
              <a:r>
                <a:rPr lang="en-US" sz="8132">
                  <a:solidFill>
                    <a:srgbClr val="503D36"/>
                  </a:solidFill>
                  <a:latin typeface="Sniglet"/>
                  <a:ea typeface="Sniglet"/>
                  <a:cs typeface="Sniglet"/>
                  <a:sym typeface="Sniglet"/>
                </a:rPr>
                <a:t>)</a:t>
              </a:r>
            </a:p>
          </p:txBody>
        </p:sp>
        <p:sp>
          <p:nvSpPr>
            <p:cNvPr id="56" name="TextBox 56"/>
            <p:cNvSpPr txBox="1"/>
            <p:nvPr/>
          </p:nvSpPr>
          <p:spPr>
            <a:xfrm rot="-5400000">
              <a:off x="508044" y="8376838"/>
              <a:ext cx="475150" cy="1796039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11384"/>
                </a:lnSpc>
              </a:pPr>
              <a:r>
                <a:rPr lang="en-US" sz="8132">
                  <a:solidFill>
                    <a:srgbClr val="503D36"/>
                  </a:solidFill>
                  <a:latin typeface="Sniglet"/>
                  <a:ea typeface="Sniglet"/>
                  <a:cs typeface="Sniglet"/>
                  <a:sym typeface="Sniglet"/>
                </a:rPr>
                <a:t>)</a:t>
              </a:r>
            </a:p>
          </p:txBody>
        </p:sp>
      </p:grpSp>
      <p:sp>
        <p:nvSpPr>
          <p:cNvPr id="57" name="Freeform 57"/>
          <p:cNvSpPr/>
          <p:nvPr/>
        </p:nvSpPr>
        <p:spPr>
          <a:xfrm>
            <a:off x="1028700" y="9347332"/>
            <a:ext cx="15613811" cy="751415"/>
          </a:xfrm>
          <a:custGeom>
            <a:avLst/>
            <a:gdLst/>
            <a:ahLst/>
            <a:cxnLst/>
            <a:rect l="l" t="t" r="r" b="b"/>
            <a:pathLst>
              <a:path w="15613811" h="751415">
                <a:moveTo>
                  <a:pt x="0" y="0"/>
                </a:moveTo>
                <a:lnTo>
                  <a:pt x="15613811" y="0"/>
                </a:lnTo>
                <a:lnTo>
                  <a:pt x="15613811" y="751415"/>
                </a:lnTo>
                <a:lnTo>
                  <a:pt x="0" y="751415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grpSp>
        <p:nvGrpSpPr>
          <p:cNvPr id="58" name="Group 58"/>
          <p:cNvGrpSpPr/>
          <p:nvPr/>
        </p:nvGrpSpPr>
        <p:grpSpPr>
          <a:xfrm>
            <a:off x="1028700" y="743240"/>
            <a:ext cx="15613811" cy="8800520"/>
            <a:chOff x="0" y="0"/>
            <a:chExt cx="4112279" cy="2317832"/>
          </a:xfrm>
        </p:grpSpPr>
        <p:sp>
          <p:nvSpPr>
            <p:cNvPr id="59" name="Freeform 59"/>
            <p:cNvSpPr/>
            <p:nvPr/>
          </p:nvSpPr>
          <p:spPr>
            <a:xfrm>
              <a:off x="0" y="0"/>
              <a:ext cx="4112280" cy="2317832"/>
            </a:xfrm>
            <a:custGeom>
              <a:avLst/>
              <a:gdLst/>
              <a:ahLst/>
              <a:cxnLst/>
              <a:rect l="l" t="t" r="r" b="b"/>
              <a:pathLst>
                <a:path w="4112280" h="2317832">
                  <a:moveTo>
                    <a:pt x="9917" y="0"/>
                  </a:moveTo>
                  <a:lnTo>
                    <a:pt x="4102363" y="0"/>
                  </a:lnTo>
                  <a:cubicBezTo>
                    <a:pt x="4107840" y="0"/>
                    <a:pt x="4112280" y="4440"/>
                    <a:pt x="4112280" y="9917"/>
                  </a:cubicBezTo>
                  <a:lnTo>
                    <a:pt x="4112280" y="2307916"/>
                  </a:lnTo>
                  <a:cubicBezTo>
                    <a:pt x="4112280" y="2310546"/>
                    <a:pt x="4111235" y="2313068"/>
                    <a:pt x="4109375" y="2314928"/>
                  </a:cubicBezTo>
                  <a:cubicBezTo>
                    <a:pt x="4107515" y="2316788"/>
                    <a:pt x="4104993" y="2317832"/>
                    <a:pt x="4102363" y="2317832"/>
                  </a:cubicBezTo>
                  <a:lnTo>
                    <a:pt x="9917" y="2317832"/>
                  </a:lnTo>
                  <a:cubicBezTo>
                    <a:pt x="4440" y="2317832"/>
                    <a:pt x="0" y="2313393"/>
                    <a:pt x="0" y="2307916"/>
                  </a:cubicBezTo>
                  <a:lnTo>
                    <a:pt x="0" y="9917"/>
                  </a:lnTo>
                  <a:cubicBezTo>
                    <a:pt x="0" y="4440"/>
                    <a:pt x="4440" y="0"/>
                    <a:pt x="9917" y="0"/>
                  </a:cubicBezTo>
                  <a:close/>
                </a:path>
              </a:pathLst>
            </a:custGeom>
            <a:solidFill>
              <a:srgbClr val="FCF4E8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60" name="TextBox 60"/>
            <p:cNvSpPr txBox="1"/>
            <p:nvPr/>
          </p:nvSpPr>
          <p:spPr>
            <a:xfrm>
              <a:off x="0" y="-28575"/>
              <a:ext cx="4112279" cy="2346407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61" name="Group 61"/>
          <p:cNvGrpSpPr/>
          <p:nvPr/>
        </p:nvGrpSpPr>
        <p:grpSpPr>
          <a:xfrm>
            <a:off x="1337094" y="1028700"/>
            <a:ext cx="14956138" cy="8229600"/>
            <a:chOff x="0" y="0"/>
            <a:chExt cx="3939065" cy="2167467"/>
          </a:xfrm>
        </p:grpSpPr>
        <p:sp>
          <p:nvSpPr>
            <p:cNvPr id="62" name="Freeform 62"/>
            <p:cNvSpPr/>
            <p:nvPr/>
          </p:nvSpPr>
          <p:spPr>
            <a:xfrm>
              <a:off x="0" y="0"/>
              <a:ext cx="3939065" cy="2167467"/>
            </a:xfrm>
            <a:custGeom>
              <a:avLst/>
              <a:gdLst/>
              <a:ahLst/>
              <a:cxnLst/>
              <a:rect l="l" t="t" r="r" b="b"/>
              <a:pathLst>
                <a:path w="3939065" h="2167467">
                  <a:moveTo>
                    <a:pt x="10353" y="0"/>
                  </a:moveTo>
                  <a:lnTo>
                    <a:pt x="3928713" y="0"/>
                  </a:lnTo>
                  <a:cubicBezTo>
                    <a:pt x="3931458" y="0"/>
                    <a:pt x="3934092" y="1091"/>
                    <a:pt x="3936033" y="3032"/>
                  </a:cubicBezTo>
                  <a:cubicBezTo>
                    <a:pt x="3937975" y="4974"/>
                    <a:pt x="3939065" y="7607"/>
                    <a:pt x="3939065" y="10353"/>
                  </a:cubicBezTo>
                  <a:lnTo>
                    <a:pt x="3939065" y="2157114"/>
                  </a:lnTo>
                  <a:cubicBezTo>
                    <a:pt x="3939065" y="2159860"/>
                    <a:pt x="3937975" y="2162493"/>
                    <a:pt x="3936033" y="2164435"/>
                  </a:cubicBezTo>
                  <a:cubicBezTo>
                    <a:pt x="3934092" y="2166376"/>
                    <a:pt x="3931458" y="2167467"/>
                    <a:pt x="3928713" y="2167467"/>
                  </a:cubicBezTo>
                  <a:lnTo>
                    <a:pt x="10353" y="2167467"/>
                  </a:lnTo>
                  <a:cubicBezTo>
                    <a:pt x="7607" y="2167467"/>
                    <a:pt x="4974" y="2166376"/>
                    <a:pt x="3032" y="2164435"/>
                  </a:cubicBezTo>
                  <a:cubicBezTo>
                    <a:pt x="1091" y="2162493"/>
                    <a:pt x="0" y="2159860"/>
                    <a:pt x="0" y="2157114"/>
                  </a:cubicBezTo>
                  <a:lnTo>
                    <a:pt x="0" y="10353"/>
                  </a:lnTo>
                  <a:cubicBezTo>
                    <a:pt x="0" y="7607"/>
                    <a:pt x="1091" y="4974"/>
                    <a:pt x="3032" y="3032"/>
                  </a:cubicBezTo>
                  <a:cubicBezTo>
                    <a:pt x="4974" y="1091"/>
                    <a:pt x="7607" y="0"/>
                    <a:pt x="10353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47625" cap="sq">
              <a:solidFill>
                <a:srgbClr val="9FC2B6"/>
              </a:solidFill>
              <a:prstDash val="lgDash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3" name="TextBox 63"/>
            <p:cNvSpPr txBox="1"/>
            <p:nvPr/>
          </p:nvSpPr>
          <p:spPr>
            <a:xfrm>
              <a:off x="0" y="-28575"/>
              <a:ext cx="3939065" cy="2196042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64" name="Group 64"/>
          <p:cNvGrpSpPr/>
          <p:nvPr/>
        </p:nvGrpSpPr>
        <p:grpSpPr>
          <a:xfrm>
            <a:off x="1540290" y="1622751"/>
            <a:ext cx="263115" cy="263115"/>
            <a:chOff x="0" y="0"/>
            <a:chExt cx="812800" cy="812800"/>
          </a:xfrm>
        </p:grpSpPr>
        <p:sp>
          <p:nvSpPr>
            <p:cNvPr id="65" name="Freeform 65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9FC2B6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66" name="TextBox 66"/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60442" tIns="60442" rIns="60442" bIns="60442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67" name="Group 67"/>
          <p:cNvGrpSpPr/>
          <p:nvPr/>
        </p:nvGrpSpPr>
        <p:grpSpPr>
          <a:xfrm>
            <a:off x="1540290" y="2470372"/>
            <a:ext cx="263115" cy="263115"/>
            <a:chOff x="0" y="0"/>
            <a:chExt cx="812800" cy="812800"/>
          </a:xfrm>
        </p:grpSpPr>
        <p:sp>
          <p:nvSpPr>
            <p:cNvPr id="68" name="Freeform 68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9FC2B6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69" name="TextBox 69"/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60442" tIns="60442" rIns="60442" bIns="60442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70" name="Group 70"/>
          <p:cNvGrpSpPr/>
          <p:nvPr/>
        </p:nvGrpSpPr>
        <p:grpSpPr>
          <a:xfrm>
            <a:off x="1540290" y="3317993"/>
            <a:ext cx="263115" cy="263115"/>
            <a:chOff x="0" y="0"/>
            <a:chExt cx="812800" cy="812800"/>
          </a:xfrm>
        </p:grpSpPr>
        <p:sp>
          <p:nvSpPr>
            <p:cNvPr id="71" name="Freeform 71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9FC2B6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72" name="TextBox 72"/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60442" tIns="60442" rIns="60442" bIns="60442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73" name="Group 73"/>
          <p:cNvGrpSpPr/>
          <p:nvPr/>
        </p:nvGrpSpPr>
        <p:grpSpPr>
          <a:xfrm>
            <a:off x="1540290" y="4165614"/>
            <a:ext cx="263115" cy="263115"/>
            <a:chOff x="0" y="0"/>
            <a:chExt cx="812800" cy="812800"/>
          </a:xfrm>
        </p:grpSpPr>
        <p:sp>
          <p:nvSpPr>
            <p:cNvPr id="74" name="Freeform 74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9FC2B6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75" name="TextBox 75"/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60442" tIns="60442" rIns="60442" bIns="60442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76" name="Group 76"/>
          <p:cNvGrpSpPr/>
          <p:nvPr/>
        </p:nvGrpSpPr>
        <p:grpSpPr>
          <a:xfrm>
            <a:off x="1540290" y="5013235"/>
            <a:ext cx="263115" cy="263115"/>
            <a:chOff x="0" y="0"/>
            <a:chExt cx="812800" cy="812800"/>
          </a:xfrm>
        </p:grpSpPr>
        <p:sp>
          <p:nvSpPr>
            <p:cNvPr id="77" name="Freeform 77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9FC2B6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78" name="TextBox 78"/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60442" tIns="60442" rIns="60442" bIns="60442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79" name="Group 79"/>
          <p:cNvGrpSpPr/>
          <p:nvPr/>
        </p:nvGrpSpPr>
        <p:grpSpPr>
          <a:xfrm>
            <a:off x="1540290" y="5860856"/>
            <a:ext cx="263115" cy="263115"/>
            <a:chOff x="0" y="0"/>
            <a:chExt cx="812800" cy="812800"/>
          </a:xfrm>
        </p:grpSpPr>
        <p:sp>
          <p:nvSpPr>
            <p:cNvPr id="80" name="Freeform 80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9FC2B6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81" name="TextBox 81"/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60442" tIns="60442" rIns="60442" bIns="60442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82" name="Group 82"/>
          <p:cNvGrpSpPr/>
          <p:nvPr/>
        </p:nvGrpSpPr>
        <p:grpSpPr>
          <a:xfrm>
            <a:off x="1540290" y="6708477"/>
            <a:ext cx="263115" cy="263115"/>
            <a:chOff x="0" y="0"/>
            <a:chExt cx="812800" cy="812800"/>
          </a:xfrm>
        </p:grpSpPr>
        <p:sp>
          <p:nvSpPr>
            <p:cNvPr id="83" name="Freeform 83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9FC2B6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84" name="TextBox 84"/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60442" tIns="60442" rIns="60442" bIns="60442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85" name="Group 85"/>
          <p:cNvGrpSpPr/>
          <p:nvPr/>
        </p:nvGrpSpPr>
        <p:grpSpPr>
          <a:xfrm>
            <a:off x="1540290" y="7556097"/>
            <a:ext cx="263115" cy="263115"/>
            <a:chOff x="0" y="0"/>
            <a:chExt cx="812800" cy="812800"/>
          </a:xfrm>
        </p:grpSpPr>
        <p:sp>
          <p:nvSpPr>
            <p:cNvPr id="86" name="Freeform 86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9FC2B6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87" name="TextBox 87"/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60442" tIns="60442" rIns="60442" bIns="60442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88" name="Group 88"/>
          <p:cNvGrpSpPr/>
          <p:nvPr/>
        </p:nvGrpSpPr>
        <p:grpSpPr>
          <a:xfrm>
            <a:off x="1540290" y="8403718"/>
            <a:ext cx="263115" cy="263115"/>
            <a:chOff x="0" y="0"/>
            <a:chExt cx="812800" cy="812800"/>
          </a:xfrm>
        </p:grpSpPr>
        <p:sp>
          <p:nvSpPr>
            <p:cNvPr id="89" name="Freeform 89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9FC2B6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90" name="TextBox 90"/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60442" tIns="60442" rIns="60442" bIns="60442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91" name="Freeform 91"/>
          <p:cNvSpPr/>
          <p:nvPr/>
        </p:nvSpPr>
        <p:spPr>
          <a:xfrm>
            <a:off x="13630826" y="2200421"/>
            <a:ext cx="1111914" cy="1135417"/>
          </a:xfrm>
          <a:custGeom>
            <a:avLst/>
            <a:gdLst/>
            <a:ahLst/>
            <a:cxnLst/>
            <a:rect l="l" t="t" r="r" b="b"/>
            <a:pathLst>
              <a:path w="1111914" h="1135417">
                <a:moveTo>
                  <a:pt x="0" y="0"/>
                </a:moveTo>
                <a:lnTo>
                  <a:pt x="1111914" y="0"/>
                </a:lnTo>
                <a:lnTo>
                  <a:pt x="1111914" y="1135417"/>
                </a:lnTo>
                <a:lnTo>
                  <a:pt x="0" y="1135417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xmlns="" r:embed="rId7"/>
                </a:ext>
              </a:extLst>
            </a:blip>
            <a:stretch>
              <a:fillRect r="-77073" b="-92675"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92" name="Freeform 92"/>
          <p:cNvSpPr/>
          <p:nvPr/>
        </p:nvSpPr>
        <p:spPr>
          <a:xfrm>
            <a:off x="2900234" y="2687947"/>
            <a:ext cx="1466811" cy="320388"/>
          </a:xfrm>
          <a:custGeom>
            <a:avLst/>
            <a:gdLst/>
            <a:ahLst/>
            <a:cxnLst/>
            <a:rect l="l" t="t" r="r" b="b"/>
            <a:pathLst>
              <a:path w="1466811" h="320388">
                <a:moveTo>
                  <a:pt x="0" y="0"/>
                </a:moveTo>
                <a:lnTo>
                  <a:pt x="1466811" y="0"/>
                </a:lnTo>
                <a:lnTo>
                  <a:pt x="1466811" y="320388"/>
                </a:lnTo>
                <a:lnTo>
                  <a:pt x="0" y="320388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xmlns="" r:embed="rId9"/>
                </a:ext>
              </a:extLst>
            </a:blip>
            <a:stretch>
              <a:fillRect t="-112263"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93" name="Freeform 93"/>
          <p:cNvSpPr/>
          <p:nvPr/>
        </p:nvSpPr>
        <p:spPr>
          <a:xfrm>
            <a:off x="13790137" y="7073122"/>
            <a:ext cx="1466811" cy="320388"/>
          </a:xfrm>
          <a:custGeom>
            <a:avLst/>
            <a:gdLst/>
            <a:ahLst/>
            <a:cxnLst/>
            <a:rect l="l" t="t" r="r" b="b"/>
            <a:pathLst>
              <a:path w="1466811" h="320388">
                <a:moveTo>
                  <a:pt x="0" y="0"/>
                </a:moveTo>
                <a:lnTo>
                  <a:pt x="1466811" y="0"/>
                </a:lnTo>
                <a:lnTo>
                  <a:pt x="1466811" y="320387"/>
                </a:lnTo>
                <a:lnTo>
                  <a:pt x="0" y="320387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xmlns="" r:embed="rId9"/>
                </a:ext>
              </a:extLst>
            </a:blip>
            <a:stretch>
              <a:fillRect t="-112263"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94" name="Freeform 94"/>
          <p:cNvSpPr/>
          <p:nvPr/>
        </p:nvSpPr>
        <p:spPr>
          <a:xfrm>
            <a:off x="9673683" y="2149984"/>
            <a:ext cx="1466811" cy="320388"/>
          </a:xfrm>
          <a:custGeom>
            <a:avLst/>
            <a:gdLst/>
            <a:ahLst/>
            <a:cxnLst/>
            <a:rect l="l" t="t" r="r" b="b"/>
            <a:pathLst>
              <a:path w="1466811" h="320388">
                <a:moveTo>
                  <a:pt x="0" y="0"/>
                </a:moveTo>
                <a:lnTo>
                  <a:pt x="1466811" y="0"/>
                </a:lnTo>
                <a:lnTo>
                  <a:pt x="1466811" y="320388"/>
                </a:lnTo>
                <a:lnTo>
                  <a:pt x="0" y="320388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xmlns="" r:embed="rId9"/>
                </a:ext>
              </a:extLst>
            </a:blip>
            <a:stretch>
              <a:fillRect t="-112263"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95" name="Freeform 95"/>
          <p:cNvSpPr/>
          <p:nvPr/>
        </p:nvSpPr>
        <p:spPr>
          <a:xfrm>
            <a:off x="6042537" y="8083331"/>
            <a:ext cx="1466811" cy="320388"/>
          </a:xfrm>
          <a:custGeom>
            <a:avLst/>
            <a:gdLst/>
            <a:ahLst/>
            <a:cxnLst/>
            <a:rect l="l" t="t" r="r" b="b"/>
            <a:pathLst>
              <a:path w="1466811" h="320388">
                <a:moveTo>
                  <a:pt x="0" y="0"/>
                </a:moveTo>
                <a:lnTo>
                  <a:pt x="1466811" y="0"/>
                </a:lnTo>
                <a:lnTo>
                  <a:pt x="1466811" y="320387"/>
                </a:lnTo>
                <a:lnTo>
                  <a:pt x="0" y="320387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xmlns="" r:embed="rId9"/>
                </a:ext>
              </a:extLst>
            </a:blip>
            <a:stretch>
              <a:fillRect t="-112263"/>
            </a:stretch>
          </a:blipFill>
        </p:spPr>
        <p:txBody>
          <a:bodyPr/>
          <a:lstStyle/>
          <a:p>
            <a:endParaRPr lang="en-US"/>
          </a:p>
        </p:txBody>
      </p:sp>
      <p:grpSp>
        <p:nvGrpSpPr>
          <p:cNvPr id="96" name="Group 96"/>
          <p:cNvGrpSpPr/>
          <p:nvPr/>
        </p:nvGrpSpPr>
        <p:grpSpPr>
          <a:xfrm>
            <a:off x="5021677" y="3213878"/>
            <a:ext cx="8507690" cy="4409764"/>
            <a:chOff x="0" y="0"/>
            <a:chExt cx="2240709" cy="1161419"/>
          </a:xfrm>
        </p:grpSpPr>
        <p:sp>
          <p:nvSpPr>
            <p:cNvPr id="97" name="Freeform 97"/>
            <p:cNvSpPr/>
            <p:nvPr/>
          </p:nvSpPr>
          <p:spPr>
            <a:xfrm>
              <a:off x="0" y="0"/>
              <a:ext cx="2240709" cy="1161419"/>
            </a:xfrm>
            <a:custGeom>
              <a:avLst/>
              <a:gdLst/>
              <a:ahLst/>
              <a:cxnLst/>
              <a:rect l="l" t="t" r="r" b="b"/>
              <a:pathLst>
                <a:path w="2240709" h="1161419">
                  <a:moveTo>
                    <a:pt x="90999" y="0"/>
                  </a:moveTo>
                  <a:lnTo>
                    <a:pt x="2149709" y="0"/>
                  </a:lnTo>
                  <a:cubicBezTo>
                    <a:pt x="2173844" y="0"/>
                    <a:pt x="2196990" y="9587"/>
                    <a:pt x="2214056" y="26653"/>
                  </a:cubicBezTo>
                  <a:cubicBezTo>
                    <a:pt x="2231121" y="43719"/>
                    <a:pt x="2240709" y="66865"/>
                    <a:pt x="2240709" y="90999"/>
                  </a:cubicBezTo>
                  <a:lnTo>
                    <a:pt x="2240709" y="1070420"/>
                  </a:lnTo>
                  <a:cubicBezTo>
                    <a:pt x="2240709" y="1120678"/>
                    <a:pt x="2199967" y="1161419"/>
                    <a:pt x="2149709" y="1161419"/>
                  </a:cubicBezTo>
                  <a:lnTo>
                    <a:pt x="90999" y="1161419"/>
                  </a:lnTo>
                  <a:cubicBezTo>
                    <a:pt x="40742" y="1161419"/>
                    <a:pt x="0" y="1120678"/>
                    <a:pt x="0" y="1070420"/>
                  </a:cubicBezTo>
                  <a:lnTo>
                    <a:pt x="0" y="90999"/>
                  </a:lnTo>
                  <a:cubicBezTo>
                    <a:pt x="0" y="40742"/>
                    <a:pt x="40742" y="0"/>
                    <a:pt x="90999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47625" cap="rnd">
              <a:solidFill>
                <a:srgbClr val="E76262"/>
              </a:solidFill>
              <a:prstDash val="lgDash"/>
              <a:rou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8" name="TextBox 98"/>
            <p:cNvSpPr txBox="1"/>
            <p:nvPr/>
          </p:nvSpPr>
          <p:spPr>
            <a:xfrm>
              <a:off x="0" y="-28575"/>
              <a:ext cx="2240709" cy="1189994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99" name="Freeform 99"/>
          <p:cNvSpPr/>
          <p:nvPr/>
        </p:nvSpPr>
        <p:spPr>
          <a:xfrm rot="813216">
            <a:off x="14186783" y="2566351"/>
            <a:ext cx="1111914" cy="1135417"/>
          </a:xfrm>
          <a:custGeom>
            <a:avLst/>
            <a:gdLst/>
            <a:ahLst/>
            <a:cxnLst/>
            <a:rect l="l" t="t" r="r" b="b"/>
            <a:pathLst>
              <a:path w="1111914" h="1135417">
                <a:moveTo>
                  <a:pt x="0" y="0"/>
                </a:moveTo>
                <a:lnTo>
                  <a:pt x="1111913" y="0"/>
                </a:lnTo>
                <a:lnTo>
                  <a:pt x="1111913" y="1135417"/>
                </a:lnTo>
                <a:lnTo>
                  <a:pt x="0" y="1135417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xmlns="" r:embed="rId7"/>
                </a:ext>
              </a:extLst>
            </a:blip>
            <a:stretch>
              <a:fillRect l="-81621" t="-33490" b="-64134"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00" name="Freeform 100"/>
          <p:cNvSpPr/>
          <p:nvPr/>
        </p:nvSpPr>
        <p:spPr>
          <a:xfrm rot="-1135901">
            <a:off x="2951332" y="6255516"/>
            <a:ext cx="1236269" cy="1262401"/>
          </a:xfrm>
          <a:custGeom>
            <a:avLst/>
            <a:gdLst/>
            <a:ahLst/>
            <a:cxnLst/>
            <a:rect l="l" t="t" r="r" b="b"/>
            <a:pathLst>
              <a:path w="1236269" h="1262401">
                <a:moveTo>
                  <a:pt x="0" y="0"/>
                </a:moveTo>
                <a:lnTo>
                  <a:pt x="1236269" y="0"/>
                </a:lnTo>
                <a:lnTo>
                  <a:pt x="1236269" y="1262401"/>
                </a:lnTo>
                <a:lnTo>
                  <a:pt x="0" y="1262401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xmlns="" r:embed="rId7"/>
                </a:ext>
              </a:extLst>
            </a:blip>
            <a:stretch>
              <a:fillRect r="-77073" b="-92675"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01" name="Freeform 101"/>
          <p:cNvSpPr/>
          <p:nvPr/>
        </p:nvSpPr>
        <p:spPr>
          <a:xfrm rot="813216">
            <a:off x="3671595" y="6571533"/>
            <a:ext cx="965941" cy="986359"/>
          </a:xfrm>
          <a:custGeom>
            <a:avLst/>
            <a:gdLst/>
            <a:ahLst/>
            <a:cxnLst/>
            <a:rect l="l" t="t" r="r" b="b"/>
            <a:pathLst>
              <a:path w="965941" h="986359">
                <a:moveTo>
                  <a:pt x="0" y="0"/>
                </a:moveTo>
                <a:lnTo>
                  <a:pt x="965941" y="0"/>
                </a:lnTo>
                <a:lnTo>
                  <a:pt x="965941" y="986359"/>
                </a:lnTo>
                <a:lnTo>
                  <a:pt x="0" y="986359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xmlns="" r:embed="rId7"/>
                </a:ext>
              </a:extLst>
            </a:blip>
            <a:stretch>
              <a:fillRect l="-81621" t="-33490" b="-64134"/>
            </a:stretch>
          </a:blipFill>
        </p:spPr>
        <p:txBody>
          <a:bodyPr/>
          <a:lstStyle/>
          <a:p>
            <a:endParaRPr lang="en-US"/>
          </a:p>
        </p:txBody>
      </p:sp>
      <p:grpSp>
        <p:nvGrpSpPr>
          <p:cNvPr id="103" name="Group 103"/>
          <p:cNvGrpSpPr/>
          <p:nvPr/>
        </p:nvGrpSpPr>
        <p:grpSpPr>
          <a:xfrm>
            <a:off x="594866" y="1690137"/>
            <a:ext cx="1232729" cy="7134324"/>
            <a:chOff x="0" y="0"/>
            <a:chExt cx="1643639" cy="9512432"/>
          </a:xfrm>
        </p:grpSpPr>
        <p:sp>
          <p:nvSpPr>
            <p:cNvPr id="104" name="TextBox 104"/>
            <p:cNvSpPr txBox="1"/>
            <p:nvPr/>
          </p:nvSpPr>
          <p:spPr>
            <a:xfrm rot="5400000">
              <a:off x="660444" y="-660444"/>
              <a:ext cx="475150" cy="1796039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11384"/>
                </a:lnSpc>
              </a:pPr>
              <a:r>
                <a:rPr lang="en-US" sz="8132">
                  <a:solidFill>
                    <a:srgbClr val="503D36"/>
                  </a:solidFill>
                  <a:latin typeface="Sniglet"/>
                  <a:ea typeface="Sniglet"/>
                  <a:cs typeface="Sniglet"/>
                  <a:sym typeface="Sniglet"/>
                </a:rPr>
                <a:t>)</a:t>
              </a:r>
            </a:p>
          </p:txBody>
        </p:sp>
        <p:sp>
          <p:nvSpPr>
            <p:cNvPr id="105" name="TextBox 105"/>
            <p:cNvSpPr txBox="1"/>
            <p:nvPr/>
          </p:nvSpPr>
          <p:spPr>
            <a:xfrm rot="5400000">
              <a:off x="660444" y="469216"/>
              <a:ext cx="475150" cy="1796039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11384"/>
                </a:lnSpc>
              </a:pPr>
              <a:r>
                <a:rPr lang="en-US" sz="8132">
                  <a:solidFill>
                    <a:srgbClr val="503D36"/>
                  </a:solidFill>
                  <a:latin typeface="Sniglet"/>
                  <a:ea typeface="Sniglet"/>
                  <a:cs typeface="Sniglet"/>
                  <a:sym typeface="Sniglet"/>
                </a:rPr>
                <a:t>)</a:t>
              </a:r>
            </a:p>
          </p:txBody>
        </p:sp>
        <p:sp>
          <p:nvSpPr>
            <p:cNvPr id="106" name="TextBox 106"/>
            <p:cNvSpPr txBox="1"/>
            <p:nvPr/>
          </p:nvSpPr>
          <p:spPr>
            <a:xfrm rot="5400000">
              <a:off x="660444" y="1598876"/>
              <a:ext cx="475150" cy="1796039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11384"/>
                </a:lnSpc>
              </a:pPr>
              <a:r>
                <a:rPr lang="en-US" sz="8132">
                  <a:solidFill>
                    <a:srgbClr val="503D36"/>
                  </a:solidFill>
                  <a:latin typeface="Sniglet"/>
                  <a:ea typeface="Sniglet"/>
                  <a:cs typeface="Sniglet"/>
                  <a:sym typeface="Sniglet"/>
                </a:rPr>
                <a:t>)</a:t>
              </a:r>
            </a:p>
          </p:txBody>
        </p:sp>
        <p:sp>
          <p:nvSpPr>
            <p:cNvPr id="107" name="TextBox 107"/>
            <p:cNvSpPr txBox="1"/>
            <p:nvPr/>
          </p:nvSpPr>
          <p:spPr>
            <a:xfrm rot="5400000">
              <a:off x="660444" y="2728537"/>
              <a:ext cx="475150" cy="1796039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11384"/>
                </a:lnSpc>
              </a:pPr>
              <a:r>
                <a:rPr lang="en-US" sz="8132">
                  <a:solidFill>
                    <a:srgbClr val="503D36"/>
                  </a:solidFill>
                  <a:latin typeface="Sniglet"/>
                  <a:ea typeface="Sniglet"/>
                  <a:cs typeface="Sniglet"/>
                  <a:sym typeface="Sniglet"/>
                </a:rPr>
                <a:t>)</a:t>
              </a:r>
            </a:p>
          </p:txBody>
        </p:sp>
        <p:sp>
          <p:nvSpPr>
            <p:cNvPr id="108" name="TextBox 108"/>
            <p:cNvSpPr txBox="1"/>
            <p:nvPr/>
          </p:nvSpPr>
          <p:spPr>
            <a:xfrm rot="5400000">
              <a:off x="660444" y="3858197"/>
              <a:ext cx="475150" cy="1796039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11384"/>
                </a:lnSpc>
              </a:pPr>
              <a:r>
                <a:rPr lang="en-US" sz="8132">
                  <a:solidFill>
                    <a:srgbClr val="503D36"/>
                  </a:solidFill>
                  <a:latin typeface="Sniglet"/>
                  <a:ea typeface="Sniglet"/>
                  <a:cs typeface="Sniglet"/>
                  <a:sym typeface="Sniglet"/>
                </a:rPr>
                <a:t>)</a:t>
              </a:r>
            </a:p>
          </p:txBody>
        </p:sp>
        <p:sp>
          <p:nvSpPr>
            <p:cNvPr id="109" name="TextBox 109"/>
            <p:cNvSpPr txBox="1"/>
            <p:nvPr/>
          </p:nvSpPr>
          <p:spPr>
            <a:xfrm rot="5400000">
              <a:off x="660444" y="4987857"/>
              <a:ext cx="475150" cy="1796039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11384"/>
                </a:lnSpc>
              </a:pPr>
              <a:r>
                <a:rPr lang="en-US" sz="8132">
                  <a:solidFill>
                    <a:srgbClr val="503D36"/>
                  </a:solidFill>
                  <a:latin typeface="Sniglet"/>
                  <a:ea typeface="Sniglet"/>
                  <a:cs typeface="Sniglet"/>
                  <a:sym typeface="Sniglet"/>
                </a:rPr>
                <a:t>)</a:t>
              </a:r>
            </a:p>
          </p:txBody>
        </p:sp>
        <p:sp>
          <p:nvSpPr>
            <p:cNvPr id="110" name="TextBox 110"/>
            <p:cNvSpPr txBox="1"/>
            <p:nvPr/>
          </p:nvSpPr>
          <p:spPr>
            <a:xfrm rot="5400000">
              <a:off x="660444" y="6117518"/>
              <a:ext cx="475150" cy="1796039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11384"/>
                </a:lnSpc>
              </a:pPr>
              <a:r>
                <a:rPr lang="en-US" sz="8132">
                  <a:solidFill>
                    <a:srgbClr val="503D36"/>
                  </a:solidFill>
                  <a:latin typeface="Sniglet"/>
                  <a:ea typeface="Sniglet"/>
                  <a:cs typeface="Sniglet"/>
                  <a:sym typeface="Sniglet"/>
                </a:rPr>
                <a:t>)</a:t>
              </a:r>
            </a:p>
          </p:txBody>
        </p:sp>
        <p:sp>
          <p:nvSpPr>
            <p:cNvPr id="111" name="TextBox 111"/>
            <p:cNvSpPr txBox="1"/>
            <p:nvPr/>
          </p:nvSpPr>
          <p:spPr>
            <a:xfrm rot="5400000">
              <a:off x="660444" y="7247178"/>
              <a:ext cx="475150" cy="1796039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11384"/>
                </a:lnSpc>
              </a:pPr>
              <a:r>
                <a:rPr lang="en-US" sz="8132">
                  <a:solidFill>
                    <a:srgbClr val="503D36"/>
                  </a:solidFill>
                  <a:latin typeface="Sniglet"/>
                  <a:ea typeface="Sniglet"/>
                  <a:cs typeface="Sniglet"/>
                  <a:sym typeface="Sniglet"/>
                </a:rPr>
                <a:t>)</a:t>
              </a:r>
            </a:p>
          </p:txBody>
        </p:sp>
        <p:sp>
          <p:nvSpPr>
            <p:cNvPr id="112" name="TextBox 112"/>
            <p:cNvSpPr txBox="1"/>
            <p:nvPr/>
          </p:nvSpPr>
          <p:spPr>
            <a:xfrm rot="5400000">
              <a:off x="660444" y="8376838"/>
              <a:ext cx="475150" cy="1796039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11384"/>
                </a:lnSpc>
              </a:pPr>
              <a:r>
                <a:rPr lang="en-US" sz="8132">
                  <a:solidFill>
                    <a:srgbClr val="503D36"/>
                  </a:solidFill>
                  <a:latin typeface="Sniglet"/>
                  <a:ea typeface="Sniglet"/>
                  <a:cs typeface="Sniglet"/>
                  <a:sym typeface="Sniglet"/>
                </a:rPr>
                <a:t>)</a:t>
              </a:r>
            </a:p>
          </p:txBody>
        </p:sp>
      </p:grpSp>
      <p:sp>
        <p:nvSpPr>
          <p:cNvPr id="113" name="TextBox 113"/>
          <p:cNvSpPr txBox="1"/>
          <p:nvPr/>
        </p:nvSpPr>
        <p:spPr>
          <a:xfrm>
            <a:off x="3755579" y="4492524"/>
            <a:ext cx="10776842" cy="170815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13999"/>
              </a:lnSpc>
            </a:pPr>
            <a:r>
              <a:rPr lang="en-US" sz="9999">
                <a:solidFill>
                  <a:srgbClr val="B75454"/>
                </a:solidFill>
                <a:latin typeface="#9Slide07 SVNUT Triumph Press"/>
                <a:ea typeface="#9Slide07 SVNUT Triumph Press"/>
                <a:cs typeface="#9Slide07 SVNUT Triumph Press"/>
                <a:sym typeface="#9Slide07 SVNUT Triumph Press"/>
              </a:rPr>
              <a:t>Hẹn gặp lại!</a:t>
            </a:r>
          </a:p>
        </p:txBody>
      </p:sp>
      <p:sp>
        <p:nvSpPr>
          <p:cNvPr id="114" name="Freeform 114"/>
          <p:cNvSpPr/>
          <p:nvPr/>
        </p:nvSpPr>
        <p:spPr>
          <a:xfrm>
            <a:off x="13990186" y="-2263208"/>
            <a:ext cx="4631166" cy="4087004"/>
          </a:xfrm>
          <a:custGeom>
            <a:avLst/>
            <a:gdLst/>
            <a:ahLst/>
            <a:cxnLst/>
            <a:rect l="l" t="t" r="r" b="b"/>
            <a:pathLst>
              <a:path w="4631166" h="4087004">
                <a:moveTo>
                  <a:pt x="0" y="0"/>
                </a:moveTo>
                <a:lnTo>
                  <a:pt x="4631166" y="0"/>
                </a:lnTo>
                <a:lnTo>
                  <a:pt x="4631166" y="4087004"/>
                </a:lnTo>
                <a:lnTo>
                  <a:pt x="0" y="4087004"/>
                </a:lnTo>
                <a:lnTo>
                  <a:pt x="0" y="0"/>
                </a:lnTo>
                <a:close/>
              </a:path>
            </a:pathLst>
          </a:custGeom>
          <a:blipFill>
            <a:blip r:embed="rId10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FC2B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 rot="-5400000">
            <a:off x="455494" y="5974320"/>
            <a:ext cx="378666" cy="147180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097"/>
              </a:lnSpc>
            </a:pPr>
            <a:r>
              <a:rPr lang="en-US" sz="8641">
                <a:solidFill>
                  <a:srgbClr val="503D36"/>
                </a:solidFill>
                <a:latin typeface="Sniglet"/>
                <a:ea typeface="Sniglet"/>
                <a:cs typeface="Sniglet"/>
                <a:sym typeface="Sniglet"/>
              </a:rPr>
              <a:t>)</a:t>
            </a:r>
          </a:p>
        </p:txBody>
      </p:sp>
      <p:sp>
        <p:nvSpPr>
          <p:cNvPr id="3" name="TextBox 3"/>
          <p:cNvSpPr txBox="1"/>
          <p:nvPr/>
        </p:nvSpPr>
        <p:spPr>
          <a:xfrm rot="-5400000">
            <a:off x="455494" y="572688"/>
            <a:ext cx="378666" cy="147180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097"/>
              </a:lnSpc>
            </a:pPr>
            <a:r>
              <a:rPr lang="en-US" sz="8641">
                <a:solidFill>
                  <a:srgbClr val="503D36"/>
                </a:solidFill>
                <a:latin typeface="Sniglet"/>
                <a:ea typeface="Sniglet"/>
                <a:cs typeface="Sniglet"/>
                <a:sym typeface="Sniglet"/>
              </a:rPr>
              <a:t>)</a:t>
            </a:r>
          </a:p>
        </p:txBody>
      </p:sp>
      <p:sp>
        <p:nvSpPr>
          <p:cNvPr id="4" name="TextBox 4"/>
          <p:cNvSpPr txBox="1"/>
          <p:nvPr/>
        </p:nvSpPr>
        <p:spPr>
          <a:xfrm rot="-5400000">
            <a:off x="455494" y="1472960"/>
            <a:ext cx="378666" cy="147180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097"/>
              </a:lnSpc>
            </a:pPr>
            <a:r>
              <a:rPr lang="en-US" sz="8641">
                <a:solidFill>
                  <a:srgbClr val="503D36"/>
                </a:solidFill>
                <a:latin typeface="Sniglet"/>
                <a:ea typeface="Sniglet"/>
                <a:cs typeface="Sniglet"/>
                <a:sym typeface="Sniglet"/>
              </a:rPr>
              <a:t>)</a:t>
            </a:r>
          </a:p>
        </p:txBody>
      </p:sp>
      <p:sp>
        <p:nvSpPr>
          <p:cNvPr id="5" name="TextBox 5"/>
          <p:cNvSpPr txBox="1"/>
          <p:nvPr/>
        </p:nvSpPr>
        <p:spPr>
          <a:xfrm rot="-5400000">
            <a:off x="455494" y="2373232"/>
            <a:ext cx="378666" cy="147180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097"/>
              </a:lnSpc>
            </a:pPr>
            <a:r>
              <a:rPr lang="en-US" sz="8641">
                <a:solidFill>
                  <a:srgbClr val="503D36"/>
                </a:solidFill>
                <a:latin typeface="Sniglet"/>
                <a:ea typeface="Sniglet"/>
                <a:cs typeface="Sniglet"/>
                <a:sym typeface="Sniglet"/>
              </a:rPr>
              <a:t>)</a:t>
            </a:r>
          </a:p>
        </p:txBody>
      </p:sp>
      <p:sp>
        <p:nvSpPr>
          <p:cNvPr id="6" name="TextBox 6"/>
          <p:cNvSpPr txBox="1"/>
          <p:nvPr/>
        </p:nvSpPr>
        <p:spPr>
          <a:xfrm rot="-5400000">
            <a:off x="455494" y="3273504"/>
            <a:ext cx="378666" cy="147180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097"/>
              </a:lnSpc>
            </a:pPr>
            <a:r>
              <a:rPr lang="en-US" sz="8641">
                <a:solidFill>
                  <a:srgbClr val="503D36"/>
                </a:solidFill>
                <a:latin typeface="Sniglet"/>
                <a:ea typeface="Sniglet"/>
                <a:cs typeface="Sniglet"/>
                <a:sym typeface="Sniglet"/>
              </a:rPr>
              <a:t>)</a:t>
            </a:r>
          </a:p>
        </p:txBody>
      </p:sp>
      <p:sp>
        <p:nvSpPr>
          <p:cNvPr id="7" name="TextBox 7"/>
          <p:cNvSpPr txBox="1"/>
          <p:nvPr/>
        </p:nvSpPr>
        <p:spPr>
          <a:xfrm rot="-5400000">
            <a:off x="455494" y="4173776"/>
            <a:ext cx="378666" cy="147180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097"/>
              </a:lnSpc>
            </a:pPr>
            <a:r>
              <a:rPr lang="en-US" sz="8641">
                <a:solidFill>
                  <a:srgbClr val="503D36"/>
                </a:solidFill>
                <a:latin typeface="Sniglet"/>
                <a:ea typeface="Sniglet"/>
                <a:cs typeface="Sniglet"/>
                <a:sym typeface="Sniglet"/>
              </a:rPr>
              <a:t>)</a:t>
            </a:r>
          </a:p>
        </p:txBody>
      </p:sp>
      <p:sp>
        <p:nvSpPr>
          <p:cNvPr id="8" name="TextBox 8"/>
          <p:cNvSpPr txBox="1"/>
          <p:nvPr/>
        </p:nvSpPr>
        <p:spPr>
          <a:xfrm rot="-5400000">
            <a:off x="455494" y="5074048"/>
            <a:ext cx="378666" cy="147180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097"/>
              </a:lnSpc>
            </a:pPr>
            <a:r>
              <a:rPr lang="en-US" sz="8641">
                <a:solidFill>
                  <a:srgbClr val="503D36"/>
                </a:solidFill>
                <a:latin typeface="Sniglet"/>
                <a:ea typeface="Sniglet"/>
                <a:cs typeface="Sniglet"/>
                <a:sym typeface="Sniglet"/>
              </a:rPr>
              <a:t>)</a:t>
            </a:r>
          </a:p>
        </p:txBody>
      </p:sp>
      <p:sp>
        <p:nvSpPr>
          <p:cNvPr id="9" name="TextBox 9"/>
          <p:cNvSpPr txBox="1"/>
          <p:nvPr/>
        </p:nvSpPr>
        <p:spPr>
          <a:xfrm rot="-5400000">
            <a:off x="455494" y="6874591"/>
            <a:ext cx="378666" cy="147180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097"/>
              </a:lnSpc>
            </a:pPr>
            <a:r>
              <a:rPr lang="en-US" sz="8641">
                <a:solidFill>
                  <a:srgbClr val="503D36"/>
                </a:solidFill>
                <a:latin typeface="Sniglet"/>
                <a:ea typeface="Sniglet"/>
                <a:cs typeface="Sniglet"/>
                <a:sym typeface="Sniglet"/>
              </a:rPr>
              <a:t>)</a:t>
            </a:r>
          </a:p>
        </p:txBody>
      </p:sp>
      <p:sp>
        <p:nvSpPr>
          <p:cNvPr id="10" name="TextBox 10"/>
          <p:cNvSpPr txBox="1"/>
          <p:nvPr/>
        </p:nvSpPr>
        <p:spPr>
          <a:xfrm rot="-5400000">
            <a:off x="455494" y="7774863"/>
            <a:ext cx="378666" cy="147180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097"/>
              </a:lnSpc>
            </a:pPr>
            <a:r>
              <a:rPr lang="en-US" sz="8641">
                <a:solidFill>
                  <a:srgbClr val="503D36"/>
                </a:solidFill>
                <a:latin typeface="Sniglet"/>
                <a:ea typeface="Sniglet"/>
                <a:cs typeface="Sniglet"/>
                <a:sym typeface="Sniglet"/>
              </a:rPr>
              <a:t>)</a:t>
            </a:r>
          </a:p>
        </p:txBody>
      </p:sp>
      <p:grpSp>
        <p:nvGrpSpPr>
          <p:cNvPr id="11" name="Group 11"/>
          <p:cNvGrpSpPr/>
          <p:nvPr/>
        </p:nvGrpSpPr>
        <p:grpSpPr>
          <a:xfrm>
            <a:off x="15481187" y="971219"/>
            <a:ext cx="2422291" cy="1266163"/>
            <a:chOff x="0" y="0"/>
            <a:chExt cx="620810" cy="324506"/>
          </a:xfrm>
        </p:grpSpPr>
        <p:sp>
          <p:nvSpPr>
            <p:cNvPr id="12" name="Freeform 12"/>
            <p:cNvSpPr/>
            <p:nvPr/>
          </p:nvSpPr>
          <p:spPr>
            <a:xfrm>
              <a:off x="0" y="0"/>
              <a:ext cx="620810" cy="324506"/>
            </a:xfrm>
            <a:custGeom>
              <a:avLst/>
              <a:gdLst/>
              <a:ahLst/>
              <a:cxnLst/>
              <a:rect l="l" t="t" r="r" b="b"/>
              <a:pathLst>
                <a:path w="620810" h="324506">
                  <a:moveTo>
                    <a:pt x="79903" y="0"/>
                  </a:moveTo>
                  <a:lnTo>
                    <a:pt x="540907" y="0"/>
                  </a:lnTo>
                  <a:cubicBezTo>
                    <a:pt x="585037" y="0"/>
                    <a:pt x="620810" y="35774"/>
                    <a:pt x="620810" y="79903"/>
                  </a:cubicBezTo>
                  <a:lnTo>
                    <a:pt x="620810" y="244603"/>
                  </a:lnTo>
                  <a:cubicBezTo>
                    <a:pt x="620810" y="288732"/>
                    <a:pt x="585037" y="324506"/>
                    <a:pt x="540907" y="324506"/>
                  </a:cubicBezTo>
                  <a:lnTo>
                    <a:pt x="79903" y="324506"/>
                  </a:lnTo>
                  <a:cubicBezTo>
                    <a:pt x="35774" y="324506"/>
                    <a:pt x="0" y="288732"/>
                    <a:pt x="0" y="244603"/>
                  </a:cubicBezTo>
                  <a:lnTo>
                    <a:pt x="0" y="79903"/>
                  </a:lnTo>
                  <a:cubicBezTo>
                    <a:pt x="0" y="35774"/>
                    <a:pt x="35774" y="0"/>
                    <a:pt x="79903" y="0"/>
                  </a:cubicBezTo>
                  <a:close/>
                </a:path>
              </a:pathLst>
            </a:custGeom>
            <a:solidFill>
              <a:srgbClr val="E76262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13" name="TextBox 13"/>
            <p:cNvSpPr txBox="1"/>
            <p:nvPr/>
          </p:nvSpPr>
          <p:spPr>
            <a:xfrm>
              <a:off x="0" y="-47625"/>
              <a:ext cx="620810" cy="372131"/>
            </a:xfrm>
            <a:prstGeom prst="rect">
              <a:avLst/>
            </a:prstGeom>
          </p:spPr>
          <p:txBody>
            <a:bodyPr lIns="55240" tIns="55240" rIns="55240" bIns="5524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14" name="Group 14"/>
          <p:cNvGrpSpPr/>
          <p:nvPr/>
        </p:nvGrpSpPr>
        <p:grpSpPr>
          <a:xfrm>
            <a:off x="16465368" y="1064631"/>
            <a:ext cx="1345895" cy="1079340"/>
            <a:chOff x="0" y="0"/>
            <a:chExt cx="344940" cy="276625"/>
          </a:xfrm>
        </p:grpSpPr>
        <p:sp>
          <p:nvSpPr>
            <p:cNvPr id="15" name="Freeform 15"/>
            <p:cNvSpPr/>
            <p:nvPr/>
          </p:nvSpPr>
          <p:spPr>
            <a:xfrm>
              <a:off x="0" y="0"/>
              <a:ext cx="344940" cy="276625"/>
            </a:xfrm>
            <a:custGeom>
              <a:avLst/>
              <a:gdLst/>
              <a:ahLst/>
              <a:cxnLst/>
              <a:rect l="l" t="t" r="r" b="b"/>
              <a:pathLst>
                <a:path w="344940" h="276625">
                  <a:moveTo>
                    <a:pt x="115045" y="0"/>
                  </a:moveTo>
                  <a:lnTo>
                    <a:pt x="229895" y="0"/>
                  </a:lnTo>
                  <a:cubicBezTo>
                    <a:pt x="260407" y="0"/>
                    <a:pt x="289669" y="12121"/>
                    <a:pt x="311244" y="33696"/>
                  </a:cubicBezTo>
                  <a:cubicBezTo>
                    <a:pt x="332820" y="55271"/>
                    <a:pt x="344940" y="84533"/>
                    <a:pt x="344940" y="115045"/>
                  </a:cubicBezTo>
                  <a:lnTo>
                    <a:pt x="344940" y="161580"/>
                  </a:lnTo>
                  <a:cubicBezTo>
                    <a:pt x="344940" y="192091"/>
                    <a:pt x="332820" y="221354"/>
                    <a:pt x="311244" y="242929"/>
                  </a:cubicBezTo>
                  <a:cubicBezTo>
                    <a:pt x="289669" y="264504"/>
                    <a:pt x="260407" y="276625"/>
                    <a:pt x="229895" y="276625"/>
                  </a:cubicBezTo>
                  <a:lnTo>
                    <a:pt x="115045" y="276625"/>
                  </a:lnTo>
                  <a:cubicBezTo>
                    <a:pt x="84533" y="276625"/>
                    <a:pt x="55271" y="264504"/>
                    <a:pt x="33696" y="242929"/>
                  </a:cubicBezTo>
                  <a:cubicBezTo>
                    <a:pt x="12121" y="221354"/>
                    <a:pt x="0" y="192091"/>
                    <a:pt x="0" y="161580"/>
                  </a:cubicBezTo>
                  <a:lnTo>
                    <a:pt x="0" y="115045"/>
                  </a:lnTo>
                  <a:cubicBezTo>
                    <a:pt x="0" y="84533"/>
                    <a:pt x="12121" y="55271"/>
                    <a:pt x="33696" y="33696"/>
                  </a:cubicBezTo>
                  <a:cubicBezTo>
                    <a:pt x="55271" y="12121"/>
                    <a:pt x="84533" y="0"/>
                    <a:pt x="115045" y="0"/>
                  </a:cubicBezTo>
                  <a:close/>
                </a:path>
              </a:pathLst>
            </a:custGeom>
            <a:solidFill>
              <a:srgbClr val="E76262"/>
            </a:solidFill>
            <a:ln w="28575" cap="sq">
              <a:solidFill>
                <a:srgbClr val="FCF4E8"/>
              </a:solidFill>
              <a:prstDash val="lgDash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" name="TextBox 16"/>
            <p:cNvSpPr txBox="1"/>
            <p:nvPr/>
          </p:nvSpPr>
          <p:spPr>
            <a:xfrm>
              <a:off x="0" y="-47625"/>
              <a:ext cx="344940" cy="324250"/>
            </a:xfrm>
            <a:prstGeom prst="rect">
              <a:avLst/>
            </a:prstGeom>
          </p:spPr>
          <p:txBody>
            <a:bodyPr lIns="55240" tIns="55240" rIns="55240" bIns="5524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17" name="Group 17"/>
          <p:cNvGrpSpPr/>
          <p:nvPr/>
        </p:nvGrpSpPr>
        <p:grpSpPr>
          <a:xfrm>
            <a:off x="15481187" y="3705073"/>
            <a:ext cx="2422291" cy="1266163"/>
            <a:chOff x="0" y="0"/>
            <a:chExt cx="620810" cy="324506"/>
          </a:xfrm>
        </p:grpSpPr>
        <p:sp>
          <p:nvSpPr>
            <p:cNvPr id="18" name="Freeform 18"/>
            <p:cNvSpPr/>
            <p:nvPr/>
          </p:nvSpPr>
          <p:spPr>
            <a:xfrm>
              <a:off x="0" y="0"/>
              <a:ext cx="620810" cy="324506"/>
            </a:xfrm>
            <a:custGeom>
              <a:avLst/>
              <a:gdLst/>
              <a:ahLst/>
              <a:cxnLst/>
              <a:rect l="l" t="t" r="r" b="b"/>
              <a:pathLst>
                <a:path w="620810" h="324506">
                  <a:moveTo>
                    <a:pt x="79903" y="0"/>
                  </a:moveTo>
                  <a:lnTo>
                    <a:pt x="540907" y="0"/>
                  </a:lnTo>
                  <a:cubicBezTo>
                    <a:pt x="585037" y="0"/>
                    <a:pt x="620810" y="35774"/>
                    <a:pt x="620810" y="79903"/>
                  </a:cubicBezTo>
                  <a:lnTo>
                    <a:pt x="620810" y="244603"/>
                  </a:lnTo>
                  <a:cubicBezTo>
                    <a:pt x="620810" y="288732"/>
                    <a:pt x="585037" y="324506"/>
                    <a:pt x="540907" y="324506"/>
                  </a:cubicBezTo>
                  <a:lnTo>
                    <a:pt x="79903" y="324506"/>
                  </a:lnTo>
                  <a:cubicBezTo>
                    <a:pt x="35774" y="324506"/>
                    <a:pt x="0" y="288732"/>
                    <a:pt x="0" y="244603"/>
                  </a:cubicBezTo>
                  <a:lnTo>
                    <a:pt x="0" y="79903"/>
                  </a:lnTo>
                  <a:cubicBezTo>
                    <a:pt x="0" y="35774"/>
                    <a:pt x="35774" y="0"/>
                    <a:pt x="79903" y="0"/>
                  </a:cubicBezTo>
                  <a:close/>
                </a:path>
              </a:pathLst>
            </a:custGeom>
            <a:solidFill>
              <a:srgbClr val="FFCF91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19" name="TextBox 19"/>
            <p:cNvSpPr txBox="1"/>
            <p:nvPr/>
          </p:nvSpPr>
          <p:spPr>
            <a:xfrm>
              <a:off x="0" y="-47625"/>
              <a:ext cx="620810" cy="372131"/>
            </a:xfrm>
            <a:prstGeom prst="rect">
              <a:avLst/>
            </a:prstGeom>
          </p:spPr>
          <p:txBody>
            <a:bodyPr lIns="55240" tIns="55240" rIns="55240" bIns="5524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20" name="Group 20"/>
          <p:cNvGrpSpPr/>
          <p:nvPr/>
        </p:nvGrpSpPr>
        <p:grpSpPr>
          <a:xfrm>
            <a:off x="16465368" y="3798485"/>
            <a:ext cx="1345895" cy="1079340"/>
            <a:chOff x="0" y="0"/>
            <a:chExt cx="344940" cy="276625"/>
          </a:xfrm>
        </p:grpSpPr>
        <p:sp>
          <p:nvSpPr>
            <p:cNvPr id="21" name="Freeform 21"/>
            <p:cNvSpPr/>
            <p:nvPr/>
          </p:nvSpPr>
          <p:spPr>
            <a:xfrm>
              <a:off x="0" y="0"/>
              <a:ext cx="344940" cy="276625"/>
            </a:xfrm>
            <a:custGeom>
              <a:avLst/>
              <a:gdLst/>
              <a:ahLst/>
              <a:cxnLst/>
              <a:rect l="l" t="t" r="r" b="b"/>
              <a:pathLst>
                <a:path w="344940" h="276625">
                  <a:moveTo>
                    <a:pt x="115045" y="0"/>
                  </a:moveTo>
                  <a:lnTo>
                    <a:pt x="229895" y="0"/>
                  </a:lnTo>
                  <a:cubicBezTo>
                    <a:pt x="260407" y="0"/>
                    <a:pt x="289669" y="12121"/>
                    <a:pt x="311244" y="33696"/>
                  </a:cubicBezTo>
                  <a:cubicBezTo>
                    <a:pt x="332820" y="55271"/>
                    <a:pt x="344940" y="84533"/>
                    <a:pt x="344940" y="115045"/>
                  </a:cubicBezTo>
                  <a:lnTo>
                    <a:pt x="344940" y="161580"/>
                  </a:lnTo>
                  <a:cubicBezTo>
                    <a:pt x="344940" y="192091"/>
                    <a:pt x="332820" y="221354"/>
                    <a:pt x="311244" y="242929"/>
                  </a:cubicBezTo>
                  <a:cubicBezTo>
                    <a:pt x="289669" y="264504"/>
                    <a:pt x="260407" y="276625"/>
                    <a:pt x="229895" y="276625"/>
                  </a:cubicBezTo>
                  <a:lnTo>
                    <a:pt x="115045" y="276625"/>
                  </a:lnTo>
                  <a:cubicBezTo>
                    <a:pt x="84533" y="276625"/>
                    <a:pt x="55271" y="264504"/>
                    <a:pt x="33696" y="242929"/>
                  </a:cubicBezTo>
                  <a:cubicBezTo>
                    <a:pt x="12121" y="221354"/>
                    <a:pt x="0" y="192091"/>
                    <a:pt x="0" y="161580"/>
                  </a:cubicBezTo>
                  <a:lnTo>
                    <a:pt x="0" y="115045"/>
                  </a:lnTo>
                  <a:cubicBezTo>
                    <a:pt x="0" y="84533"/>
                    <a:pt x="12121" y="55271"/>
                    <a:pt x="33696" y="33696"/>
                  </a:cubicBezTo>
                  <a:cubicBezTo>
                    <a:pt x="55271" y="12121"/>
                    <a:pt x="84533" y="0"/>
                    <a:pt x="115045" y="0"/>
                  </a:cubicBezTo>
                  <a:close/>
                </a:path>
              </a:pathLst>
            </a:custGeom>
            <a:solidFill>
              <a:srgbClr val="FFCF91"/>
            </a:solidFill>
            <a:ln w="28575" cap="sq">
              <a:solidFill>
                <a:srgbClr val="FCF4E8"/>
              </a:solidFill>
              <a:prstDash val="lgDash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" name="TextBox 22"/>
            <p:cNvSpPr txBox="1"/>
            <p:nvPr/>
          </p:nvSpPr>
          <p:spPr>
            <a:xfrm>
              <a:off x="0" y="-47625"/>
              <a:ext cx="344940" cy="324250"/>
            </a:xfrm>
            <a:prstGeom prst="rect">
              <a:avLst/>
            </a:prstGeom>
          </p:spPr>
          <p:txBody>
            <a:bodyPr lIns="55240" tIns="55240" rIns="55240" bIns="5524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23" name="Group 23"/>
          <p:cNvGrpSpPr/>
          <p:nvPr/>
        </p:nvGrpSpPr>
        <p:grpSpPr>
          <a:xfrm>
            <a:off x="15481187" y="5072001"/>
            <a:ext cx="2422291" cy="1266163"/>
            <a:chOff x="0" y="0"/>
            <a:chExt cx="620810" cy="324506"/>
          </a:xfrm>
        </p:grpSpPr>
        <p:sp>
          <p:nvSpPr>
            <p:cNvPr id="24" name="Freeform 24"/>
            <p:cNvSpPr/>
            <p:nvPr/>
          </p:nvSpPr>
          <p:spPr>
            <a:xfrm>
              <a:off x="0" y="0"/>
              <a:ext cx="620810" cy="324506"/>
            </a:xfrm>
            <a:custGeom>
              <a:avLst/>
              <a:gdLst/>
              <a:ahLst/>
              <a:cxnLst/>
              <a:rect l="l" t="t" r="r" b="b"/>
              <a:pathLst>
                <a:path w="620810" h="324506">
                  <a:moveTo>
                    <a:pt x="79903" y="0"/>
                  </a:moveTo>
                  <a:lnTo>
                    <a:pt x="540907" y="0"/>
                  </a:lnTo>
                  <a:cubicBezTo>
                    <a:pt x="585037" y="0"/>
                    <a:pt x="620810" y="35774"/>
                    <a:pt x="620810" y="79903"/>
                  </a:cubicBezTo>
                  <a:lnTo>
                    <a:pt x="620810" y="244603"/>
                  </a:lnTo>
                  <a:cubicBezTo>
                    <a:pt x="620810" y="288732"/>
                    <a:pt x="585037" y="324506"/>
                    <a:pt x="540907" y="324506"/>
                  </a:cubicBezTo>
                  <a:lnTo>
                    <a:pt x="79903" y="324506"/>
                  </a:lnTo>
                  <a:cubicBezTo>
                    <a:pt x="35774" y="324506"/>
                    <a:pt x="0" y="288732"/>
                    <a:pt x="0" y="244603"/>
                  </a:cubicBezTo>
                  <a:lnTo>
                    <a:pt x="0" y="79903"/>
                  </a:lnTo>
                  <a:cubicBezTo>
                    <a:pt x="0" y="35774"/>
                    <a:pt x="35774" y="0"/>
                    <a:pt x="79903" y="0"/>
                  </a:cubicBezTo>
                  <a:close/>
                </a:path>
              </a:pathLst>
            </a:custGeom>
            <a:solidFill>
              <a:srgbClr val="E76262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25" name="TextBox 25"/>
            <p:cNvSpPr txBox="1"/>
            <p:nvPr/>
          </p:nvSpPr>
          <p:spPr>
            <a:xfrm>
              <a:off x="0" y="-47625"/>
              <a:ext cx="620810" cy="372131"/>
            </a:xfrm>
            <a:prstGeom prst="rect">
              <a:avLst/>
            </a:prstGeom>
          </p:spPr>
          <p:txBody>
            <a:bodyPr lIns="55240" tIns="55240" rIns="55240" bIns="5524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26" name="Group 26"/>
          <p:cNvGrpSpPr/>
          <p:nvPr/>
        </p:nvGrpSpPr>
        <p:grpSpPr>
          <a:xfrm>
            <a:off x="16465368" y="5165413"/>
            <a:ext cx="1345895" cy="1079340"/>
            <a:chOff x="0" y="0"/>
            <a:chExt cx="344940" cy="276625"/>
          </a:xfrm>
        </p:grpSpPr>
        <p:sp>
          <p:nvSpPr>
            <p:cNvPr id="27" name="Freeform 27"/>
            <p:cNvSpPr/>
            <p:nvPr/>
          </p:nvSpPr>
          <p:spPr>
            <a:xfrm>
              <a:off x="0" y="0"/>
              <a:ext cx="344940" cy="276625"/>
            </a:xfrm>
            <a:custGeom>
              <a:avLst/>
              <a:gdLst/>
              <a:ahLst/>
              <a:cxnLst/>
              <a:rect l="l" t="t" r="r" b="b"/>
              <a:pathLst>
                <a:path w="344940" h="276625">
                  <a:moveTo>
                    <a:pt x="115045" y="0"/>
                  </a:moveTo>
                  <a:lnTo>
                    <a:pt x="229895" y="0"/>
                  </a:lnTo>
                  <a:cubicBezTo>
                    <a:pt x="260407" y="0"/>
                    <a:pt x="289669" y="12121"/>
                    <a:pt x="311244" y="33696"/>
                  </a:cubicBezTo>
                  <a:cubicBezTo>
                    <a:pt x="332820" y="55271"/>
                    <a:pt x="344940" y="84533"/>
                    <a:pt x="344940" y="115045"/>
                  </a:cubicBezTo>
                  <a:lnTo>
                    <a:pt x="344940" y="161580"/>
                  </a:lnTo>
                  <a:cubicBezTo>
                    <a:pt x="344940" y="192091"/>
                    <a:pt x="332820" y="221354"/>
                    <a:pt x="311244" y="242929"/>
                  </a:cubicBezTo>
                  <a:cubicBezTo>
                    <a:pt x="289669" y="264504"/>
                    <a:pt x="260407" y="276625"/>
                    <a:pt x="229895" y="276625"/>
                  </a:cubicBezTo>
                  <a:lnTo>
                    <a:pt x="115045" y="276625"/>
                  </a:lnTo>
                  <a:cubicBezTo>
                    <a:pt x="84533" y="276625"/>
                    <a:pt x="55271" y="264504"/>
                    <a:pt x="33696" y="242929"/>
                  </a:cubicBezTo>
                  <a:cubicBezTo>
                    <a:pt x="12121" y="221354"/>
                    <a:pt x="0" y="192091"/>
                    <a:pt x="0" y="161580"/>
                  </a:cubicBezTo>
                  <a:lnTo>
                    <a:pt x="0" y="115045"/>
                  </a:lnTo>
                  <a:cubicBezTo>
                    <a:pt x="0" y="84533"/>
                    <a:pt x="12121" y="55271"/>
                    <a:pt x="33696" y="33696"/>
                  </a:cubicBezTo>
                  <a:cubicBezTo>
                    <a:pt x="55271" y="12121"/>
                    <a:pt x="84533" y="0"/>
                    <a:pt x="115045" y="0"/>
                  </a:cubicBezTo>
                  <a:close/>
                </a:path>
              </a:pathLst>
            </a:custGeom>
            <a:solidFill>
              <a:srgbClr val="E76262"/>
            </a:solidFill>
            <a:ln w="28575" cap="sq">
              <a:solidFill>
                <a:srgbClr val="FCF4E8"/>
              </a:solidFill>
              <a:prstDash val="lgDash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8" name="TextBox 28"/>
            <p:cNvSpPr txBox="1"/>
            <p:nvPr/>
          </p:nvSpPr>
          <p:spPr>
            <a:xfrm>
              <a:off x="0" y="-47625"/>
              <a:ext cx="344940" cy="324250"/>
            </a:xfrm>
            <a:prstGeom prst="rect">
              <a:avLst/>
            </a:prstGeom>
          </p:spPr>
          <p:txBody>
            <a:bodyPr lIns="55240" tIns="55240" rIns="55240" bIns="5524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29" name="Group 29"/>
          <p:cNvGrpSpPr/>
          <p:nvPr/>
        </p:nvGrpSpPr>
        <p:grpSpPr>
          <a:xfrm>
            <a:off x="15481187" y="6438928"/>
            <a:ext cx="2422291" cy="1266163"/>
            <a:chOff x="0" y="0"/>
            <a:chExt cx="620810" cy="324506"/>
          </a:xfrm>
        </p:grpSpPr>
        <p:sp>
          <p:nvSpPr>
            <p:cNvPr id="30" name="Freeform 30"/>
            <p:cNvSpPr/>
            <p:nvPr/>
          </p:nvSpPr>
          <p:spPr>
            <a:xfrm>
              <a:off x="0" y="0"/>
              <a:ext cx="620810" cy="324506"/>
            </a:xfrm>
            <a:custGeom>
              <a:avLst/>
              <a:gdLst/>
              <a:ahLst/>
              <a:cxnLst/>
              <a:rect l="l" t="t" r="r" b="b"/>
              <a:pathLst>
                <a:path w="620810" h="324506">
                  <a:moveTo>
                    <a:pt x="79903" y="0"/>
                  </a:moveTo>
                  <a:lnTo>
                    <a:pt x="540907" y="0"/>
                  </a:lnTo>
                  <a:cubicBezTo>
                    <a:pt x="585037" y="0"/>
                    <a:pt x="620810" y="35774"/>
                    <a:pt x="620810" y="79903"/>
                  </a:cubicBezTo>
                  <a:lnTo>
                    <a:pt x="620810" y="244603"/>
                  </a:lnTo>
                  <a:cubicBezTo>
                    <a:pt x="620810" y="288732"/>
                    <a:pt x="585037" y="324506"/>
                    <a:pt x="540907" y="324506"/>
                  </a:cubicBezTo>
                  <a:lnTo>
                    <a:pt x="79903" y="324506"/>
                  </a:lnTo>
                  <a:cubicBezTo>
                    <a:pt x="35774" y="324506"/>
                    <a:pt x="0" y="288732"/>
                    <a:pt x="0" y="244603"/>
                  </a:cubicBezTo>
                  <a:lnTo>
                    <a:pt x="0" y="79903"/>
                  </a:lnTo>
                  <a:cubicBezTo>
                    <a:pt x="0" y="35774"/>
                    <a:pt x="35774" y="0"/>
                    <a:pt x="79903" y="0"/>
                  </a:cubicBezTo>
                  <a:close/>
                </a:path>
              </a:pathLst>
            </a:custGeom>
            <a:solidFill>
              <a:srgbClr val="E78462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31" name="TextBox 31"/>
            <p:cNvSpPr txBox="1"/>
            <p:nvPr/>
          </p:nvSpPr>
          <p:spPr>
            <a:xfrm>
              <a:off x="0" y="-47625"/>
              <a:ext cx="620810" cy="372131"/>
            </a:xfrm>
            <a:prstGeom prst="rect">
              <a:avLst/>
            </a:prstGeom>
          </p:spPr>
          <p:txBody>
            <a:bodyPr lIns="55240" tIns="55240" rIns="55240" bIns="5524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32" name="Group 32"/>
          <p:cNvGrpSpPr/>
          <p:nvPr/>
        </p:nvGrpSpPr>
        <p:grpSpPr>
          <a:xfrm>
            <a:off x="16465368" y="6532340"/>
            <a:ext cx="1345895" cy="1079340"/>
            <a:chOff x="0" y="0"/>
            <a:chExt cx="344940" cy="276625"/>
          </a:xfrm>
        </p:grpSpPr>
        <p:sp>
          <p:nvSpPr>
            <p:cNvPr id="33" name="Freeform 33"/>
            <p:cNvSpPr/>
            <p:nvPr/>
          </p:nvSpPr>
          <p:spPr>
            <a:xfrm>
              <a:off x="0" y="0"/>
              <a:ext cx="344940" cy="276625"/>
            </a:xfrm>
            <a:custGeom>
              <a:avLst/>
              <a:gdLst/>
              <a:ahLst/>
              <a:cxnLst/>
              <a:rect l="l" t="t" r="r" b="b"/>
              <a:pathLst>
                <a:path w="344940" h="276625">
                  <a:moveTo>
                    <a:pt x="115045" y="0"/>
                  </a:moveTo>
                  <a:lnTo>
                    <a:pt x="229895" y="0"/>
                  </a:lnTo>
                  <a:cubicBezTo>
                    <a:pt x="260407" y="0"/>
                    <a:pt x="289669" y="12121"/>
                    <a:pt x="311244" y="33696"/>
                  </a:cubicBezTo>
                  <a:cubicBezTo>
                    <a:pt x="332820" y="55271"/>
                    <a:pt x="344940" y="84533"/>
                    <a:pt x="344940" y="115045"/>
                  </a:cubicBezTo>
                  <a:lnTo>
                    <a:pt x="344940" y="161580"/>
                  </a:lnTo>
                  <a:cubicBezTo>
                    <a:pt x="344940" y="192091"/>
                    <a:pt x="332820" y="221354"/>
                    <a:pt x="311244" y="242929"/>
                  </a:cubicBezTo>
                  <a:cubicBezTo>
                    <a:pt x="289669" y="264504"/>
                    <a:pt x="260407" y="276625"/>
                    <a:pt x="229895" y="276625"/>
                  </a:cubicBezTo>
                  <a:lnTo>
                    <a:pt x="115045" y="276625"/>
                  </a:lnTo>
                  <a:cubicBezTo>
                    <a:pt x="84533" y="276625"/>
                    <a:pt x="55271" y="264504"/>
                    <a:pt x="33696" y="242929"/>
                  </a:cubicBezTo>
                  <a:cubicBezTo>
                    <a:pt x="12121" y="221354"/>
                    <a:pt x="0" y="192091"/>
                    <a:pt x="0" y="161580"/>
                  </a:cubicBezTo>
                  <a:lnTo>
                    <a:pt x="0" y="115045"/>
                  </a:lnTo>
                  <a:cubicBezTo>
                    <a:pt x="0" y="84533"/>
                    <a:pt x="12121" y="55271"/>
                    <a:pt x="33696" y="33696"/>
                  </a:cubicBezTo>
                  <a:cubicBezTo>
                    <a:pt x="55271" y="12121"/>
                    <a:pt x="84533" y="0"/>
                    <a:pt x="115045" y="0"/>
                  </a:cubicBezTo>
                  <a:close/>
                </a:path>
              </a:pathLst>
            </a:custGeom>
            <a:solidFill>
              <a:srgbClr val="E78462"/>
            </a:solidFill>
            <a:ln w="28575" cap="sq">
              <a:solidFill>
                <a:srgbClr val="FCF4E8"/>
              </a:solidFill>
              <a:prstDash val="lgDash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4" name="TextBox 34"/>
            <p:cNvSpPr txBox="1"/>
            <p:nvPr/>
          </p:nvSpPr>
          <p:spPr>
            <a:xfrm>
              <a:off x="0" y="-47625"/>
              <a:ext cx="344940" cy="324250"/>
            </a:xfrm>
            <a:prstGeom prst="rect">
              <a:avLst/>
            </a:prstGeom>
          </p:spPr>
          <p:txBody>
            <a:bodyPr lIns="55240" tIns="55240" rIns="55240" bIns="5524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35" name="Group 35"/>
          <p:cNvGrpSpPr/>
          <p:nvPr/>
        </p:nvGrpSpPr>
        <p:grpSpPr>
          <a:xfrm>
            <a:off x="15481187" y="7805855"/>
            <a:ext cx="2422291" cy="1266163"/>
            <a:chOff x="0" y="0"/>
            <a:chExt cx="620810" cy="324506"/>
          </a:xfrm>
        </p:grpSpPr>
        <p:sp>
          <p:nvSpPr>
            <p:cNvPr id="36" name="Freeform 36"/>
            <p:cNvSpPr/>
            <p:nvPr/>
          </p:nvSpPr>
          <p:spPr>
            <a:xfrm>
              <a:off x="0" y="0"/>
              <a:ext cx="620810" cy="324506"/>
            </a:xfrm>
            <a:custGeom>
              <a:avLst/>
              <a:gdLst/>
              <a:ahLst/>
              <a:cxnLst/>
              <a:rect l="l" t="t" r="r" b="b"/>
              <a:pathLst>
                <a:path w="620810" h="324506">
                  <a:moveTo>
                    <a:pt x="79903" y="0"/>
                  </a:moveTo>
                  <a:lnTo>
                    <a:pt x="540907" y="0"/>
                  </a:lnTo>
                  <a:cubicBezTo>
                    <a:pt x="585037" y="0"/>
                    <a:pt x="620810" y="35774"/>
                    <a:pt x="620810" y="79903"/>
                  </a:cubicBezTo>
                  <a:lnTo>
                    <a:pt x="620810" y="244603"/>
                  </a:lnTo>
                  <a:cubicBezTo>
                    <a:pt x="620810" y="288732"/>
                    <a:pt x="585037" y="324506"/>
                    <a:pt x="540907" y="324506"/>
                  </a:cubicBezTo>
                  <a:lnTo>
                    <a:pt x="79903" y="324506"/>
                  </a:lnTo>
                  <a:cubicBezTo>
                    <a:pt x="35774" y="324506"/>
                    <a:pt x="0" y="288732"/>
                    <a:pt x="0" y="244603"/>
                  </a:cubicBezTo>
                  <a:lnTo>
                    <a:pt x="0" y="79903"/>
                  </a:lnTo>
                  <a:cubicBezTo>
                    <a:pt x="0" y="35774"/>
                    <a:pt x="35774" y="0"/>
                    <a:pt x="79903" y="0"/>
                  </a:cubicBezTo>
                  <a:close/>
                </a:path>
              </a:pathLst>
            </a:custGeom>
            <a:solidFill>
              <a:srgbClr val="FFCF91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37" name="TextBox 37"/>
            <p:cNvSpPr txBox="1"/>
            <p:nvPr/>
          </p:nvSpPr>
          <p:spPr>
            <a:xfrm>
              <a:off x="0" y="-47625"/>
              <a:ext cx="620810" cy="372131"/>
            </a:xfrm>
            <a:prstGeom prst="rect">
              <a:avLst/>
            </a:prstGeom>
          </p:spPr>
          <p:txBody>
            <a:bodyPr lIns="55240" tIns="55240" rIns="55240" bIns="5524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38" name="Group 38"/>
          <p:cNvGrpSpPr/>
          <p:nvPr/>
        </p:nvGrpSpPr>
        <p:grpSpPr>
          <a:xfrm>
            <a:off x="16465368" y="7899267"/>
            <a:ext cx="1345895" cy="1079340"/>
            <a:chOff x="0" y="0"/>
            <a:chExt cx="344940" cy="276625"/>
          </a:xfrm>
        </p:grpSpPr>
        <p:sp>
          <p:nvSpPr>
            <p:cNvPr id="39" name="Freeform 39"/>
            <p:cNvSpPr/>
            <p:nvPr/>
          </p:nvSpPr>
          <p:spPr>
            <a:xfrm>
              <a:off x="0" y="0"/>
              <a:ext cx="344940" cy="276625"/>
            </a:xfrm>
            <a:custGeom>
              <a:avLst/>
              <a:gdLst/>
              <a:ahLst/>
              <a:cxnLst/>
              <a:rect l="l" t="t" r="r" b="b"/>
              <a:pathLst>
                <a:path w="344940" h="276625">
                  <a:moveTo>
                    <a:pt x="115045" y="0"/>
                  </a:moveTo>
                  <a:lnTo>
                    <a:pt x="229895" y="0"/>
                  </a:lnTo>
                  <a:cubicBezTo>
                    <a:pt x="260407" y="0"/>
                    <a:pt x="289669" y="12121"/>
                    <a:pt x="311244" y="33696"/>
                  </a:cubicBezTo>
                  <a:cubicBezTo>
                    <a:pt x="332820" y="55271"/>
                    <a:pt x="344940" y="84533"/>
                    <a:pt x="344940" y="115045"/>
                  </a:cubicBezTo>
                  <a:lnTo>
                    <a:pt x="344940" y="161580"/>
                  </a:lnTo>
                  <a:cubicBezTo>
                    <a:pt x="344940" y="192091"/>
                    <a:pt x="332820" y="221354"/>
                    <a:pt x="311244" y="242929"/>
                  </a:cubicBezTo>
                  <a:cubicBezTo>
                    <a:pt x="289669" y="264504"/>
                    <a:pt x="260407" y="276625"/>
                    <a:pt x="229895" y="276625"/>
                  </a:cubicBezTo>
                  <a:lnTo>
                    <a:pt x="115045" y="276625"/>
                  </a:lnTo>
                  <a:cubicBezTo>
                    <a:pt x="84533" y="276625"/>
                    <a:pt x="55271" y="264504"/>
                    <a:pt x="33696" y="242929"/>
                  </a:cubicBezTo>
                  <a:cubicBezTo>
                    <a:pt x="12121" y="221354"/>
                    <a:pt x="0" y="192091"/>
                    <a:pt x="0" y="161580"/>
                  </a:cubicBezTo>
                  <a:lnTo>
                    <a:pt x="0" y="115045"/>
                  </a:lnTo>
                  <a:cubicBezTo>
                    <a:pt x="0" y="84533"/>
                    <a:pt x="12121" y="55271"/>
                    <a:pt x="33696" y="33696"/>
                  </a:cubicBezTo>
                  <a:cubicBezTo>
                    <a:pt x="55271" y="12121"/>
                    <a:pt x="84533" y="0"/>
                    <a:pt x="115045" y="0"/>
                  </a:cubicBezTo>
                  <a:close/>
                </a:path>
              </a:pathLst>
            </a:custGeom>
            <a:solidFill>
              <a:srgbClr val="FFCF91"/>
            </a:solidFill>
            <a:ln w="28575" cap="sq">
              <a:solidFill>
                <a:srgbClr val="FCF4E8"/>
              </a:solidFill>
              <a:prstDash val="lgDash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0" name="TextBox 40"/>
            <p:cNvSpPr txBox="1"/>
            <p:nvPr/>
          </p:nvSpPr>
          <p:spPr>
            <a:xfrm>
              <a:off x="0" y="-47625"/>
              <a:ext cx="344940" cy="324250"/>
            </a:xfrm>
            <a:prstGeom prst="rect">
              <a:avLst/>
            </a:prstGeom>
          </p:spPr>
          <p:txBody>
            <a:bodyPr lIns="55240" tIns="55240" rIns="55240" bIns="5524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41" name="Freeform 41"/>
          <p:cNvSpPr/>
          <p:nvPr/>
        </p:nvSpPr>
        <p:spPr>
          <a:xfrm rot="5400000">
            <a:off x="13300485" y="4351615"/>
            <a:ext cx="8100800" cy="1340007"/>
          </a:xfrm>
          <a:custGeom>
            <a:avLst/>
            <a:gdLst/>
            <a:ahLst/>
            <a:cxnLst/>
            <a:rect l="l" t="t" r="r" b="b"/>
            <a:pathLst>
              <a:path w="8100800" h="1340007">
                <a:moveTo>
                  <a:pt x="0" y="0"/>
                </a:moveTo>
                <a:lnTo>
                  <a:pt x="8100800" y="0"/>
                </a:lnTo>
                <a:lnTo>
                  <a:pt x="8100800" y="1340007"/>
                </a:lnTo>
                <a:lnTo>
                  <a:pt x="0" y="1340007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42" name="Freeform 42"/>
          <p:cNvSpPr/>
          <p:nvPr/>
        </p:nvSpPr>
        <p:spPr>
          <a:xfrm>
            <a:off x="460986" y="9488557"/>
            <a:ext cx="16591034" cy="798443"/>
          </a:xfrm>
          <a:custGeom>
            <a:avLst/>
            <a:gdLst/>
            <a:ahLst/>
            <a:cxnLst/>
            <a:rect l="l" t="t" r="r" b="b"/>
            <a:pathLst>
              <a:path w="16591034" h="798443">
                <a:moveTo>
                  <a:pt x="0" y="0"/>
                </a:moveTo>
                <a:lnTo>
                  <a:pt x="16591034" y="0"/>
                </a:lnTo>
                <a:lnTo>
                  <a:pt x="16591034" y="798443"/>
                </a:lnTo>
                <a:lnTo>
                  <a:pt x="0" y="798443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grpSp>
        <p:nvGrpSpPr>
          <p:cNvPr id="43" name="Group 43"/>
          <p:cNvGrpSpPr/>
          <p:nvPr/>
        </p:nvGrpSpPr>
        <p:grpSpPr>
          <a:xfrm>
            <a:off x="460986" y="345960"/>
            <a:ext cx="16591034" cy="9351318"/>
            <a:chOff x="0" y="0"/>
            <a:chExt cx="4112279" cy="2317832"/>
          </a:xfrm>
        </p:grpSpPr>
        <p:sp>
          <p:nvSpPr>
            <p:cNvPr id="44" name="Freeform 44"/>
            <p:cNvSpPr/>
            <p:nvPr/>
          </p:nvSpPr>
          <p:spPr>
            <a:xfrm>
              <a:off x="0" y="0"/>
              <a:ext cx="4112280" cy="2317832"/>
            </a:xfrm>
            <a:custGeom>
              <a:avLst/>
              <a:gdLst/>
              <a:ahLst/>
              <a:cxnLst/>
              <a:rect l="l" t="t" r="r" b="b"/>
              <a:pathLst>
                <a:path w="4112280" h="2317832">
                  <a:moveTo>
                    <a:pt x="9333" y="0"/>
                  </a:moveTo>
                  <a:lnTo>
                    <a:pt x="4102947" y="0"/>
                  </a:lnTo>
                  <a:cubicBezTo>
                    <a:pt x="4105422" y="0"/>
                    <a:pt x="4107796" y="983"/>
                    <a:pt x="4109546" y="2733"/>
                  </a:cubicBezTo>
                  <a:cubicBezTo>
                    <a:pt x="4111296" y="4484"/>
                    <a:pt x="4112280" y="6857"/>
                    <a:pt x="4112280" y="9333"/>
                  </a:cubicBezTo>
                  <a:lnTo>
                    <a:pt x="4112280" y="2308500"/>
                  </a:lnTo>
                  <a:cubicBezTo>
                    <a:pt x="4112280" y="2310975"/>
                    <a:pt x="4111296" y="2313349"/>
                    <a:pt x="4109546" y="2315099"/>
                  </a:cubicBezTo>
                  <a:cubicBezTo>
                    <a:pt x="4107796" y="2316849"/>
                    <a:pt x="4105422" y="2317832"/>
                    <a:pt x="4102947" y="2317832"/>
                  </a:cubicBezTo>
                  <a:lnTo>
                    <a:pt x="9333" y="2317832"/>
                  </a:lnTo>
                  <a:cubicBezTo>
                    <a:pt x="6857" y="2317832"/>
                    <a:pt x="4484" y="2316849"/>
                    <a:pt x="2733" y="2315099"/>
                  </a:cubicBezTo>
                  <a:cubicBezTo>
                    <a:pt x="983" y="2313349"/>
                    <a:pt x="0" y="2310975"/>
                    <a:pt x="0" y="2308500"/>
                  </a:cubicBezTo>
                  <a:lnTo>
                    <a:pt x="0" y="9333"/>
                  </a:lnTo>
                  <a:cubicBezTo>
                    <a:pt x="0" y="6857"/>
                    <a:pt x="983" y="4484"/>
                    <a:pt x="2733" y="2733"/>
                  </a:cubicBezTo>
                  <a:cubicBezTo>
                    <a:pt x="4484" y="983"/>
                    <a:pt x="6857" y="0"/>
                    <a:pt x="9333" y="0"/>
                  </a:cubicBezTo>
                  <a:close/>
                </a:path>
              </a:pathLst>
            </a:custGeom>
            <a:solidFill>
              <a:srgbClr val="FCF4E8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45" name="TextBox 45"/>
            <p:cNvSpPr txBox="1"/>
            <p:nvPr/>
          </p:nvSpPr>
          <p:spPr>
            <a:xfrm>
              <a:off x="0" y="-28575"/>
              <a:ext cx="4112279" cy="2346407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60"/>
                </a:lnSpc>
              </a:pPr>
              <a:endParaRPr/>
            </a:p>
          </p:txBody>
        </p:sp>
      </p:grpSp>
      <p:grpSp>
        <p:nvGrpSpPr>
          <p:cNvPr id="46" name="Group 46"/>
          <p:cNvGrpSpPr/>
          <p:nvPr/>
        </p:nvGrpSpPr>
        <p:grpSpPr>
          <a:xfrm>
            <a:off x="1004595" y="1280517"/>
            <a:ext cx="279582" cy="279582"/>
            <a:chOff x="0" y="0"/>
            <a:chExt cx="812800" cy="812800"/>
          </a:xfrm>
        </p:grpSpPr>
        <p:sp>
          <p:nvSpPr>
            <p:cNvPr id="47" name="Freeform 47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9FC2B6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48" name="TextBox 48"/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60442" tIns="60442" rIns="60442" bIns="60442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49" name="Group 49"/>
          <p:cNvGrpSpPr/>
          <p:nvPr/>
        </p:nvGrpSpPr>
        <p:grpSpPr>
          <a:xfrm>
            <a:off x="1004595" y="2181188"/>
            <a:ext cx="279582" cy="279582"/>
            <a:chOff x="0" y="0"/>
            <a:chExt cx="812800" cy="812800"/>
          </a:xfrm>
        </p:grpSpPr>
        <p:sp>
          <p:nvSpPr>
            <p:cNvPr id="50" name="Freeform 50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9FC2B6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51" name="TextBox 51"/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60442" tIns="60442" rIns="60442" bIns="60442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52" name="Group 52"/>
          <p:cNvGrpSpPr/>
          <p:nvPr/>
        </p:nvGrpSpPr>
        <p:grpSpPr>
          <a:xfrm>
            <a:off x="1004595" y="3081859"/>
            <a:ext cx="279582" cy="279582"/>
            <a:chOff x="0" y="0"/>
            <a:chExt cx="812800" cy="812800"/>
          </a:xfrm>
        </p:grpSpPr>
        <p:sp>
          <p:nvSpPr>
            <p:cNvPr id="53" name="Freeform 53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9FC2B6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54" name="TextBox 54"/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60442" tIns="60442" rIns="60442" bIns="60442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55" name="Group 55"/>
          <p:cNvGrpSpPr/>
          <p:nvPr/>
        </p:nvGrpSpPr>
        <p:grpSpPr>
          <a:xfrm>
            <a:off x="1004595" y="3982530"/>
            <a:ext cx="279582" cy="279582"/>
            <a:chOff x="0" y="0"/>
            <a:chExt cx="812800" cy="812800"/>
          </a:xfrm>
        </p:grpSpPr>
        <p:sp>
          <p:nvSpPr>
            <p:cNvPr id="56" name="Freeform 56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9FC2B6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57" name="TextBox 57"/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60442" tIns="60442" rIns="60442" bIns="60442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58" name="Group 58"/>
          <p:cNvGrpSpPr/>
          <p:nvPr/>
        </p:nvGrpSpPr>
        <p:grpSpPr>
          <a:xfrm>
            <a:off x="1004595" y="4883201"/>
            <a:ext cx="279582" cy="279582"/>
            <a:chOff x="0" y="0"/>
            <a:chExt cx="812800" cy="812800"/>
          </a:xfrm>
        </p:grpSpPr>
        <p:sp>
          <p:nvSpPr>
            <p:cNvPr id="59" name="Freeform 59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9FC2B6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60" name="TextBox 60"/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60442" tIns="60442" rIns="60442" bIns="60442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61" name="Group 61"/>
          <p:cNvGrpSpPr/>
          <p:nvPr/>
        </p:nvGrpSpPr>
        <p:grpSpPr>
          <a:xfrm>
            <a:off x="1004595" y="5783872"/>
            <a:ext cx="279582" cy="279582"/>
            <a:chOff x="0" y="0"/>
            <a:chExt cx="812800" cy="812800"/>
          </a:xfrm>
        </p:grpSpPr>
        <p:sp>
          <p:nvSpPr>
            <p:cNvPr id="62" name="Freeform 62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9FC2B6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63" name="TextBox 63"/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60442" tIns="60442" rIns="60442" bIns="60442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64" name="Group 64"/>
          <p:cNvGrpSpPr/>
          <p:nvPr/>
        </p:nvGrpSpPr>
        <p:grpSpPr>
          <a:xfrm>
            <a:off x="1004595" y="6684543"/>
            <a:ext cx="279582" cy="279582"/>
            <a:chOff x="0" y="0"/>
            <a:chExt cx="812800" cy="812800"/>
          </a:xfrm>
        </p:grpSpPr>
        <p:sp>
          <p:nvSpPr>
            <p:cNvPr id="65" name="Freeform 65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9FC2B6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66" name="TextBox 66"/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60442" tIns="60442" rIns="60442" bIns="60442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67" name="Group 67"/>
          <p:cNvGrpSpPr/>
          <p:nvPr/>
        </p:nvGrpSpPr>
        <p:grpSpPr>
          <a:xfrm>
            <a:off x="1004595" y="7585214"/>
            <a:ext cx="279582" cy="279582"/>
            <a:chOff x="0" y="0"/>
            <a:chExt cx="812800" cy="812800"/>
          </a:xfrm>
        </p:grpSpPr>
        <p:sp>
          <p:nvSpPr>
            <p:cNvPr id="68" name="Freeform 68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9FC2B6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69" name="TextBox 69"/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60442" tIns="60442" rIns="60442" bIns="60442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70" name="Group 70"/>
          <p:cNvGrpSpPr/>
          <p:nvPr/>
        </p:nvGrpSpPr>
        <p:grpSpPr>
          <a:xfrm>
            <a:off x="1004595" y="8485885"/>
            <a:ext cx="279582" cy="279582"/>
            <a:chOff x="0" y="0"/>
            <a:chExt cx="812800" cy="812800"/>
          </a:xfrm>
        </p:grpSpPr>
        <p:sp>
          <p:nvSpPr>
            <p:cNvPr id="71" name="Freeform 71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9FC2B6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72" name="TextBox 72"/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60442" tIns="60442" rIns="60442" bIns="60442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73" name="Group 73"/>
          <p:cNvGrpSpPr/>
          <p:nvPr/>
        </p:nvGrpSpPr>
        <p:grpSpPr>
          <a:xfrm>
            <a:off x="788682" y="649285"/>
            <a:ext cx="15892199" cy="8744667"/>
            <a:chOff x="0" y="0"/>
            <a:chExt cx="3939065" cy="2167467"/>
          </a:xfrm>
        </p:grpSpPr>
        <p:sp>
          <p:nvSpPr>
            <p:cNvPr id="74" name="Freeform 74"/>
            <p:cNvSpPr/>
            <p:nvPr/>
          </p:nvSpPr>
          <p:spPr>
            <a:xfrm>
              <a:off x="0" y="0"/>
              <a:ext cx="3939065" cy="2167467"/>
            </a:xfrm>
            <a:custGeom>
              <a:avLst/>
              <a:gdLst/>
              <a:ahLst/>
              <a:cxnLst/>
              <a:rect l="l" t="t" r="r" b="b"/>
              <a:pathLst>
                <a:path w="3939065" h="2167467">
                  <a:moveTo>
                    <a:pt x="9743" y="0"/>
                  </a:moveTo>
                  <a:lnTo>
                    <a:pt x="3929322" y="0"/>
                  </a:lnTo>
                  <a:cubicBezTo>
                    <a:pt x="3934703" y="0"/>
                    <a:pt x="3939065" y="4362"/>
                    <a:pt x="3939065" y="9743"/>
                  </a:cubicBezTo>
                  <a:lnTo>
                    <a:pt x="3939065" y="2157724"/>
                  </a:lnTo>
                  <a:cubicBezTo>
                    <a:pt x="3939065" y="2163105"/>
                    <a:pt x="3934703" y="2167467"/>
                    <a:pt x="3929322" y="2167467"/>
                  </a:cubicBezTo>
                  <a:lnTo>
                    <a:pt x="9743" y="2167467"/>
                  </a:lnTo>
                  <a:cubicBezTo>
                    <a:pt x="4362" y="2167467"/>
                    <a:pt x="0" y="2163105"/>
                    <a:pt x="0" y="2157724"/>
                  </a:cubicBezTo>
                  <a:lnTo>
                    <a:pt x="0" y="9743"/>
                  </a:lnTo>
                  <a:cubicBezTo>
                    <a:pt x="0" y="4362"/>
                    <a:pt x="4362" y="0"/>
                    <a:pt x="9743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47625" cap="sq">
              <a:solidFill>
                <a:srgbClr val="9FC2B6"/>
              </a:solidFill>
              <a:prstDash val="lgDash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5" name="TextBox 75"/>
            <p:cNvSpPr txBox="1"/>
            <p:nvPr/>
          </p:nvSpPr>
          <p:spPr>
            <a:xfrm>
              <a:off x="0" y="-28575"/>
              <a:ext cx="3939065" cy="2196042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60"/>
                </a:lnSpc>
              </a:pPr>
              <a:endParaRPr/>
            </a:p>
          </p:txBody>
        </p:sp>
      </p:grpSp>
      <p:grpSp>
        <p:nvGrpSpPr>
          <p:cNvPr id="76" name="Group 76"/>
          <p:cNvGrpSpPr/>
          <p:nvPr/>
        </p:nvGrpSpPr>
        <p:grpSpPr>
          <a:xfrm>
            <a:off x="15072131" y="2338146"/>
            <a:ext cx="2831347" cy="1366927"/>
            <a:chOff x="0" y="0"/>
            <a:chExt cx="725647" cy="350331"/>
          </a:xfrm>
        </p:grpSpPr>
        <p:sp>
          <p:nvSpPr>
            <p:cNvPr id="77" name="Freeform 77"/>
            <p:cNvSpPr/>
            <p:nvPr/>
          </p:nvSpPr>
          <p:spPr>
            <a:xfrm>
              <a:off x="0" y="0"/>
              <a:ext cx="725647" cy="350331"/>
            </a:xfrm>
            <a:custGeom>
              <a:avLst/>
              <a:gdLst/>
              <a:ahLst/>
              <a:cxnLst/>
              <a:rect l="l" t="t" r="r" b="b"/>
              <a:pathLst>
                <a:path w="725647" h="350331">
                  <a:moveTo>
                    <a:pt x="68359" y="0"/>
                  </a:moveTo>
                  <a:lnTo>
                    <a:pt x="657288" y="0"/>
                  </a:lnTo>
                  <a:cubicBezTo>
                    <a:pt x="675418" y="0"/>
                    <a:pt x="692806" y="7202"/>
                    <a:pt x="705626" y="20022"/>
                  </a:cubicBezTo>
                  <a:cubicBezTo>
                    <a:pt x="718445" y="32842"/>
                    <a:pt x="725647" y="50229"/>
                    <a:pt x="725647" y="68359"/>
                  </a:cubicBezTo>
                  <a:lnTo>
                    <a:pt x="725647" y="281972"/>
                  </a:lnTo>
                  <a:cubicBezTo>
                    <a:pt x="725647" y="300101"/>
                    <a:pt x="718445" y="317489"/>
                    <a:pt x="705626" y="330309"/>
                  </a:cubicBezTo>
                  <a:cubicBezTo>
                    <a:pt x="692806" y="343128"/>
                    <a:pt x="675418" y="350331"/>
                    <a:pt x="657288" y="350331"/>
                  </a:cubicBezTo>
                  <a:lnTo>
                    <a:pt x="68359" y="350331"/>
                  </a:lnTo>
                  <a:cubicBezTo>
                    <a:pt x="30605" y="350331"/>
                    <a:pt x="0" y="319725"/>
                    <a:pt x="0" y="281972"/>
                  </a:cubicBezTo>
                  <a:lnTo>
                    <a:pt x="0" y="68359"/>
                  </a:lnTo>
                  <a:cubicBezTo>
                    <a:pt x="0" y="50229"/>
                    <a:pt x="7202" y="32842"/>
                    <a:pt x="20022" y="20022"/>
                  </a:cubicBezTo>
                  <a:cubicBezTo>
                    <a:pt x="32842" y="7202"/>
                    <a:pt x="50229" y="0"/>
                    <a:pt x="68359" y="0"/>
                  </a:cubicBezTo>
                  <a:close/>
                </a:path>
              </a:pathLst>
            </a:custGeom>
            <a:solidFill>
              <a:srgbClr val="E78462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78" name="TextBox 78"/>
            <p:cNvSpPr txBox="1"/>
            <p:nvPr/>
          </p:nvSpPr>
          <p:spPr>
            <a:xfrm>
              <a:off x="0" y="-47625"/>
              <a:ext cx="725647" cy="397956"/>
            </a:xfrm>
            <a:prstGeom prst="rect">
              <a:avLst/>
            </a:prstGeom>
          </p:spPr>
          <p:txBody>
            <a:bodyPr lIns="55240" tIns="55240" rIns="55240" bIns="5524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79" name="Group 79"/>
          <p:cNvGrpSpPr/>
          <p:nvPr/>
        </p:nvGrpSpPr>
        <p:grpSpPr>
          <a:xfrm>
            <a:off x="15151799" y="2431558"/>
            <a:ext cx="2659464" cy="1310821"/>
            <a:chOff x="0" y="0"/>
            <a:chExt cx="681595" cy="335951"/>
          </a:xfrm>
        </p:grpSpPr>
        <p:sp>
          <p:nvSpPr>
            <p:cNvPr id="80" name="Freeform 80"/>
            <p:cNvSpPr/>
            <p:nvPr/>
          </p:nvSpPr>
          <p:spPr>
            <a:xfrm>
              <a:off x="0" y="0"/>
              <a:ext cx="681596" cy="335951"/>
            </a:xfrm>
            <a:custGeom>
              <a:avLst/>
              <a:gdLst/>
              <a:ahLst/>
              <a:cxnLst/>
              <a:rect l="l" t="t" r="r" b="b"/>
              <a:pathLst>
                <a:path w="681596" h="335951">
                  <a:moveTo>
                    <a:pt x="58222" y="0"/>
                  </a:moveTo>
                  <a:lnTo>
                    <a:pt x="623374" y="0"/>
                  </a:lnTo>
                  <a:cubicBezTo>
                    <a:pt x="655529" y="0"/>
                    <a:pt x="681596" y="26067"/>
                    <a:pt x="681596" y="58222"/>
                  </a:cubicBezTo>
                  <a:lnTo>
                    <a:pt x="681596" y="277729"/>
                  </a:lnTo>
                  <a:cubicBezTo>
                    <a:pt x="681596" y="309884"/>
                    <a:pt x="655529" y="335951"/>
                    <a:pt x="623374" y="335951"/>
                  </a:cubicBezTo>
                  <a:lnTo>
                    <a:pt x="58222" y="335951"/>
                  </a:lnTo>
                  <a:cubicBezTo>
                    <a:pt x="42780" y="335951"/>
                    <a:pt x="27971" y="329817"/>
                    <a:pt x="17053" y="318898"/>
                  </a:cubicBezTo>
                  <a:cubicBezTo>
                    <a:pt x="6134" y="307980"/>
                    <a:pt x="0" y="293171"/>
                    <a:pt x="0" y="277729"/>
                  </a:cubicBezTo>
                  <a:lnTo>
                    <a:pt x="0" y="58222"/>
                  </a:lnTo>
                  <a:cubicBezTo>
                    <a:pt x="0" y="26067"/>
                    <a:pt x="26067" y="0"/>
                    <a:pt x="58222" y="0"/>
                  </a:cubicBezTo>
                  <a:close/>
                </a:path>
              </a:pathLst>
            </a:custGeom>
            <a:solidFill>
              <a:srgbClr val="E78462"/>
            </a:solidFill>
            <a:ln w="28575" cap="sq">
              <a:solidFill>
                <a:srgbClr val="FCF4E8"/>
              </a:solidFill>
              <a:prstDash val="lgDash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1" name="TextBox 81"/>
            <p:cNvSpPr txBox="1"/>
            <p:nvPr/>
          </p:nvSpPr>
          <p:spPr>
            <a:xfrm>
              <a:off x="0" y="-57150"/>
              <a:ext cx="681595" cy="393101"/>
            </a:xfrm>
            <a:prstGeom prst="rect">
              <a:avLst/>
            </a:prstGeom>
          </p:spPr>
          <p:txBody>
            <a:bodyPr lIns="55240" tIns="55240" rIns="55240" bIns="55240" rtlCol="0" anchor="ctr"/>
            <a:lstStyle/>
            <a:p>
              <a:pPr algn="ctr">
                <a:lnSpc>
                  <a:spcPts val="4199"/>
                </a:lnSpc>
              </a:pPr>
              <a:r>
                <a:rPr lang="en-US" sz="2999">
                  <a:solidFill>
                    <a:srgbClr val="FFFFFF"/>
                  </a:solidFill>
                  <a:latin typeface="#9Slide07 SVNUT Triumph Press"/>
                  <a:ea typeface="#9Slide07 SVNUT Triumph Press"/>
                  <a:cs typeface="#9Slide07 SVNUT Triumph Press"/>
                  <a:sym typeface="#9Slide07 SVNUT Triumph Press"/>
                </a:rPr>
                <a:t>I. Ôn tập cách thức thực...</a:t>
              </a:r>
            </a:p>
          </p:txBody>
        </p:sp>
      </p:grpSp>
      <p:sp>
        <p:nvSpPr>
          <p:cNvPr id="82" name="Freeform 82"/>
          <p:cNvSpPr/>
          <p:nvPr/>
        </p:nvSpPr>
        <p:spPr>
          <a:xfrm>
            <a:off x="13353812" y="3466744"/>
            <a:ext cx="1911848" cy="417595"/>
          </a:xfrm>
          <a:custGeom>
            <a:avLst/>
            <a:gdLst/>
            <a:ahLst/>
            <a:cxnLst/>
            <a:rect l="l" t="t" r="r" b="b"/>
            <a:pathLst>
              <a:path w="1911848" h="417595">
                <a:moveTo>
                  <a:pt x="0" y="0"/>
                </a:moveTo>
                <a:lnTo>
                  <a:pt x="1911848" y="0"/>
                </a:lnTo>
                <a:lnTo>
                  <a:pt x="1911848" y="417595"/>
                </a:lnTo>
                <a:lnTo>
                  <a:pt x="0" y="417595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xmlns="" r:embed="rId5"/>
                </a:ext>
              </a:extLst>
            </a:blip>
            <a:stretch>
              <a:fillRect t="-112263"/>
            </a:stretch>
          </a:blipFill>
        </p:spPr>
        <p:txBody>
          <a:bodyPr/>
          <a:lstStyle/>
          <a:p>
            <a:endParaRPr lang="en-US"/>
          </a:p>
        </p:txBody>
      </p:sp>
      <p:grpSp>
        <p:nvGrpSpPr>
          <p:cNvPr id="83" name="Group 83"/>
          <p:cNvGrpSpPr/>
          <p:nvPr/>
        </p:nvGrpSpPr>
        <p:grpSpPr>
          <a:xfrm>
            <a:off x="1380730" y="999260"/>
            <a:ext cx="14218868" cy="1210081"/>
            <a:chOff x="0" y="0"/>
            <a:chExt cx="4228393" cy="359853"/>
          </a:xfrm>
        </p:grpSpPr>
        <p:sp>
          <p:nvSpPr>
            <p:cNvPr id="84" name="Freeform 84"/>
            <p:cNvSpPr/>
            <p:nvPr/>
          </p:nvSpPr>
          <p:spPr>
            <a:xfrm>
              <a:off x="0" y="0"/>
              <a:ext cx="4228393" cy="359853"/>
            </a:xfrm>
            <a:custGeom>
              <a:avLst/>
              <a:gdLst/>
              <a:ahLst/>
              <a:cxnLst/>
              <a:rect l="l" t="t" r="r" b="b"/>
              <a:pathLst>
                <a:path w="4228393" h="359853">
                  <a:moveTo>
                    <a:pt x="54448" y="0"/>
                  </a:moveTo>
                  <a:lnTo>
                    <a:pt x="4173945" y="0"/>
                  </a:lnTo>
                  <a:cubicBezTo>
                    <a:pt x="4188386" y="0"/>
                    <a:pt x="4202235" y="5736"/>
                    <a:pt x="4212446" y="15948"/>
                  </a:cubicBezTo>
                  <a:cubicBezTo>
                    <a:pt x="4222657" y="26159"/>
                    <a:pt x="4228393" y="40008"/>
                    <a:pt x="4228393" y="54448"/>
                  </a:cubicBezTo>
                  <a:lnTo>
                    <a:pt x="4228393" y="305405"/>
                  </a:lnTo>
                  <a:cubicBezTo>
                    <a:pt x="4228393" y="335476"/>
                    <a:pt x="4204016" y="359853"/>
                    <a:pt x="4173945" y="359853"/>
                  </a:cubicBezTo>
                  <a:lnTo>
                    <a:pt x="54448" y="359853"/>
                  </a:lnTo>
                  <a:cubicBezTo>
                    <a:pt x="24377" y="359853"/>
                    <a:pt x="0" y="335476"/>
                    <a:pt x="0" y="305405"/>
                  </a:cubicBezTo>
                  <a:lnTo>
                    <a:pt x="0" y="54448"/>
                  </a:lnTo>
                  <a:cubicBezTo>
                    <a:pt x="0" y="24377"/>
                    <a:pt x="24377" y="0"/>
                    <a:pt x="54448" y="0"/>
                  </a:cubicBezTo>
                  <a:close/>
                </a:path>
              </a:pathLst>
            </a:custGeom>
            <a:solidFill>
              <a:srgbClr val="FFCF91"/>
            </a:solidFill>
            <a:ln w="47625" cap="rnd">
              <a:solidFill>
                <a:srgbClr val="E76262"/>
              </a:solidFill>
              <a:prstDash val="lgDash"/>
              <a:rou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5" name="TextBox 85"/>
            <p:cNvSpPr txBox="1"/>
            <p:nvPr/>
          </p:nvSpPr>
          <p:spPr>
            <a:xfrm>
              <a:off x="0" y="-28575"/>
              <a:ext cx="4228393" cy="388428"/>
            </a:xfrm>
            <a:prstGeom prst="rect">
              <a:avLst/>
            </a:prstGeom>
          </p:spPr>
          <p:txBody>
            <a:bodyPr lIns="44991" tIns="44991" rIns="44991" bIns="44991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86" name="Freeform 86"/>
          <p:cNvSpPr/>
          <p:nvPr/>
        </p:nvSpPr>
        <p:spPr>
          <a:xfrm rot="-2375794" flipH="1">
            <a:off x="15046214" y="7161446"/>
            <a:ext cx="1070845" cy="926501"/>
          </a:xfrm>
          <a:custGeom>
            <a:avLst/>
            <a:gdLst/>
            <a:ahLst/>
            <a:cxnLst/>
            <a:rect l="l" t="t" r="r" b="b"/>
            <a:pathLst>
              <a:path w="1070845" h="926501">
                <a:moveTo>
                  <a:pt x="1070845" y="0"/>
                </a:moveTo>
                <a:lnTo>
                  <a:pt x="0" y="0"/>
                </a:lnTo>
                <a:lnTo>
                  <a:pt x="0" y="926501"/>
                </a:lnTo>
                <a:lnTo>
                  <a:pt x="1070845" y="926501"/>
                </a:lnTo>
                <a:lnTo>
                  <a:pt x="1070845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xmlns="" r:embed="rId7"/>
                </a:ext>
              </a:extLst>
            </a:blip>
            <a:stretch>
              <a:fillRect r="-58022" b="-75336"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87" name="Freeform 87"/>
          <p:cNvSpPr/>
          <p:nvPr/>
        </p:nvSpPr>
        <p:spPr>
          <a:xfrm rot="-6877315" flipH="1">
            <a:off x="14566234" y="1255930"/>
            <a:ext cx="1011795" cy="696741"/>
          </a:xfrm>
          <a:custGeom>
            <a:avLst/>
            <a:gdLst/>
            <a:ahLst/>
            <a:cxnLst/>
            <a:rect l="l" t="t" r="r" b="b"/>
            <a:pathLst>
              <a:path w="1011795" h="696741">
                <a:moveTo>
                  <a:pt x="1011794" y="0"/>
                </a:moveTo>
                <a:lnTo>
                  <a:pt x="0" y="0"/>
                </a:lnTo>
                <a:lnTo>
                  <a:pt x="0" y="696741"/>
                </a:lnTo>
                <a:lnTo>
                  <a:pt x="1011794" y="696741"/>
                </a:lnTo>
                <a:lnTo>
                  <a:pt x="1011794" y="0"/>
                </a:lnTo>
                <a:close/>
              </a:path>
            </a:pathLst>
          </a:custGeom>
          <a:blipFill>
            <a:blip r:embed="rId8"/>
            <a:stretch>
              <a:fillRect t="-62571" r="-193516" b="-197067"/>
            </a:stretch>
          </a:blipFill>
        </p:spPr>
        <p:txBody>
          <a:bodyPr/>
          <a:lstStyle/>
          <a:p>
            <a:endParaRPr lang="en-US"/>
          </a:p>
        </p:txBody>
      </p:sp>
      <p:grpSp>
        <p:nvGrpSpPr>
          <p:cNvPr id="88" name="Group 88"/>
          <p:cNvGrpSpPr/>
          <p:nvPr/>
        </p:nvGrpSpPr>
        <p:grpSpPr>
          <a:xfrm>
            <a:off x="3166894" y="4349580"/>
            <a:ext cx="11179218" cy="2868584"/>
            <a:chOff x="0" y="0"/>
            <a:chExt cx="2649538" cy="679871"/>
          </a:xfrm>
        </p:grpSpPr>
        <p:sp>
          <p:nvSpPr>
            <p:cNvPr id="89" name="Freeform 89"/>
            <p:cNvSpPr/>
            <p:nvPr/>
          </p:nvSpPr>
          <p:spPr>
            <a:xfrm>
              <a:off x="0" y="0"/>
              <a:ext cx="2649538" cy="679871"/>
            </a:xfrm>
            <a:custGeom>
              <a:avLst/>
              <a:gdLst/>
              <a:ahLst/>
              <a:cxnLst/>
              <a:rect l="l" t="t" r="r" b="b"/>
              <a:pathLst>
                <a:path w="2649538" h="679871">
                  <a:moveTo>
                    <a:pt x="69253" y="0"/>
                  </a:moveTo>
                  <a:lnTo>
                    <a:pt x="2580286" y="0"/>
                  </a:lnTo>
                  <a:cubicBezTo>
                    <a:pt x="2598652" y="0"/>
                    <a:pt x="2616267" y="7296"/>
                    <a:pt x="2629255" y="20284"/>
                  </a:cubicBezTo>
                  <a:cubicBezTo>
                    <a:pt x="2642242" y="33271"/>
                    <a:pt x="2649538" y="50886"/>
                    <a:pt x="2649538" y="69253"/>
                  </a:cubicBezTo>
                  <a:lnTo>
                    <a:pt x="2649538" y="610618"/>
                  </a:lnTo>
                  <a:cubicBezTo>
                    <a:pt x="2649538" y="628985"/>
                    <a:pt x="2642242" y="646600"/>
                    <a:pt x="2629255" y="659587"/>
                  </a:cubicBezTo>
                  <a:cubicBezTo>
                    <a:pt x="2616267" y="672574"/>
                    <a:pt x="2598652" y="679871"/>
                    <a:pt x="2580286" y="679871"/>
                  </a:cubicBezTo>
                  <a:lnTo>
                    <a:pt x="69253" y="679871"/>
                  </a:lnTo>
                  <a:cubicBezTo>
                    <a:pt x="50886" y="679871"/>
                    <a:pt x="33271" y="672574"/>
                    <a:pt x="20284" y="659587"/>
                  </a:cubicBezTo>
                  <a:cubicBezTo>
                    <a:pt x="7296" y="646600"/>
                    <a:pt x="0" y="628985"/>
                    <a:pt x="0" y="610618"/>
                  </a:cubicBezTo>
                  <a:lnTo>
                    <a:pt x="0" y="69253"/>
                  </a:lnTo>
                  <a:cubicBezTo>
                    <a:pt x="0" y="50886"/>
                    <a:pt x="7296" y="33271"/>
                    <a:pt x="20284" y="20284"/>
                  </a:cubicBezTo>
                  <a:cubicBezTo>
                    <a:pt x="33271" y="7296"/>
                    <a:pt x="50886" y="0"/>
                    <a:pt x="69253" y="0"/>
                  </a:cubicBezTo>
                  <a:close/>
                </a:path>
              </a:pathLst>
            </a:custGeom>
            <a:solidFill>
              <a:srgbClr val="FFCF91"/>
            </a:solidFill>
            <a:ln w="47625" cap="rnd">
              <a:solidFill>
                <a:srgbClr val="E76262"/>
              </a:solidFill>
              <a:prstDash val="lgDash"/>
              <a:rou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0" name="TextBox 90"/>
            <p:cNvSpPr txBox="1"/>
            <p:nvPr/>
          </p:nvSpPr>
          <p:spPr>
            <a:xfrm>
              <a:off x="0" y="-28575"/>
              <a:ext cx="2649538" cy="708446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91" name="Freeform 91"/>
          <p:cNvSpPr/>
          <p:nvPr/>
        </p:nvSpPr>
        <p:spPr>
          <a:xfrm>
            <a:off x="1380730" y="7190516"/>
            <a:ext cx="2921045" cy="3019168"/>
          </a:xfrm>
          <a:custGeom>
            <a:avLst/>
            <a:gdLst/>
            <a:ahLst/>
            <a:cxnLst/>
            <a:rect l="l" t="t" r="r" b="b"/>
            <a:pathLst>
              <a:path w="2921045" h="3019168">
                <a:moveTo>
                  <a:pt x="0" y="0"/>
                </a:moveTo>
                <a:lnTo>
                  <a:pt x="2921045" y="0"/>
                </a:lnTo>
                <a:lnTo>
                  <a:pt x="2921045" y="3019168"/>
                </a:lnTo>
                <a:lnTo>
                  <a:pt x="0" y="3019168"/>
                </a:lnTo>
                <a:lnTo>
                  <a:pt x="0" y="0"/>
                </a:lnTo>
                <a:close/>
              </a:path>
            </a:pathLst>
          </a:custGeom>
          <a:blipFill>
            <a:blip r:embed="rId9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92" name="TextBox 92"/>
          <p:cNvSpPr txBox="1"/>
          <p:nvPr/>
        </p:nvSpPr>
        <p:spPr>
          <a:xfrm>
            <a:off x="4313850" y="4480971"/>
            <a:ext cx="9218399" cy="235297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6283"/>
              </a:lnSpc>
              <a:spcBef>
                <a:spcPct val="0"/>
              </a:spcBef>
            </a:pPr>
            <a:r>
              <a:rPr lang="en-US" sz="4488">
                <a:solidFill>
                  <a:srgbClr val="503D36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HS nhắc lại các bước thực hiện bài nói thảo luận về một vấn đề đã được học ở chương trình Ngữ Văn 8.</a:t>
            </a:r>
          </a:p>
        </p:txBody>
      </p:sp>
      <p:sp>
        <p:nvSpPr>
          <p:cNvPr id="93" name="Freeform 93"/>
          <p:cNvSpPr/>
          <p:nvPr/>
        </p:nvSpPr>
        <p:spPr>
          <a:xfrm>
            <a:off x="12229081" y="4720347"/>
            <a:ext cx="4631166" cy="4087004"/>
          </a:xfrm>
          <a:custGeom>
            <a:avLst/>
            <a:gdLst/>
            <a:ahLst/>
            <a:cxnLst/>
            <a:rect l="l" t="t" r="r" b="b"/>
            <a:pathLst>
              <a:path w="4631166" h="4087004">
                <a:moveTo>
                  <a:pt x="0" y="0"/>
                </a:moveTo>
                <a:lnTo>
                  <a:pt x="4631166" y="0"/>
                </a:lnTo>
                <a:lnTo>
                  <a:pt x="4631166" y="4087003"/>
                </a:lnTo>
                <a:lnTo>
                  <a:pt x="0" y="4087003"/>
                </a:lnTo>
                <a:lnTo>
                  <a:pt x="0" y="0"/>
                </a:lnTo>
                <a:close/>
              </a:path>
            </a:pathLst>
          </a:custGeom>
          <a:blipFill>
            <a:blip r:embed="rId10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94" name="TextBox 94"/>
          <p:cNvSpPr txBox="1"/>
          <p:nvPr/>
        </p:nvSpPr>
        <p:spPr>
          <a:xfrm rot="5400000">
            <a:off x="546570" y="805550"/>
            <a:ext cx="378666" cy="147180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097"/>
              </a:lnSpc>
            </a:pPr>
            <a:r>
              <a:rPr lang="en-US" sz="8641">
                <a:solidFill>
                  <a:srgbClr val="503D36"/>
                </a:solidFill>
                <a:latin typeface="Sniglet"/>
                <a:ea typeface="Sniglet"/>
                <a:cs typeface="Sniglet"/>
                <a:sym typeface="Sniglet"/>
              </a:rPr>
              <a:t>)</a:t>
            </a:r>
          </a:p>
        </p:txBody>
      </p:sp>
      <p:sp>
        <p:nvSpPr>
          <p:cNvPr id="95" name="TextBox 95"/>
          <p:cNvSpPr txBox="1"/>
          <p:nvPr/>
        </p:nvSpPr>
        <p:spPr>
          <a:xfrm rot="5400000">
            <a:off x="546570" y="1705822"/>
            <a:ext cx="378666" cy="147180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097"/>
              </a:lnSpc>
            </a:pPr>
            <a:r>
              <a:rPr lang="en-US" sz="8641">
                <a:solidFill>
                  <a:srgbClr val="503D36"/>
                </a:solidFill>
                <a:latin typeface="Sniglet"/>
                <a:ea typeface="Sniglet"/>
                <a:cs typeface="Sniglet"/>
                <a:sym typeface="Sniglet"/>
              </a:rPr>
              <a:t>)</a:t>
            </a:r>
          </a:p>
        </p:txBody>
      </p:sp>
      <p:sp>
        <p:nvSpPr>
          <p:cNvPr id="96" name="TextBox 96"/>
          <p:cNvSpPr txBox="1"/>
          <p:nvPr/>
        </p:nvSpPr>
        <p:spPr>
          <a:xfrm rot="5400000">
            <a:off x="546570" y="2606094"/>
            <a:ext cx="378666" cy="147180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097"/>
              </a:lnSpc>
            </a:pPr>
            <a:r>
              <a:rPr lang="en-US" sz="8641">
                <a:solidFill>
                  <a:srgbClr val="503D36"/>
                </a:solidFill>
                <a:latin typeface="Sniglet"/>
                <a:ea typeface="Sniglet"/>
                <a:cs typeface="Sniglet"/>
                <a:sym typeface="Sniglet"/>
              </a:rPr>
              <a:t>)</a:t>
            </a:r>
          </a:p>
        </p:txBody>
      </p:sp>
      <p:sp>
        <p:nvSpPr>
          <p:cNvPr id="97" name="TextBox 97"/>
          <p:cNvSpPr txBox="1"/>
          <p:nvPr/>
        </p:nvSpPr>
        <p:spPr>
          <a:xfrm rot="5400000">
            <a:off x="546570" y="3506366"/>
            <a:ext cx="378666" cy="147180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097"/>
              </a:lnSpc>
            </a:pPr>
            <a:r>
              <a:rPr lang="en-US" sz="8641">
                <a:solidFill>
                  <a:srgbClr val="503D36"/>
                </a:solidFill>
                <a:latin typeface="Sniglet"/>
                <a:ea typeface="Sniglet"/>
                <a:cs typeface="Sniglet"/>
                <a:sym typeface="Sniglet"/>
              </a:rPr>
              <a:t>)</a:t>
            </a:r>
          </a:p>
        </p:txBody>
      </p:sp>
      <p:sp>
        <p:nvSpPr>
          <p:cNvPr id="98" name="TextBox 98"/>
          <p:cNvSpPr txBox="1"/>
          <p:nvPr/>
        </p:nvSpPr>
        <p:spPr>
          <a:xfrm rot="5400000">
            <a:off x="546570" y="4406638"/>
            <a:ext cx="378666" cy="147180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097"/>
              </a:lnSpc>
            </a:pPr>
            <a:r>
              <a:rPr lang="en-US" sz="8641">
                <a:solidFill>
                  <a:srgbClr val="503D36"/>
                </a:solidFill>
                <a:latin typeface="Sniglet"/>
                <a:ea typeface="Sniglet"/>
                <a:cs typeface="Sniglet"/>
                <a:sym typeface="Sniglet"/>
              </a:rPr>
              <a:t>)</a:t>
            </a:r>
          </a:p>
        </p:txBody>
      </p:sp>
      <p:sp>
        <p:nvSpPr>
          <p:cNvPr id="99" name="TextBox 99"/>
          <p:cNvSpPr txBox="1"/>
          <p:nvPr/>
        </p:nvSpPr>
        <p:spPr>
          <a:xfrm rot="5400000">
            <a:off x="546570" y="5306908"/>
            <a:ext cx="378666" cy="147180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097"/>
              </a:lnSpc>
            </a:pPr>
            <a:r>
              <a:rPr lang="en-US" sz="8641">
                <a:solidFill>
                  <a:srgbClr val="503D36"/>
                </a:solidFill>
                <a:latin typeface="Sniglet"/>
                <a:ea typeface="Sniglet"/>
                <a:cs typeface="Sniglet"/>
                <a:sym typeface="Sniglet"/>
              </a:rPr>
              <a:t>)</a:t>
            </a:r>
          </a:p>
        </p:txBody>
      </p:sp>
      <p:sp>
        <p:nvSpPr>
          <p:cNvPr id="100" name="TextBox 100"/>
          <p:cNvSpPr txBox="1"/>
          <p:nvPr/>
        </p:nvSpPr>
        <p:spPr>
          <a:xfrm rot="5400000">
            <a:off x="546570" y="6207180"/>
            <a:ext cx="378666" cy="147180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097"/>
              </a:lnSpc>
            </a:pPr>
            <a:r>
              <a:rPr lang="en-US" sz="8641">
                <a:solidFill>
                  <a:srgbClr val="503D36"/>
                </a:solidFill>
                <a:latin typeface="Sniglet"/>
                <a:ea typeface="Sniglet"/>
                <a:cs typeface="Sniglet"/>
                <a:sym typeface="Sniglet"/>
              </a:rPr>
              <a:t>)</a:t>
            </a:r>
          </a:p>
        </p:txBody>
      </p:sp>
      <p:sp>
        <p:nvSpPr>
          <p:cNvPr id="101" name="TextBox 101"/>
          <p:cNvSpPr txBox="1"/>
          <p:nvPr/>
        </p:nvSpPr>
        <p:spPr>
          <a:xfrm rot="5400000">
            <a:off x="546570" y="7107452"/>
            <a:ext cx="378666" cy="147180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097"/>
              </a:lnSpc>
            </a:pPr>
            <a:r>
              <a:rPr lang="en-US" sz="8641">
                <a:solidFill>
                  <a:srgbClr val="503D36"/>
                </a:solidFill>
                <a:latin typeface="Sniglet"/>
                <a:ea typeface="Sniglet"/>
                <a:cs typeface="Sniglet"/>
                <a:sym typeface="Sniglet"/>
              </a:rPr>
              <a:t>)</a:t>
            </a:r>
          </a:p>
        </p:txBody>
      </p:sp>
      <p:sp>
        <p:nvSpPr>
          <p:cNvPr id="102" name="TextBox 102"/>
          <p:cNvSpPr txBox="1"/>
          <p:nvPr/>
        </p:nvSpPr>
        <p:spPr>
          <a:xfrm rot="5400000">
            <a:off x="546570" y="8007725"/>
            <a:ext cx="378666" cy="147180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097"/>
              </a:lnSpc>
            </a:pPr>
            <a:r>
              <a:rPr lang="en-US" sz="8641">
                <a:solidFill>
                  <a:srgbClr val="503D36"/>
                </a:solidFill>
                <a:latin typeface="Sniglet"/>
                <a:ea typeface="Sniglet"/>
                <a:cs typeface="Sniglet"/>
                <a:sym typeface="Sniglet"/>
              </a:rPr>
              <a:t>)</a:t>
            </a:r>
          </a:p>
        </p:txBody>
      </p:sp>
      <p:sp>
        <p:nvSpPr>
          <p:cNvPr id="103" name="TextBox 103"/>
          <p:cNvSpPr txBox="1"/>
          <p:nvPr/>
        </p:nvSpPr>
        <p:spPr>
          <a:xfrm>
            <a:off x="1284177" y="1317305"/>
            <a:ext cx="13379361" cy="5764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4503"/>
              </a:lnSpc>
              <a:spcBef>
                <a:spcPct val="0"/>
              </a:spcBef>
            </a:pPr>
            <a:r>
              <a:rPr lang="en-US" sz="3752" b="1">
                <a:solidFill>
                  <a:srgbClr val="503D36"/>
                </a:solidFill>
                <a:latin typeface="Fraunces Bold"/>
                <a:ea typeface="Fraunces Bold"/>
                <a:cs typeface="Fraunces Bold"/>
                <a:sym typeface="Fraunces Bold"/>
              </a:rPr>
              <a:t>I. ÔN TẬP CÁCH THỨC THỰC HIỆN THẢO LUẬN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FC2B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 rot="-5400000">
            <a:off x="455494" y="5974320"/>
            <a:ext cx="378666" cy="147180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097"/>
              </a:lnSpc>
            </a:pPr>
            <a:r>
              <a:rPr lang="en-US" sz="8641">
                <a:solidFill>
                  <a:srgbClr val="503D36"/>
                </a:solidFill>
                <a:latin typeface="Sniglet"/>
                <a:ea typeface="Sniglet"/>
                <a:cs typeface="Sniglet"/>
                <a:sym typeface="Sniglet"/>
              </a:rPr>
              <a:t>)</a:t>
            </a:r>
          </a:p>
        </p:txBody>
      </p:sp>
      <p:sp>
        <p:nvSpPr>
          <p:cNvPr id="3" name="TextBox 3"/>
          <p:cNvSpPr txBox="1"/>
          <p:nvPr/>
        </p:nvSpPr>
        <p:spPr>
          <a:xfrm rot="-5400000">
            <a:off x="455494" y="572688"/>
            <a:ext cx="378666" cy="147180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097"/>
              </a:lnSpc>
            </a:pPr>
            <a:r>
              <a:rPr lang="en-US" sz="8641">
                <a:solidFill>
                  <a:srgbClr val="503D36"/>
                </a:solidFill>
                <a:latin typeface="Sniglet"/>
                <a:ea typeface="Sniglet"/>
                <a:cs typeface="Sniglet"/>
                <a:sym typeface="Sniglet"/>
              </a:rPr>
              <a:t>)</a:t>
            </a:r>
          </a:p>
        </p:txBody>
      </p:sp>
      <p:sp>
        <p:nvSpPr>
          <p:cNvPr id="4" name="TextBox 4"/>
          <p:cNvSpPr txBox="1"/>
          <p:nvPr/>
        </p:nvSpPr>
        <p:spPr>
          <a:xfrm rot="-5400000">
            <a:off x="455494" y="1472960"/>
            <a:ext cx="378666" cy="147180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097"/>
              </a:lnSpc>
            </a:pPr>
            <a:r>
              <a:rPr lang="en-US" sz="8641">
                <a:solidFill>
                  <a:srgbClr val="503D36"/>
                </a:solidFill>
                <a:latin typeface="Sniglet"/>
                <a:ea typeface="Sniglet"/>
                <a:cs typeface="Sniglet"/>
                <a:sym typeface="Sniglet"/>
              </a:rPr>
              <a:t>)</a:t>
            </a:r>
          </a:p>
        </p:txBody>
      </p:sp>
      <p:sp>
        <p:nvSpPr>
          <p:cNvPr id="5" name="TextBox 5"/>
          <p:cNvSpPr txBox="1"/>
          <p:nvPr/>
        </p:nvSpPr>
        <p:spPr>
          <a:xfrm rot="-5400000">
            <a:off x="455494" y="2373232"/>
            <a:ext cx="378666" cy="147180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097"/>
              </a:lnSpc>
            </a:pPr>
            <a:r>
              <a:rPr lang="en-US" sz="8641">
                <a:solidFill>
                  <a:srgbClr val="503D36"/>
                </a:solidFill>
                <a:latin typeface="Sniglet"/>
                <a:ea typeface="Sniglet"/>
                <a:cs typeface="Sniglet"/>
                <a:sym typeface="Sniglet"/>
              </a:rPr>
              <a:t>)</a:t>
            </a:r>
          </a:p>
        </p:txBody>
      </p:sp>
      <p:sp>
        <p:nvSpPr>
          <p:cNvPr id="6" name="TextBox 6"/>
          <p:cNvSpPr txBox="1"/>
          <p:nvPr/>
        </p:nvSpPr>
        <p:spPr>
          <a:xfrm rot="-5400000">
            <a:off x="455494" y="3273504"/>
            <a:ext cx="378666" cy="147180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097"/>
              </a:lnSpc>
            </a:pPr>
            <a:r>
              <a:rPr lang="en-US" sz="8641">
                <a:solidFill>
                  <a:srgbClr val="503D36"/>
                </a:solidFill>
                <a:latin typeface="Sniglet"/>
                <a:ea typeface="Sniglet"/>
                <a:cs typeface="Sniglet"/>
                <a:sym typeface="Sniglet"/>
              </a:rPr>
              <a:t>)</a:t>
            </a:r>
          </a:p>
        </p:txBody>
      </p:sp>
      <p:sp>
        <p:nvSpPr>
          <p:cNvPr id="7" name="TextBox 7"/>
          <p:cNvSpPr txBox="1"/>
          <p:nvPr/>
        </p:nvSpPr>
        <p:spPr>
          <a:xfrm rot="-5400000">
            <a:off x="455494" y="4173776"/>
            <a:ext cx="378666" cy="147180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097"/>
              </a:lnSpc>
            </a:pPr>
            <a:r>
              <a:rPr lang="en-US" sz="8641">
                <a:solidFill>
                  <a:srgbClr val="503D36"/>
                </a:solidFill>
                <a:latin typeface="Sniglet"/>
                <a:ea typeface="Sniglet"/>
                <a:cs typeface="Sniglet"/>
                <a:sym typeface="Sniglet"/>
              </a:rPr>
              <a:t>)</a:t>
            </a:r>
          </a:p>
        </p:txBody>
      </p:sp>
      <p:sp>
        <p:nvSpPr>
          <p:cNvPr id="8" name="TextBox 8"/>
          <p:cNvSpPr txBox="1"/>
          <p:nvPr/>
        </p:nvSpPr>
        <p:spPr>
          <a:xfrm rot="-5400000">
            <a:off x="455494" y="5074048"/>
            <a:ext cx="378666" cy="147180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097"/>
              </a:lnSpc>
            </a:pPr>
            <a:r>
              <a:rPr lang="en-US" sz="8641">
                <a:solidFill>
                  <a:srgbClr val="503D36"/>
                </a:solidFill>
                <a:latin typeface="Sniglet"/>
                <a:ea typeface="Sniglet"/>
                <a:cs typeface="Sniglet"/>
                <a:sym typeface="Sniglet"/>
              </a:rPr>
              <a:t>)</a:t>
            </a:r>
          </a:p>
        </p:txBody>
      </p:sp>
      <p:sp>
        <p:nvSpPr>
          <p:cNvPr id="9" name="TextBox 9"/>
          <p:cNvSpPr txBox="1"/>
          <p:nvPr/>
        </p:nvSpPr>
        <p:spPr>
          <a:xfrm rot="-5400000">
            <a:off x="455494" y="6874591"/>
            <a:ext cx="378666" cy="147180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097"/>
              </a:lnSpc>
            </a:pPr>
            <a:r>
              <a:rPr lang="en-US" sz="8641">
                <a:solidFill>
                  <a:srgbClr val="503D36"/>
                </a:solidFill>
                <a:latin typeface="Sniglet"/>
                <a:ea typeface="Sniglet"/>
                <a:cs typeface="Sniglet"/>
                <a:sym typeface="Sniglet"/>
              </a:rPr>
              <a:t>)</a:t>
            </a:r>
          </a:p>
        </p:txBody>
      </p:sp>
      <p:sp>
        <p:nvSpPr>
          <p:cNvPr id="10" name="TextBox 10"/>
          <p:cNvSpPr txBox="1"/>
          <p:nvPr/>
        </p:nvSpPr>
        <p:spPr>
          <a:xfrm rot="-5400000">
            <a:off x="455494" y="7774863"/>
            <a:ext cx="378666" cy="147180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097"/>
              </a:lnSpc>
            </a:pPr>
            <a:r>
              <a:rPr lang="en-US" sz="8641">
                <a:solidFill>
                  <a:srgbClr val="503D36"/>
                </a:solidFill>
                <a:latin typeface="Sniglet"/>
                <a:ea typeface="Sniglet"/>
                <a:cs typeface="Sniglet"/>
                <a:sym typeface="Sniglet"/>
              </a:rPr>
              <a:t>)</a:t>
            </a:r>
          </a:p>
        </p:txBody>
      </p:sp>
      <p:grpSp>
        <p:nvGrpSpPr>
          <p:cNvPr id="11" name="Group 11"/>
          <p:cNvGrpSpPr/>
          <p:nvPr/>
        </p:nvGrpSpPr>
        <p:grpSpPr>
          <a:xfrm>
            <a:off x="15481187" y="971219"/>
            <a:ext cx="2422291" cy="1266163"/>
            <a:chOff x="0" y="0"/>
            <a:chExt cx="620810" cy="324506"/>
          </a:xfrm>
        </p:grpSpPr>
        <p:sp>
          <p:nvSpPr>
            <p:cNvPr id="12" name="Freeform 12"/>
            <p:cNvSpPr/>
            <p:nvPr/>
          </p:nvSpPr>
          <p:spPr>
            <a:xfrm>
              <a:off x="0" y="0"/>
              <a:ext cx="620810" cy="324506"/>
            </a:xfrm>
            <a:custGeom>
              <a:avLst/>
              <a:gdLst/>
              <a:ahLst/>
              <a:cxnLst/>
              <a:rect l="l" t="t" r="r" b="b"/>
              <a:pathLst>
                <a:path w="620810" h="324506">
                  <a:moveTo>
                    <a:pt x="79903" y="0"/>
                  </a:moveTo>
                  <a:lnTo>
                    <a:pt x="540907" y="0"/>
                  </a:lnTo>
                  <a:cubicBezTo>
                    <a:pt x="585037" y="0"/>
                    <a:pt x="620810" y="35774"/>
                    <a:pt x="620810" y="79903"/>
                  </a:cubicBezTo>
                  <a:lnTo>
                    <a:pt x="620810" y="244603"/>
                  </a:lnTo>
                  <a:cubicBezTo>
                    <a:pt x="620810" y="288732"/>
                    <a:pt x="585037" y="324506"/>
                    <a:pt x="540907" y="324506"/>
                  </a:cubicBezTo>
                  <a:lnTo>
                    <a:pt x="79903" y="324506"/>
                  </a:lnTo>
                  <a:cubicBezTo>
                    <a:pt x="35774" y="324506"/>
                    <a:pt x="0" y="288732"/>
                    <a:pt x="0" y="244603"/>
                  </a:cubicBezTo>
                  <a:lnTo>
                    <a:pt x="0" y="79903"/>
                  </a:lnTo>
                  <a:cubicBezTo>
                    <a:pt x="0" y="35774"/>
                    <a:pt x="35774" y="0"/>
                    <a:pt x="79903" y="0"/>
                  </a:cubicBezTo>
                  <a:close/>
                </a:path>
              </a:pathLst>
            </a:custGeom>
            <a:solidFill>
              <a:srgbClr val="E76262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13" name="TextBox 13"/>
            <p:cNvSpPr txBox="1"/>
            <p:nvPr/>
          </p:nvSpPr>
          <p:spPr>
            <a:xfrm>
              <a:off x="0" y="-47625"/>
              <a:ext cx="620810" cy="372131"/>
            </a:xfrm>
            <a:prstGeom prst="rect">
              <a:avLst/>
            </a:prstGeom>
          </p:spPr>
          <p:txBody>
            <a:bodyPr lIns="55240" tIns="55240" rIns="55240" bIns="5524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14" name="Group 14"/>
          <p:cNvGrpSpPr/>
          <p:nvPr/>
        </p:nvGrpSpPr>
        <p:grpSpPr>
          <a:xfrm>
            <a:off x="16465368" y="1064631"/>
            <a:ext cx="1345895" cy="1079340"/>
            <a:chOff x="0" y="0"/>
            <a:chExt cx="344940" cy="276625"/>
          </a:xfrm>
        </p:grpSpPr>
        <p:sp>
          <p:nvSpPr>
            <p:cNvPr id="15" name="Freeform 15"/>
            <p:cNvSpPr/>
            <p:nvPr/>
          </p:nvSpPr>
          <p:spPr>
            <a:xfrm>
              <a:off x="0" y="0"/>
              <a:ext cx="344940" cy="276625"/>
            </a:xfrm>
            <a:custGeom>
              <a:avLst/>
              <a:gdLst/>
              <a:ahLst/>
              <a:cxnLst/>
              <a:rect l="l" t="t" r="r" b="b"/>
              <a:pathLst>
                <a:path w="344940" h="276625">
                  <a:moveTo>
                    <a:pt x="115045" y="0"/>
                  </a:moveTo>
                  <a:lnTo>
                    <a:pt x="229895" y="0"/>
                  </a:lnTo>
                  <a:cubicBezTo>
                    <a:pt x="260407" y="0"/>
                    <a:pt x="289669" y="12121"/>
                    <a:pt x="311244" y="33696"/>
                  </a:cubicBezTo>
                  <a:cubicBezTo>
                    <a:pt x="332820" y="55271"/>
                    <a:pt x="344940" y="84533"/>
                    <a:pt x="344940" y="115045"/>
                  </a:cubicBezTo>
                  <a:lnTo>
                    <a:pt x="344940" y="161580"/>
                  </a:lnTo>
                  <a:cubicBezTo>
                    <a:pt x="344940" y="192091"/>
                    <a:pt x="332820" y="221354"/>
                    <a:pt x="311244" y="242929"/>
                  </a:cubicBezTo>
                  <a:cubicBezTo>
                    <a:pt x="289669" y="264504"/>
                    <a:pt x="260407" y="276625"/>
                    <a:pt x="229895" y="276625"/>
                  </a:cubicBezTo>
                  <a:lnTo>
                    <a:pt x="115045" y="276625"/>
                  </a:lnTo>
                  <a:cubicBezTo>
                    <a:pt x="84533" y="276625"/>
                    <a:pt x="55271" y="264504"/>
                    <a:pt x="33696" y="242929"/>
                  </a:cubicBezTo>
                  <a:cubicBezTo>
                    <a:pt x="12121" y="221354"/>
                    <a:pt x="0" y="192091"/>
                    <a:pt x="0" y="161580"/>
                  </a:cubicBezTo>
                  <a:lnTo>
                    <a:pt x="0" y="115045"/>
                  </a:lnTo>
                  <a:cubicBezTo>
                    <a:pt x="0" y="84533"/>
                    <a:pt x="12121" y="55271"/>
                    <a:pt x="33696" y="33696"/>
                  </a:cubicBezTo>
                  <a:cubicBezTo>
                    <a:pt x="55271" y="12121"/>
                    <a:pt x="84533" y="0"/>
                    <a:pt x="115045" y="0"/>
                  </a:cubicBezTo>
                  <a:close/>
                </a:path>
              </a:pathLst>
            </a:custGeom>
            <a:solidFill>
              <a:srgbClr val="E76262"/>
            </a:solidFill>
            <a:ln w="28575" cap="sq">
              <a:solidFill>
                <a:srgbClr val="FCF4E8"/>
              </a:solidFill>
              <a:prstDash val="lgDash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" name="TextBox 16"/>
            <p:cNvSpPr txBox="1"/>
            <p:nvPr/>
          </p:nvSpPr>
          <p:spPr>
            <a:xfrm>
              <a:off x="0" y="-47625"/>
              <a:ext cx="344940" cy="324250"/>
            </a:xfrm>
            <a:prstGeom prst="rect">
              <a:avLst/>
            </a:prstGeom>
          </p:spPr>
          <p:txBody>
            <a:bodyPr lIns="55240" tIns="55240" rIns="55240" bIns="5524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17" name="Group 17"/>
          <p:cNvGrpSpPr/>
          <p:nvPr/>
        </p:nvGrpSpPr>
        <p:grpSpPr>
          <a:xfrm>
            <a:off x="15481187" y="3705073"/>
            <a:ext cx="2422291" cy="1266163"/>
            <a:chOff x="0" y="0"/>
            <a:chExt cx="620810" cy="324506"/>
          </a:xfrm>
        </p:grpSpPr>
        <p:sp>
          <p:nvSpPr>
            <p:cNvPr id="18" name="Freeform 18"/>
            <p:cNvSpPr/>
            <p:nvPr/>
          </p:nvSpPr>
          <p:spPr>
            <a:xfrm>
              <a:off x="0" y="0"/>
              <a:ext cx="620810" cy="324506"/>
            </a:xfrm>
            <a:custGeom>
              <a:avLst/>
              <a:gdLst/>
              <a:ahLst/>
              <a:cxnLst/>
              <a:rect l="l" t="t" r="r" b="b"/>
              <a:pathLst>
                <a:path w="620810" h="324506">
                  <a:moveTo>
                    <a:pt x="79903" y="0"/>
                  </a:moveTo>
                  <a:lnTo>
                    <a:pt x="540907" y="0"/>
                  </a:lnTo>
                  <a:cubicBezTo>
                    <a:pt x="585037" y="0"/>
                    <a:pt x="620810" y="35774"/>
                    <a:pt x="620810" y="79903"/>
                  </a:cubicBezTo>
                  <a:lnTo>
                    <a:pt x="620810" y="244603"/>
                  </a:lnTo>
                  <a:cubicBezTo>
                    <a:pt x="620810" y="288732"/>
                    <a:pt x="585037" y="324506"/>
                    <a:pt x="540907" y="324506"/>
                  </a:cubicBezTo>
                  <a:lnTo>
                    <a:pt x="79903" y="324506"/>
                  </a:lnTo>
                  <a:cubicBezTo>
                    <a:pt x="35774" y="324506"/>
                    <a:pt x="0" y="288732"/>
                    <a:pt x="0" y="244603"/>
                  </a:cubicBezTo>
                  <a:lnTo>
                    <a:pt x="0" y="79903"/>
                  </a:lnTo>
                  <a:cubicBezTo>
                    <a:pt x="0" y="35774"/>
                    <a:pt x="35774" y="0"/>
                    <a:pt x="79903" y="0"/>
                  </a:cubicBezTo>
                  <a:close/>
                </a:path>
              </a:pathLst>
            </a:custGeom>
            <a:solidFill>
              <a:srgbClr val="FFCF91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19" name="TextBox 19"/>
            <p:cNvSpPr txBox="1"/>
            <p:nvPr/>
          </p:nvSpPr>
          <p:spPr>
            <a:xfrm>
              <a:off x="0" y="-47625"/>
              <a:ext cx="620810" cy="372131"/>
            </a:xfrm>
            <a:prstGeom prst="rect">
              <a:avLst/>
            </a:prstGeom>
          </p:spPr>
          <p:txBody>
            <a:bodyPr lIns="55240" tIns="55240" rIns="55240" bIns="5524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20" name="Group 20"/>
          <p:cNvGrpSpPr/>
          <p:nvPr/>
        </p:nvGrpSpPr>
        <p:grpSpPr>
          <a:xfrm>
            <a:off x="16465368" y="3798485"/>
            <a:ext cx="1345895" cy="1079340"/>
            <a:chOff x="0" y="0"/>
            <a:chExt cx="344940" cy="276625"/>
          </a:xfrm>
        </p:grpSpPr>
        <p:sp>
          <p:nvSpPr>
            <p:cNvPr id="21" name="Freeform 21"/>
            <p:cNvSpPr/>
            <p:nvPr/>
          </p:nvSpPr>
          <p:spPr>
            <a:xfrm>
              <a:off x="0" y="0"/>
              <a:ext cx="344940" cy="276625"/>
            </a:xfrm>
            <a:custGeom>
              <a:avLst/>
              <a:gdLst/>
              <a:ahLst/>
              <a:cxnLst/>
              <a:rect l="l" t="t" r="r" b="b"/>
              <a:pathLst>
                <a:path w="344940" h="276625">
                  <a:moveTo>
                    <a:pt x="115045" y="0"/>
                  </a:moveTo>
                  <a:lnTo>
                    <a:pt x="229895" y="0"/>
                  </a:lnTo>
                  <a:cubicBezTo>
                    <a:pt x="260407" y="0"/>
                    <a:pt x="289669" y="12121"/>
                    <a:pt x="311244" y="33696"/>
                  </a:cubicBezTo>
                  <a:cubicBezTo>
                    <a:pt x="332820" y="55271"/>
                    <a:pt x="344940" y="84533"/>
                    <a:pt x="344940" y="115045"/>
                  </a:cubicBezTo>
                  <a:lnTo>
                    <a:pt x="344940" y="161580"/>
                  </a:lnTo>
                  <a:cubicBezTo>
                    <a:pt x="344940" y="192091"/>
                    <a:pt x="332820" y="221354"/>
                    <a:pt x="311244" y="242929"/>
                  </a:cubicBezTo>
                  <a:cubicBezTo>
                    <a:pt x="289669" y="264504"/>
                    <a:pt x="260407" y="276625"/>
                    <a:pt x="229895" y="276625"/>
                  </a:cubicBezTo>
                  <a:lnTo>
                    <a:pt x="115045" y="276625"/>
                  </a:lnTo>
                  <a:cubicBezTo>
                    <a:pt x="84533" y="276625"/>
                    <a:pt x="55271" y="264504"/>
                    <a:pt x="33696" y="242929"/>
                  </a:cubicBezTo>
                  <a:cubicBezTo>
                    <a:pt x="12121" y="221354"/>
                    <a:pt x="0" y="192091"/>
                    <a:pt x="0" y="161580"/>
                  </a:cubicBezTo>
                  <a:lnTo>
                    <a:pt x="0" y="115045"/>
                  </a:lnTo>
                  <a:cubicBezTo>
                    <a:pt x="0" y="84533"/>
                    <a:pt x="12121" y="55271"/>
                    <a:pt x="33696" y="33696"/>
                  </a:cubicBezTo>
                  <a:cubicBezTo>
                    <a:pt x="55271" y="12121"/>
                    <a:pt x="84533" y="0"/>
                    <a:pt x="115045" y="0"/>
                  </a:cubicBezTo>
                  <a:close/>
                </a:path>
              </a:pathLst>
            </a:custGeom>
            <a:solidFill>
              <a:srgbClr val="FFCF91"/>
            </a:solidFill>
            <a:ln w="28575" cap="sq">
              <a:solidFill>
                <a:srgbClr val="FCF4E8"/>
              </a:solidFill>
              <a:prstDash val="lgDash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" name="TextBox 22"/>
            <p:cNvSpPr txBox="1"/>
            <p:nvPr/>
          </p:nvSpPr>
          <p:spPr>
            <a:xfrm>
              <a:off x="0" y="-47625"/>
              <a:ext cx="344940" cy="324250"/>
            </a:xfrm>
            <a:prstGeom prst="rect">
              <a:avLst/>
            </a:prstGeom>
          </p:spPr>
          <p:txBody>
            <a:bodyPr lIns="55240" tIns="55240" rIns="55240" bIns="5524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23" name="Group 23"/>
          <p:cNvGrpSpPr/>
          <p:nvPr/>
        </p:nvGrpSpPr>
        <p:grpSpPr>
          <a:xfrm>
            <a:off x="15481187" y="5072001"/>
            <a:ext cx="2422291" cy="1266163"/>
            <a:chOff x="0" y="0"/>
            <a:chExt cx="620810" cy="324506"/>
          </a:xfrm>
        </p:grpSpPr>
        <p:sp>
          <p:nvSpPr>
            <p:cNvPr id="24" name="Freeform 24"/>
            <p:cNvSpPr/>
            <p:nvPr/>
          </p:nvSpPr>
          <p:spPr>
            <a:xfrm>
              <a:off x="0" y="0"/>
              <a:ext cx="620810" cy="324506"/>
            </a:xfrm>
            <a:custGeom>
              <a:avLst/>
              <a:gdLst/>
              <a:ahLst/>
              <a:cxnLst/>
              <a:rect l="l" t="t" r="r" b="b"/>
              <a:pathLst>
                <a:path w="620810" h="324506">
                  <a:moveTo>
                    <a:pt x="79903" y="0"/>
                  </a:moveTo>
                  <a:lnTo>
                    <a:pt x="540907" y="0"/>
                  </a:lnTo>
                  <a:cubicBezTo>
                    <a:pt x="585037" y="0"/>
                    <a:pt x="620810" y="35774"/>
                    <a:pt x="620810" y="79903"/>
                  </a:cubicBezTo>
                  <a:lnTo>
                    <a:pt x="620810" y="244603"/>
                  </a:lnTo>
                  <a:cubicBezTo>
                    <a:pt x="620810" y="288732"/>
                    <a:pt x="585037" y="324506"/>
                    <a:pt x="540907" y="324506"/>
                  </a:cubicBezTo>
                  <a:lnTo>
                    <a:pt x="79903" y="324506"/>
                  </a:lnTo>
                  <a:cubicBezTo>
                    <a:pt x="35774" y="324506"/>
                    <a:pt x="0" y="288732"/>
                    <a:pt x="0" y="244603"/>
                  </a:cubicBezTo>
                  <a:lnTo>
                    <a:pt x="0" y="79903"/>
                  </a:lnTo>
                  <a:cubicBezTo>
                    <a:pt x="0" y="35774"/>
                    <a:pt x="35774" y="0"/>
                    <a:pt x="79903" y="0"/>
                  </a:cubicBezTo>
                  <a:close/>
                </a:path>
              </a:pathLst>
            </a:custGeom>
            <a:solidFill>
              <a:srgbClr val="E76262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25" name="TextBox 25"/>
            <p:cNvSpPr txBox="1"/>
            <p:nvPr/>
          </p:nvSpPr>
          <p:spPr>
            <a:xfrm>
              <a:off x="0" y="-47625"/>
              <a:ext cx="620810" cy="372131"/>
            </a:xfrm>
            <a:prstGeom prst="rect">
              <a:avLst/>
            </a:prstGeom>
          </p:spPr>
          <p:txBody>
            <a:bodyPr lIns="55240" tIns="55240" rIns="55240" bIns="5524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26" name="Group 26"/>
          <p:cNvGrpSpPr/>
          <p:nvPr/>
        </p:nvGrpSpPr>
        <p:grpSpPr>
          <a:xfrm>
            <a:off x="16465368" y="5165413"/>
            <a:ext cx="1345895" cy="1079340"/>
            <a:chOff x="0" y="0"/>
            <a:chExt cx="344940" cy="276625"/>
          </a:xfrm>
        </p:grpSpPr>
        <p:sp>
          <p:nvSpPr>
            <p:cNvPr id="27" name="Freeform 27"/>
            <p:cNvSpPr/>
            <p:nvPr/>
          </p:nvSpPr>
          <p:spPr>
            <a:xfrm>
              <a:off x="0" y="0"/>
              <a:ext cx="344940" cy="276625"/>
            </a:xfrm>
            <a:custGeom>
              <a:avLst/>
              <a:gdLst/>
              <a:ahLst/>
              <a:cxnLst/>
              <a:rect l="l" t="t" r="r" b="b"/>
              <a:pathLst>
                <a:path w="344940" h="276625">
                  <a:moveTo>
                    <a:pt x="115045" y="0"/>
                  </a:moveTo>
                  <a:lnTo>
                    <a:pt x="229895" y="0"/>
                  </a:lnTo>
                  <a:cubicBezTo>
                    <a:pt x="260407" y="0"/>
                    <a:pt x="289669" y="12121"/>
                    <a:pt x="311244" y="33696"/>
                  </a:cubicBezTo>
                  <a:cubicBezTo>
                    <a:pt x="332820" y="55271"/>
                    <a:pt x="344940" y="84533"/>
                    <a:pt x="344940" y="115045"/>
                  </a:cubicBezTo>
                  <a:lnTo>
                    <a:pt x="344940" y="161580"/>
                  </a:lnTo>
                  <a:cubicBezTo>
                    <a:pt x="344940" y="192091"/>
                    <a:pt x="332820" y="221354"/>
                    <a:pt x="311244" y="242929"/>
                  </a:cubicBezTo>
                  <a:cubicBezTo>
                    <a:pt x="289669" y="264504"/>
                    <a:pt x="260407" y="276625"/>
                    <a:pt x="229895" y="276625"/>
                  </a:cubicBezTo>
                  <a:lnTo>
                    <a:pt x="115045" y="276625"/>
                  </a:lnTo>
                  <a:cubicBezTo>
                    <a:pt x="84533" y="276625"/>
                    <a:pt x="55271" y="264504"/>
                    <a:pt x="33696" y="242929"/>
                  </a:cubicBezTo>
                  <a:cubicBezTo>
                    <a:pt x="12121" y="221354"/>
                    <a:pt x="0" y="192091"/>
                    <a:pt x="0" y="161580"/>
                  </a:cubicBezTo>
                  <a:lnTo>
                    <a:pt x="0" y="115045"/>
                  </a:lnTo>
                  <a:cubicBezTo>
                    <a:pt x="0" y="84533"/>
                    <a:pt x="12121" y="55271"/>
                    <a:pt x="33696" y="33696"/>
                  </a:cubicBezTo>
                  <a:cubicBezTo>
                    <a:pt x="55271" y="12121"/>
                    <a:pt x="84533" y="0"/>
                    <a:pt x="115045" y="0"/>
                  </a:cubicBezTo>
                  <a:close/>
                </a:path>
              </a:pathLst>
            </a:custGeom>
            <a:solidFill>
              <a:srgbClr val="E76262"/>
            </a:solidFill>
            <a:ln w="28575" cap="sq">
              <a:solidFill>
                <a:srgbClr val="FCF4E8"/>
              </a:solidFill>
              <a:prstDash val="lgDash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8" name="TextBox 28"/>
            <p:cNvSpPr txBox="1"/>
            <p:nvPr/>
          </p:nvSpPr>
          <p:spPr>
            <a:xfrm>
              <a:off x="0" y="-47625"/>
              <a:ext cx="344940" cy="324250"/>
            </a:xfrm>
            <a:prstGeom prst="rect">
              <a:avLst/>
            </a:prstGeom>
          </p:spPr>
          <p:txBody>
            <a:bodyPr lIns="55240" tIns="55240" rIns="55240" bIns="5524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29" name="Group 29"/>
          <p:cNvGrpSpPr/>
          <p:nvPr/>
        </p:nvGrpSpPr>
        <p:grpSpPr>
          <a:xfrm>
            <a:off x="15481187" y="6438928"/>
            <a:ext cx="2422291" cy="1266163"/>
            <a:chOff x="0" y="0"/>
            <a:chExt cx="620810" cy="324506"/>
          </a:xfrm>
        </p:grpSpPr>
        <p:sp>
          <p:nvSpPr>
            <p:cNvPr id="30" name="Freeform 30"/>
            <p:cNvSpPr/>
            <p:nvPr/>
          </p:nvSpPr>
          <p:spPr>
            <a:xfrm>
              <a:off x="0" y="0"/>
              <a:ext cx="620810" cy="324506"/>
            </a:xfrm>
            <a:custGeom>
              <a:avLst/>
              <a:gdLst/>
              <a:ahLst/>
              <a:cxnLst/>
              <a:rect l="l" t="t" r="r" b="b"/>
              <a:pathLst>
                <a:path w="620810" h="324506">
                  <a:moveTo>
                    <a:pt x="79903" y="0"/>
                  </a:moveTo>
                  <a:lnTo>
                    <a:pt x="540907" y="0"/>
                  </a:lnTo>
                  <a:cubicBezTo>
                    <a:pt x="585037" y="0"/>
                    <a:pt x="620810" y="35774"/>
                    <a:pt x="620810" y="79903"/>
                  </a:cubicBezTo>
                  <a:lnTo>
                    <a:pt x="620810" y="244603"/>
                  </a:lnTo>
                  <a:cubicBezTo>
                    <a:pt x="620810" y="288732"/>
                    <a:pt x="585037" y="324506"/>
                    <a:pt x="540907" y="324506"/>
                  </a:cubicBezTo>
                  <a:lnTo>
                    <a:pt x="79903" y="324506"/>
                  </a:lnTo>
                  <a:cubicBezTo>
                    <a:pt x="35774" y="324506"/>
                    <a:pt x="0" y="288732"/>
                    <a:pt x="0" y="244603"/>
                  </a:cubicBezTo>
                  <a:lnTo>
                    <a:pt x="0" y="79903"/>
                  </a:lnTo>
                  <a:cubicBezTo>
                    <a:pt x="0" y="35774"/>
                    <a:pt x="35774" y="0"/>
                    <a:pt x="79903" y="0"/>
                  </a:cubicBezTo>
                  <a:close/>
                </a:path>
              </a:pathLst>
            </a:custGeom>
            <a:solidFill>
              <a:srgbClr val="E78462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31" name="TextBox 31"/>
            <p:cNvSpPr txBox="1"/>
            <p:nvPr/>
          </p:nvSpPr>
          <p:spPr>
            <a:xfrm>
              <a:off x="0" y="-47625"/>
              <a:ext cx="620810" cy="372131"/>
            </a:xfrm>
            <a:prstGeom prst="rect">
              <a:avLst/>
            </a:prstGeom>
          </p:spPr>
          <p:txBody>
            <a:bodyPr lIns="55240" tIns="55240" rIns="55240" bIns="5524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32" name="Group 32"/>
          <p:cNvGrpSpPr/>
          <p:nvPr/>
        </p:nvGrpSpPr>
        <p:grpSpPr>
          <a:xfrm>
            <a:off x="16465368" y="6532340"/>
            <a:ext cx="1345895" cy="1079340"/>
            <a:chOff x="0" y="0"/>
            <a:chExt cx="344940" cy="276625"/>
          </a:xfrm>
        </p:grpSpPr>
        <p:sp>
          <p:nvSpPr>
            <p:cNvPr id="33" name="Freeform 33"/>
            <p:cNvSpPr/>
            <p:nvPr/>
          </p:nvSpPr>
          <p:spPr>
            <a:xfrm>
              <a:off x="0" y="0"/>
              <a:ext cx="344940" cy="276625"/>
            </a:xfrm>
            <a:custGeom>
              <a:avLst/>
              <a:gdLst/>
              <a:ahLst/>
              <a:cxnLst/>
              <a:rect l="l" t="t" r="r" b="b"/>
              <a:pathLst>
                <a:path w="344940" h="276625">
                  <a:moveTo>
                    <a:pt x="115045" y="0"/>
                  </a:moveTo>
                  <a:lnTo>
                    <a:pt x="229895" y="0"/>
                  </a:lnTo>
                  <a:cubicBezTo>
                    <a:pt x="260407" y="0"/>
                    <a:pt x="289669" y="12121"/>
                    <a:pt x="311244" y="33696"/>
                  </a:cubicBezTo>
                  <a:cubicBezTo>
                    <a:pt x="332820" y="55271"/>
                    <a:pt x="344940" y="84533"/>
                    <a:pt x="344940" y="115045"/>
                  </a:cubicBezTo>
                  <a:lnTo>
                    <a:pt x="344940" y="161580"/>
                  </a:lnTo>
                  <a:cubicBezTo>
                    <a:pt x="344940" y="192091"/>
                    <a:pt x="332820" y="221354"/>
                    <a:pt x="311244" y="242929"/>
                  </a:cubicBezTo>
                  <a:cubicBezTo>
                    <a:pt x="289669" y="264504"/>
                    <a:pt x="260407" y="276625"/>
                    <a:pt x="229895" y="276625"/>
                  </a:cubicBezTo>
                  <a:lnTo>
                    <a:pt x="115045" y="276625"/>
                  </a:lnTo>
                  <a:cubicBezTo>
                    <a:pt x="84533" y="276625"/>
                    <a:pt x="55271" y="264504"/>
                    <a:pt x="33696" y="242929"/>
                  </a:cubicBezTo>
                  <a:cubicBezTo>
                    <a:pt x="12121" y="221354"/>
                    <a:pt x="0" y="192091"/>
                    <a:pt x="0" y="161580"/>
                  </a:cubicBezTo>
                  <a:lnTo>
                    <a:pt x="0" y="115045"/>
                  </a:lnTo>
                  <a:cubicBezTo>
                    <a:pt x="0" y="84533"/>
                    <a:pt x="12121" y="55271"/>
                    <a:pt x="33696" y="33696"/>
                  </a:cubicBezTo>
                  <a:cubicBezTo>
                    <a:pt x="55271" y="12121"/>
                    <a:pt x="84533" y="0"/>
                    <a:pt x="115045" y="0"/>
                  </a:cubicBezTo>
                  <a:close/>
                </a:path>
              </a:pathLst>
            </a:custGeom>
            <a:solidFill>
              <a:srgbClr val="E78462"/>
            </a:solidFill>
            <a:ln w="28575" cap="sq">
              <a:solidFill>
                <a:srgbClr val="FCF4E8"/>
              </a:solidFill>
              <a:prstDash val="lgDash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4" name="TextBox 34"/>
            <p:cNvSpPr txBox="1"/>
            <p:nvPr/>
          </p:nvSpPr>
          <p:spPr>
            <a:xfrm>
              <a:off x="0" y="-47625"/>
              <a:ext cx="344940" cy="324250"/>
            </a:xfrm>
            <a:prstGeom prst="rect">
              <a:avLst/>
            </a:prstGeom>
          </p:spPr>
          <p:txBody>
            <a:bodyPr lIns="55240" tIns="55240" rIns="55240" bIns="5524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35" name="Group 35"/>
          <p:cNvGrpSpPr/>
          <p:nvPr/>
        </p:nvGrpSpPr>
        <p:grpSpPr>
          <a:xfrm>
            <a:off x="15481187" y="7805855"/>
            <a:ext cx="2422291" cy="1266163"/>
            <a:chOff x="0" y="0"/>
            <a:chExt cx="620810" cy="324506"/>
          </a:xfrm>
        </p:grpSpPr>
        <p:sp>
          <p:nvSpPr>
            <p:cNvPr id="36" name="Freeform 36"/>
            <p:cNvSpPr/>
            <p:nvPr/>
          </p:nvSpPr>
          <p:spPr>
            <a:xfrm>
              <a:off x="0" y="0"/>
              <a:ext cx="620810" cy="324506"/>
            </a:xfrm>
            <a:custGeom>
              <a:avLst/>
              <a:gdLst/>
              <a:ahLst/>
              <a:cxnLst/>
              <a:rect l="l" t="t" r="r" b="b"/>
              <a:pathLst>
                <a:path w="620810" h="324506">
                  <a:moveTo>
                    <a:pt x="79903" y="0"/>
                  </a:moveTo>
                  <a:lnTo>
                    <a:pt x="540907" y="0"/>
                  </a:lnTo>
                  <a:cubicBezTo>
                    <a:pt x="585037" y="0"/>
                    <a:pt x="620810" y="35774"/>
                    <a:pt x="620810" y="79903"/>
                  </a:cubicBezTo>
                  <a:lnTo>
                    <a:pt x="620810" y="244603"/>
                  </a:lnTo>
                  <a:cubicBezTo>
                    <a:pt x="620810" y="288732"/>
                    <a:pt x="585037" y="324506"/>
                    <a:pt x="540907" y="324506"/>
                  </a:cubicBezTo>
                  <a:lnTo>
                    <a:pt x="79903" y="324506"/>
                  </a:lnTo>
                  <a:cubicBezTo>
                    <a:pt x="35774" y="324506"/>
                    <a:pt x="0" y="288732"/>
                    <a:pt x="0" y="244603"/>
                  </a:cubicBezTo>
                  <a:lnTo>
                    <a:pt x="0" y="79903"/>
                  </a:lnTo>
                  <a:cubicBezTo>
                    <a:pt x="0" y="35774"/>
                    <a:pt x="35774" y="0"/>
                    <a:pt x="79903" y="0"/>
                  </a:cubicBezTo>
                  <a:close/>
                </a:path>
              </a:pathLst>
            </a:custGeom>
            <a:solidFill>
              <a:srgbClr val="FFCF91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37" name="TextBox 37"/>
            <p:cNvSpPr txBox="1"/>
            <p:nvPr/>
          </p:nvSpPr>
          <p:spPr>
            <a:xfrm>
              <a:off x="0" y="-47625"/>
              <a:ext cx="620810" cy="372131"/>
            </a:xfrm>
            <a:prstGeom prst="rect">
              <a:avLst/>
            </a:prstGeom>
          </p:spPr>
          <p:txBody>
            <a:bodyPr lIns="55240" tIns="55240" rIns="55240" bIns="5524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38" name="Group 38"/>
          <p:cNvGrpSpPr/>
          <p:nvPr/>
        </p:nvGrpSpPr>
        <p:grpSpPr>
          <a:xfrm>
            <a:off x="16465368" y="7899267"/>
            <a:ext cx="1345895" cy="1079340"/>
            <a:chOff x="0" y="0"/>
            <a:chExt cx="344940" cy="276625"/>
          </a:xfrm>
        </p:grpSpPr>
        <p:sp>
          <p:nvSpPr>
            <p:cNvPr id="39" name="Freeform 39"/>
            <p:cNvSpPr/>
            <p:nvPr/>
          </p:nvSpPr>
          <p:spPr>
            <a:xfrm>
              <a:off x="0" y="0"/>
              <a:ext cx="344940" cy="276625"/>
            </a:xfrm>
            <a:custGeom>
              <a:avLst/>
              <a:gdLst/>
              <a:ahLst/>
              <a:cxnLst/>
              <a:rect l="l" t="t" r="r" b="b"/>
              <a:pathLst>
                <a:path w="344940" h="276625">
                  <a:moveTo>
                    <a:pt x="115045" y="0"/>
                  </a:moveTo>
                  <a:lnTo>
                    <a:pt x="229895" y="0"/>
                  </a:lnTo>
                  <a:cubicBezTo>
                    <a:pt x="260407" y="0"/>
                    <a:pt x="289669" y="12121"/>
                    <a:pt x="311244" y="33696"/>
                  </a:cubicBezTo>
                  <a:cubicBezTo>
                    <a:pt x="332820" y="55271"/>
                    <a:pt x="344940" y="84533"/>
                    <a:pt x="344940" y="115045"/>
                  </a:cubicBezTo>
                  <a:lnTo>
                    <a:pt x="344940" y="161580"/>
                  </a:lnTo>
                  <a:cubicBezTo>
                    <a:pt x="344940" y="192091"/>
                    <a:pt x="332820" y="221354"/>
                    <a:pt x="311244" y="242929"/>
                  </a:cubicBezTo>
                  <a:cubicBezTo>
                    <a:pt x="289669" y="264504"/>
                    <a:pt x="260407" y="276625"/>
                    <a:pt x="229895" y="276625"/>
                  </a:cubicBezTo>
                  <a:lnTo>
                    <a:pt x="115045" y="276625"/>
                  </a:lnTo>
                  <a:cubicBezTo>
                    <a:pt x="84533" y="276625"/>
                    <a:pt x="55271" y="264504"/>
                    <a:pt x="33696" y="242929"/>
                  </a:cubicBezTo>
                  <a:cubicBezTo>
                    <a:pt x="12121" y="221354"/>
                    <a:pt x="0" y="192091"/>
                    <a:pt x="0" y="161580"/>
                  </a:cubicBezTo>
                  <a:lnTo>
                    <a:pt x="0" y="115045"/>
                  </a:lnTo>
                  <a:cubicBezTo>
                    <a:pt x="0" y="84533"/>
                    <a:pt x="12121" y="55271"/>
                    <a:pt x="33696" y="33696"/>
                  </a:cubicBezTo>
                  <a:cubicBezTo>
                    <a:pt x="55271" y="12121"/>
                    <a:pt x="84533" y="0"/>
                    <a:pt x="115045" y="0"/>
                  </a:cubicBezTo>
                  <a:close/>
                </a:path>
              </a:pathLst>
            </a:custGeom>
            <a:solidFill>
              <a:srgbClr val="FFCF91"/>
            </a:solidFill>
            <a:ln w="28575" cap="sq">
              <a:solidFill>
                <a:srgbClr val="FCF4E8"/>
              </a:solidFill>
              <a:prstDash val="lgDash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0" name="TextBox 40"/>
            <p:cNvSpPr txBox="1"/>
            <p:nvPr/>
          </p:nvSpPr>
          <p:spPr>
            <a:xfrm>
              <a:off x="0" y="-47625"/>
              <a:ext cx="344940" cy="324250"/>
            </a:xfrm>
            <a:prstGeom prst="rect">
              <a:avLst/>
            </a:prstGeom>
          </p:spPr>
          <p:txBody>
            <a:bodyPr lIns="55240" tIns="55240" rIns="55240" bIns="5524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41" name="Freeform 41"/>
          <p:cNvSpPr/>
          <p:nvPr/>
        </p:nvSpPr>
        <p:spPr>
          <a:xfrm rot="5400000">
            <a:off x="13300485" y="4351615"/>
            <a:ext cx="8100800" cy="1340007"/>
          </a:xfrm>
          <a:custGeom>
            <a:avLst/>
            <a:gdLst/>
            <a:ahLst/>
            <a:cxnLst/>
            <a:rect l="l" t="t" r="r" b="b"/>
            <a:pathLst>
              <a:path w="8100800" h="1340007">
                <a:moveTo>
                  <a:pt x="0" y="0"/>
                </a:moveTo>
                <a:lnTo>
                  <a:pt x="8100800" y="0"/>
                </a:lnTo>
                <a:lnTo>
                  <a:pt x="8100800" y="1340007"/>
                </a:lnTo>
                <a:lnTo>
                  <a:pt x="0" y="1340007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42" name="Freeform 42"/>
          <p:cNvSpPr/>
          <p:nvPr/>
        </p:nvSpPr>
        <p:spPr>
          <a:xfrm>
            <a:off x="460986" y="9488557"/>
            <a:ext cx="16591034" cy="798443"/>
          </a:xfrm>
          <a:custGeom>
            <a:avLst/>
            <a:gdLst/>
            <a:ahLst/>
            <a:cxnLst/>
            <a:rect l="l" t="t" r="r" b="b"/>
            <a:pathLst>
              <a:path w="16591034" h="798443">
                <a:moveTo>
                  <a:pt x="0" y="0"/>
                </a:moveTo>
                <a:lnTo>
                  <a:pt x="16591034" y="0"/>
                </a:lnTo>
                <a:lnTo>
                  <a:pt x="16591034" y="798443"/>
                </a:lnTo>
                <a:lnTo>
                  <a:pt x="0" y="798443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grpSp>
        <p:nvGrpSpPr>
          <p:cNvPr id="43" name="Group 43"/>
          <p:cNvGrpSpPr/>
          <p:nvPr/>
        </p:nvGrpSpPr>
        <p:grpSpPr>
          <a:xfrm>
            <a:off x="460986" y="345960"/>
            <a:ext cx="16591034" cy="9351318"/>
            <a:chOff x="0" y="0"/>
            <a:chExt cx="4112279" cy="2317832"/>
          </a:xfrm>
        </p:grpSpPr>
        <p:sp>
          <p:nvSpPr>
            <p:cNvPr id="44" name="Freeform 44"/>
            <p:cNvSpPr/>
            <p:nvPr/>
          </p:nvSpPr>
          <p:spPr>
            <a:xfrm>
              <a:off x="0" y="0"/>
              <a:ext cx="4112280" cy="2317832"/>
            </a:xfrm>
            <a:custGeom>
              <a:avLst/>
              <a:gdLst/>
              <a:ahLst/>
              <a:cxnLst/>
              <a:rect l="l" t="t" r="r" b="b"/>
              <a:pathLst>
                <a:path w="4112280" h="2317832">
                  <a:moveTo>
                    <a:pt x="9333" y="0"/>
                  </a:moveTo>
                  <a:lnTo>
                    <a:pt x="4102947" y="0"/>
                  </a:lnTo>
                  <a:cubicBezTo>
                    <a:pt x="4105422" y="0"/>
                    <a:pt x="4107796" y="983"/>
                    <a:pt x="4109546" y="2733"/>
                  </a:cubicBezTo>
                  <a:cubicBezTo>
                    <a:pt x="4111296" y="4484"/>
                    <a:pt x="4112280" y="6857"/>
                    <a:pt x="4112280" y="9333"/>
                  </a:cubicBezTo>
                  <a:lnTo>
                    <a:pt x="4112280" y="2308500"/>
                  </a:lnTo>
                  <a:cubicBezTo>
                    <a:pt x="4112280" y="2310975"/>
                    <a:pt x="4111296" y="2313349"/>
                    <a:pt x="4109546" y="2315099"/>
                  </a:cubicBezTo>
                  <a:cubicBezTo>
                    <a:pt x="4107796" y="2316849"/>
                    <a:pt x="4105422" y="2317832"/>
                    <a:pt x="4102947" y="2317832"/>
                  </a:cubicBezTo>
                  <a:lnTo>
                    <a:pt x="9333" y="2317832"/>
                  </a:lnTo>
                  <a:cubicBezTo>
                    <a:pt x="6857" y="2317832"/>
                    <a:pt x="4484" y="2316849"/>
                    <a:pt x="2733" y="2315099"/>
                  </a:cubicBezTo>
                  <a:cubicBezTo>
                    <a:pt x="983" y="2313349"/>
                    <a:pt x="0" y="2310975"/>
                    <a:pt x="0" y="2308500"/>
                  </a:cubicBezTo>
                  <a:lnTo>
                    <a:pt x="0" y="9333"/>
                  </a:lnTo>
                  <a:cubicBezTo>
                    <a:pt x="0" y="6857"/>
                    <a:pt x="983" y="4484"/>
                    <a:pt x="2733" y="2733"/>
                  </a:cubicBezTo>
                  <a:cubicBezTo>
                    <a:pt x="4484" y="983"/>
                    <a:pt x="6857" y="0"/>
                    <a:pt x="9333" y="0"/>
                  </a:cubicBezTo>
                  <a:close/>
                </a:path>
              </a:pathLst>
            </a:custGeom>
            <a:solidFill>
              <a:srgbClr val="FCF4E8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45" name="TextBox 45"/>
            <p:cNvSpPr txBox="1"/>
            <p:nvPr/>
          </p:nvSpPr>
          <p:spPr>
            <a:xfrm>
              <a:off x="0" y="-28575"/>
              <a:ext cx="4112279" cy="2346407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60"/>
                </a:lnSpc>
              </a:pPr>
              <a:endParaRPr/>
            </a:p>
          </p:txBody>
        </p:sp>
      </p:grpSp>
      <p:grpSp>
        <p:nvGrpSpPr>
          <p:cNvPr id="46" name="Group 46"/>
          <p:cNvGrpSpPr/>
          <p:nvPr/>
        </p:nvGrpSpPr>
        <p:grpSpPr>
          <a:xfrm>
            <a:off x="1004595" y="1280517"/>
            <a:ext cx="279582" cy="279582"/>
            <a:chOff x="0" y="0"/>
            <a:chExt cx="812800" cy="812800"/>
          </a:xfrm>
        </p:grpSpPr>
        <p:sp>
          <p:nvSpPr>
            <p:cNvPr id="47" name="Freeform 47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9FC2B6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48" name="TextBox 48"/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60442" tIns="60442" rIns="60442" bIns="60442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49" name="Group 49"/>
          <p:cNvGrpSpPr/>
          <p:nvPr/>
        </p:nvGrpSpPr>
        <p:grpSpPr>
          <a:xfrm>
            <a:off x="1004595" y="2181188"/>
            <a:ext cx="279582" cy="279582"/>
            <a:chOff x="0" y="0"/>
            <a:chExt cx="812800" cy="812800"/>
          </a:xfrm>
        </p:grpSpPr>
        <p:sp>
          <p:nvSpPr>
            <p:cNvPr id="50" name="Freeform 50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9FC2B6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51" name="TextBox 51"/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60442" tIns="60442" rIns="60442" bIns="60442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52" name="Group 52"/>
          <p:cNvGrpSpPr/>
          <p:nvPr/>
        </p:nvGrpSpPr>
        <p:grpSpPr>
          <a:xfrm>
            <a:off x="1004595" y="3081859"/>
            <a:ext cx="279582" cy="279582"/>
            <a:chOff x="0" y="0"/>
            <a:chExt cx="812800" cy="812800"/>
          </a:xfrm>
        </p:grpSpPr>
        <p:sp>
          <p:nvSpPr>
            <p:cNvPr id="53" name="Freeform 53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9FC2B6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54" name="TextBox 54"/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60442" tIns="60442" rIns="60442" bIns="60442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55" name="Group 55"/>
          <p:cNvGrpSpPr/>
          <p:nvPr/>
        </p:nvGrpSpPr>
        <p:grpSpPr>
          <a:xfrm>
            <a:off x="1004595" y="3982530"/>
            <a:ext cx="279582" cy="279582"/>
            <a:chOff x="0" y="0"/>
            <a:chExt cx="812800" cy="812800"/>
          </a:xfrm>
        </p:grpSpPr>
        <p:sp>
          <p:nvSpPr>
            <p:cNvPr id="56" name="Freeform 56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9FC2B6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57" name="TextBox 57"/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60442" tIns="60442" rIns="60442" bIns="60442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58" name="Group 58"/>
          <p:cNvGrpSpPr/>
          <p:nvPr/>
        </p:nvGrpSpPr>
        <p:grpSpPr>
          <a:xfrm>
            <a:off x="1004595" y="4883201"/>
            <a:ext cx="279582" cy="279582"/>
            <a:chOff x="0" y="0"/>
            <a:chExt cx="812800" cy="812800"/>
          </a:xfrm>
        </p:grpSpPr>
        <p:sp>
          <p:nvSpPr>
            <p:cNvPr id="59" name="Freeform 59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9FC2B6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60" name="TextBox 60"/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60442" tIns="60442" rIns="60442" bIns="60442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61" name="Group 61"/>
          <p:cNvGrpSpPr/>
          <p:nvPr/>
        </p:nvGrpSpPr>
        <p:grpSpPr>
          <a:xfrm>
            <a:off x="1004595" y="5783872"/>
            <a:ext cx="279582" cy="279582"/>
            <a:chOff x="0" y="0"/>
            <a:chExt cx="812800" cy="812800"/>
          </a:xfrm>
        </p:grpSpPr>
        <p:sp>
          <p:nvSpPr>
            <p:cNvPr id="62" name="Freeform 62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9FC2B6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63" name="TextBox 63"/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60442" tIns="60442" rIns="60442" bIns="60442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64" name="Group 64"/>
          <p:cNvGrpSpPr/>
          <p:nvPr/>
        </p:nvGrpSpPr>
        <p:grpSpPr>
          <a:xfrm>
            <a:off x="1004595" y="6684543"/>
            <a:ext cx="279582" cy="279582"/>
            <a:chOff x="0" y="0"/>
            <a:chExt cx="812800" cy="812800"/>
          </a:xfrm>
        </p:grpSpPr>
        <p:sp>
          <p:nvSpPr>
            <p:cNvPr id="65" name="Freeform 65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9FC2B6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66" name="TextBox 66"/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60442" tIns="60442" rIns="60442" bIns="60442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67" name="Group 67"/>
          <p:cNvGrpSpPr/>
          <p:nvPr/>
        </p:nvGrpSpPr>
        <p:grpSpPr>
          <a:xfrm>
            <a:off x="1004595" y="7585214"/>
            <a:ext cx="279582" cy="279582"/>
            <a:chOff x="0" y="0"/>
            <a:chExt cx="812800" cy="812800"/>
          </a:xfrm>
        </p:grpSpPr>
        <p:sp>
          <p:nvSpPr>
            <p:cNvPr id="68" name="Freeform 68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9FC2B6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69" name="TextBox 69"/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60442" tIns="60442" rIns="60442" bIns="60442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70" name="Group 70"/>
          <p:cNvGrpSpPr/>
          <p:nvPr/>
        </p:nvGrpSpPr>
        <p:grpSpPr>
          <a:xfrm>
            <a:off x="1004595" y="8485885"/>
            <a:ext cx="279582" cy="279582"/>
            <a:chOff x="0" y="0"/>
            <a:chExt cx="812800" cy="812800"/>
          </a:xfrm>
        </p:grpSpPr>
        <p:sp>
          <p:nvSpPr>
            <p:cNvPr id="71" name="Freeform 71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9FC2B6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72" name="TextBox 72"/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60442" tIns="60442" rIns="60442" bIns="60442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73" name="Group 73"/>
          <p:cNvGrpSpPr/>
          <p:nvPr/>
        </p:nvGrpSpPr>
        <p:grpSpPr>
          <a:xfrm>
            <a:off x="788682" y="649285"/>
            <a:ext cx="15892199" cy="8744667"/>
            <a:chOff x="0" y="0"/>
            <a:chExt cx="3939065" cy="2167467"/>
          </a:xfrm>
        </p:grpSpPr>
        <p:sp>
          <p:nvSpPr>
            <p:cNvPr id="74" name="Freeform 74"/>
            <p:cNvSpPr/>
            <p:nvPr/>
          </p:nvSpPr>
          <p:spPr>
            <a:xfrm>
              <a:off x="0" y="0"/>
              <a:ext cx="3939065" cy="2167467"/>
            </a:xfrm>
            <a:custGeom>
              <a:avLst/>
              <a:gdLst/>
              <a:ahLst/>
              <a:cxnLst/>
              <a:rect l="l" t="t" r="r" b="b"/>
              <a:pathLst>
                <a:path w="3939065" h="2167467">
                  <a:moveTo>
                    <a:pt x="9743" y="0"/>
                  </a:moveTo>
                  <a:lnTo>
                    <a:pt x="3929322" y="0"/>
                  </a:lnTo>
                  <a:cubicBezTo>
                    <a:pt x="3934703" y="0"/>
                    <a:pt x="3939065" y="4362"/>
                    <a:pt x="3939065" y="9743"/>
                  </a:cubicBezTo>
                  <a:lnTo>
                    <a:pt x="3939065" y="2157724"/>
                  </a:lnTo>
                  <a:cubicBezTo>
                    <a:pt x="3939065" y="2163105"/>
                    <a:pt x="3934703" y="2167467"/>
                    <a:pt x="3929322" y="2167467"/>
                  </a:cubicBezTo>
                  <a:lnTo>
                    <a:pt x="9743" y="2167467"/>
                  </a:lnTo>
                  <a:cubicBezTo>
                    <a:pt x="4362" y="2167467"/>
                    <a:pt x="0" y="2163105"/>
                    <a:pt x="0" y="2157724"/>
                  </a:cubicBezTo>
                  <a:lnTo>
                    <a:pt x="0" y="9743"/>
                  </a:lnTo>
                  <a:cubicBezTo>
                    <a:pt x="0" y="4362"/>
                    <a:pt x="4362" y="0"/>
                    <a:pt x="9743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47625" cap="sq">
              <a:solidFill>
                <a:srgbClr val="9FC2B6"/>
              </a:solidFill>
              <a:prstDash val="lgDash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5" name="TextBox 75"/>
            <p:cNvSpPr txBox="1"/>
            <p:nvPr/>
          </p:nvSpPr>
          <p:spPr>
            <a:xfrm>
              <a:off x="0" y="-28575"/>
              <a:ext cx="3939065" cy="2196042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60"/>
                </a:lnSpc>
              </a:pPr>
              <a:endParaRPr/>
            </a:p>
          </p:txBody>
        </p:sp>
      </p:grpSp>
      <p:sp>
        <p:nvSpPr>
          <p:cNvPr id="76" name="TextBox 76"/>
          <p:cNvSpPr txBox="1"/>
          <p:nvPr/>
        </p:nvSpPr>
        <p:spPr>
          <a:xfrm rot="5400000">
            <a:off x="546570" y="805550"/>
            <a:ext cx="378666" cy="147180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097"/>
              </a:lnSpc>
            </a:pPr>
            <a:r>
              <a:rPr lang="en-US" sz="8641">
                <a:solidFill>
                  <a:srgbClr val="503D36"/>
                </a:solidFill>
                <a:latin typeface="Sniglet"/>
                <a:ea typeface="Sniglet"/>
                <a:cs typeface="Sniglet"/>
                <a:sym typeface="Sniglet"/>
              </a:rPr>
              <a:t>)</a:t>
            </a:r>
          </a:p>
        </p:txBody>
      </p:sp>
      <p:sp>
        <p:nvSpPr>
          <p:cNvPr id="77" name="TextBox 77"/>
          <p:cNvSpPr txBox="1"/>
          <p:nvPr/>
        </p:nvSpPr>
        <p:spPr>
          <a:xfrm rot="5400000">
            <a:off x="546570" y="1705822"/>
            <a:ext cx="378666" cy="147180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097"/>
              </a:lnSpc>
            </a:pPr>
            <a:r>
              <a:rPr lang="en-US" sz="8641">
                <a:solidFill>
                  <a:srgbClr val="503D36"/>
                </a:solidFill>
                <a:latin typeface="Sniglet"/>
                <a:ea typeface="Sniglet"/>
                <a:cs typeface="Sniglet"/>
                <a:sym typeface="Sniglet"/>
              </a:rPr>
              <a:t>)</a:t>
            </a:r>
          </a:p>
        </p:txBody>
      </p:sp>
      <p:sp>
        <p:nvSpPr>
          <p:cNvPr id="78" name="TextBox 78"/>
          <p:cNvSpPr txBox="1"/>
          <p:nvPr/>
        </p:nvSpPr>
        <p:spPr>
          <a:xfrm rot="5400000">
            <a:off x="546570" y="2606094"/>
            <a:ext cx="378666" cy="147180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097"/>
              </a:lnSpc>
            </a:pPr>
            <a:r>
              <a:rPr lang="en-US" sz="8641">
                <a:solidFill>
                  <a:srgbClr val="503D36"/>
                </a:solidFill>
                <a:latin typeface="Sniglet"/>
                <a:ea typeface="Sniglet"/>
                <a:cs typeface="Sniglet"/>
                <a:sym typeface="Sniglet"/>
              </a:rPr>
              <a:t>)</a:t>
            </a:r>
          </a:p>
        </p:txBody>
      </p:sp>
      <p:sp>
        <p:nvSpPr>
          <p:cNvPr id="79" name="TextBox 79"/>
          <p:cNvSpPr txBox="1"/>
          <p:nvPr/>
        </p:nvSpPr>
        <p:spPr>
          <a:xfrm rot="5400000">
            <a:off x="546570" y="3506366"/>
            <a:ext cx="378666" cy="147180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097"/>
              </a:lnSpc>
            </a:pPr>
            <a:r>
              <a:rPr lang="en-US" sz="8641">
                <a:solidFill>
                  <a:srgbClr val="503D36"/>
                </a:solidFill>
                <a:latin typeface="Sniglet"/>
                <a:ea typeface="Sniglet"/>
                <a:cs typeface="Sniglet"/>
                <a:sym typeface="Sniglet"/>
              </a:rPr>
              <a:t>)</a:t>
            </a:r>
          </a:p>
        </p:txBody>
      </p:sp>
      <p:sp>
        <p:nvSpPr>
          <p:cNvPr id="80" name="TextBox 80"/>
          <p:cNvSpPr txBox="1"/>
          <p:nvPr/>
        </p:nvSpPr>
        <p:spPr>
          <a:xfrm rot="5400000">
            <a:off x="546570" y="4406638"/>
            <a:ext cx="378666" cy="147180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097"/>
              </a:lnSpc>
            </a:pPr>
            <a:r>
              <a:rPr lang="en-US" sz="8641">
                <a:solidFill>
                  <a:srgbClr val="503D36"/>
                </a:solidFill>
                <a:latin typeface="Sniglet"/>
                <a:ea typeface="Sniglet"/>
                <a:cs typeface="Sniglet"/>
                <a:sym typeface="Sniglet"/>
              </a:rPr>
              <a:t>)</a:t>
            </a:r>
          </a:p>
        </p:txBody>
      </p:sp>
      <p:sp>
        <p:nvSpPr>
          <p:cNvPr id="81" name="TextBox 81"/>
          <p:cNvSpPr txBox="1"/>
          <p:nvPr/>
        </p:nvSpPr>
        <p:spPr>
          <a:xfrm rot="5400000">
            <a:off x="546570" y="5306908"/>
            <a:ext cx="378666" cy="147180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097"/>
              </a:lnSpc>
            </a:pPr>
            <a:r>
              <a:rPr lang="en-US" sz="8641">
                <a:solidFill>
                  <a:srgbClr val="503D36"/>
                </a:solidFill>
                <a:latin typeface="Sniglet"/>
                <a:ea typeface="Sniglet"/>
                <a:cs typeface="Sniglet"/>
                <a:sym typeface="Sniglet"/>
              </a:rPr>
              <a:t>)</a:t>
            </a:r>
          </a:p>
        </p:txBody>
      </p:sp>
      <p:sp>
        <p:nvSpPr>
          <p:cNvPr id="82" name="TextBox 82"/>
          <p:cNvSpPr txBox="1"/>
          <p:nvPr/>
        </p:nvSpPr>
        <p:spPr>
          <a:xfrm rot="5400000">
            <a:off x="546570" y="6207180"/>
            <a:ext cx="378666" cy="147180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097"/>
              </a:lnSpc>
            </a:pPr>
            <a:r>
              <a:rPr lang="en-US" sz="8641">
                <a:solidFill>
                  <a:srgbClr val="503D36"/>
                </a:solidFill>
                <a:latin typeface="Sniglet"/>
                <a:ea typeface="Sniglet"/>
                <a:cs typeface="Sniglet"/>
                <a:sym typeface="Sniglet"/>
              </a:rPr>
              <a:t>)</a:t>
            </a:r>
          </a:p>
        </p:txBody>
      </p:sp>
      <p:sp>
        <p:nvSpPr>
          <p:cNvPr id="83" name="TextBox 83"/>
          <p:cNvSpPr txBox="1"/>
          <p:nvPr/>
        </p:nvSpPr>
        <p:spPr>
          <a:xfrm rot="5400000">
            <a:off x="546570" y="7107452"/>
            <a:ext cx="378666" cy="147180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097"/>
              </a:lnSpc>
            </a:pPr>
            <a:r>
              <a:rPr lang="en-US" sz="8641">
                <a:solidFill>
                  <a:srgbClr val="503D36"/>
                </a:solidFill>
                <a:latin typeface="Sniglet"/>
                <a:ea typeface="Sniglet"/>
                <a:cs typeface="Sniglet"/>
                <a:sym typeface="Sniglet"/>
              </a:rPr>
              <a:t>)</a:t>
            </a:r>
          </a:p>
        </p:txBody>
      </p:sp>
      <p:sp>
        <p:nvSpPr>
          <p:cNvPr id="84" name="TextBox 84"/>
          <p:cNvSpPr txBox="1"/>
          <p:nvPr/>
        </p:nvSpPr>
        <p:spPr>
          <a:xfrm rot="5400000">
            <a:off x="546570" y="8007725"/>
            <a:ext cx="378666" cy="147180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097"/>
              </a:lnSpc>
            </a:pPr>
            <a:r>
              <a:rPr lang="en-US" sz="8641">
                <a:solidFill>
                  <a:srgbClr val="503D36"/>
                </a:solidFill>
                <a:latin typeface="Sniglet"/>
                <a:ea typeface="Sniglet"/>
                <a:cs typeface="Sniglet"/>
                <a:sym typeface="Sniglet"/>
              </a:rPr>
              <a:t>)</a:t>
            </a:r>
          </a:p>
        </p:txBody>
      </p:sp>
      <p:grpSp>
        <p:nvGrpSpPr>
          <p:cNvPr id="85" name="Group 85"/>
          <p:cNvGrpSpPr/>
          <p:nvPr/>
        </p:nvGrpSpPr>
        <p:grpSpPr>
          <a:xfrm>
            <a:off x="15072131" y="2338146"/>
            <a:ext cx="2831347" cy="1366927"/>
            <a:chOff x="0" y="0"/>
            <a:chExt cx="725647" cy="350331"/>
          </a:xfrm>
        </p:grpSpPr>
        <p:sp>
          <p:nvSpPr>
            <p:cNvPr id="86" name="Freeform 86"/>
            <p:cNvSpPr/>
            <p:nvPr/>
          </p:nvSpPr>
          <p:spPr>
            <a:xfrm>
              <a:off x="0" y="0"/>
              <a:ext cx="725647" cy="350331"/>
            </a:xfrm>
            <a:custGeom>
              <a:avLst/>
              <a:gdLst/>
              <a:ahLst/>
              <a:cxnLst/>
              <a:rect l="l" t="t" r="r" b="b"/>
              <a:pathLst>
                <a:path w="725647" h="350331">
                  <a:moveTo>
                    <a:pt x="68359" y="0"/>
                  </a:moveTo>
                  <a:lnTo>
                    <a:pt x="657288" y="0"/>
                  </a:lnTo>
                  <a:cubicBezTo>
                    <a:pt x="675418" y="0"/>
                    <a:pt x="692806" y="7202"/>
                    <a:pt x="705626" y="20022"/>
                  </a:cubicBezTo>
                  <a:cubicBezTo>
                    <a:pt x="718445" y="32842"/>
                    <a:pt x="725647" y="50229"/>
                    <a:pt x="725647" y="68359"/>
                  </a:cubicBezTo>
                  <a:lnTo>
                    <a:pt x="725647" y="281972"/>
                  </a:lnTo>
                  <a:cubicBezTo>
                    <a:pt x="725647" y="300101"/>
                    <a:pt x="718445" y="317489"/>
                    <a:pt x="705626" y="330309"/>
                  </a:cubicBezTo>
                  <a:cubicBezTo>
                    <a:pt x="692806" y="343128"/>
                    <a:pt x="675418" y="350331"/>
                    <a:pt x="657288" y="350331"/>
                  </a:cubicBezTo>
                  <a:lnTo>
                    <a:pt x="68359" y="350331"/>
                  </a:lnTo>
                  <a:cubicBezTo>
                    <a:pt x="30605" y="350331"/>
                    <a:pt x="0" y="319725"/>
                    <a:pt x="0" y="281972"/>
                  </a:cubicBezTo>
                  <a:lnTo>
                    <a:pt x="0" y="68359"/>
                  </a:lnTo>
                  <a:cubicBezTo>
                    <a:pt x="0" y="50229"/>
                    <a:pt x="7202" y="32842"/>
                    <a:pt x="20022" y="20022"/>
                  </a:cubicBezTo>
                  <a:cubicBezTo>
                    <a:pt x="32842" y="7202"/>
                    <a:pt x="50229" y="0"/>
                    <a:pt x="68359" y="0"/>
                  </a:cubicBezTo>
                  <a:close/>
                </a:path>
              </a:pathLst>
            </a:custGeom>
            <a:solidFill>
              <a:srgbClr val="E78462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87" name="TextBox 87"/>
            <p:cNvSpPr txBox="1"/>
            <p:nvPr/>
          </p:nvSpPr>
          <p:spPr>
            <a:xfrm>
              <a:off x="0" y="-47625"/>
              <a:ext cx="725647" cy="397956"/>
            </a:xfrm>
            <a:prstGeom prst="rect">
              <a:avLst/>
            </a:prstGeom>
          </p:spPr>
          <p:txBody>
            <a:bodyPr lIns="55240" tIns="55240" rIns="55240" bIns="5524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88" name="Group 88"/>
          <p:cNvGrpSpPr/>
          <p:nvPr/>
        </p:nvGrpSpPr>
        <p:grpSpPr>
          <a:xfrm>
            <a:off x="15151799" y="2431558"/>
            <a:ext cx="2659464" cy="1310821"/>
            <a:chOff x="0" y="0"/>
            <a:chExt cx="681595" cy="335951"/>
          </a:xfrm>
        </p:grpSpPr>
        <p:sp>
          <p:nvSpPr>
            <p:cNvPr id="89" name="Freeform 89"/>
            <p:cNvSpPr/>
            <p:nvPr/>
          </p:nvSpPr>
          <p:spPr>
            <a:xfrm>
              <a:off x="0" y="0"/>
              <a:ext cx="681596" cy="335951"/>
            </a:xfrm>
            <a:custGeom>
              <a:avLst/>
              <a:gdLst/>
              <a:ahLst/>
              <a:cxnLst/>
              <a:rect l="l" t="t" r="r" b="b"/>
              <a:pathLst>
                <a:path w="681596" h="335951">
                  <a:moveTo>
                    <a:pt x="58222" y="0"/>
                  </a:moveTo>
                  <a:lnTo>
                    <a:pt x="623374" y="0"/>
                  </a:lnTo>
                  <a:cubicBezTo>
                    <a:pt x="655529" y="0"/>
                    <a:pt x="681596" y="26067"/>
                    <a:pt x="681596" y="58222"/>
                  </a:cubicBezTo>
                  <a:lnTo>
                    <a:pt x="681596" y="277729"/>
                  </a:lnTo>
                  <a:cubicBezTo>
                    <a:pt x="681596" y="309884"/>
                    <a:pt x="655529" y="335951"/>
                    <a:pt x="623374" y="335951"/>
                  </a:cubicBezTo>
                  <a:lnTo>
                    <a:pt x="58222" y="335951"/>
                  </a:lnTo>
                  <a:cubicBezTo>
                    <a:pt x="42780" y="335951"/>
                    <a:pt x="27971" y="329817"/>
                    <a:pt x="17053" y="318898"/>
                  </a:cubicBezTo>
                  <a:cubicBezTo>
                    <a:pt x="6134" y="307980"/>
                    <a:pt x="0" y="293171"/>
                    <a:pt x="0" y="277729"/>
                  </a:cubicBezTo>
                  <a:lnTo>
                    <a:pt x="0" y="58222"/>
                  </a:lnTo>
                  <a:cubicBezTo>
                    <a:pt x="0" y="26067"/>
                    <a:pt x="26067" y="0"/>
                    <a:pt x="58222" y="0"/>
                  </a:cubicBezTo>
                  <a:close/>
                </a:path>
              </a:pathLst>
            </a:custGeom>
            <a:solidFill>
              <a:srgbClr val="E78462"/>
            </a:solidFill>
            <a:ln w="28575" cap="sq">
              <a:solidFill>
                <a:srgbClr val="FCF4E8"/>
              </a:solidFill>
              <a:prstDash val="lgDash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0" name="TextBox 90"/>
            <p:cNvSpPr txBox="1"/>
            <p:nvPr/>
          </p:nvSpPr>
          <p:spPr>
            <a:xfrm>
              <a:off x="0" y="-57150"/>
              <a:ext cx="681595" cy="393101"/>
            </a:xfrm>
            <a:prstGeom prst="rect">
              <a:avLst/>
            </a:prstGeom>
          </p:spPr>
          <p:txBody>
            <a:bodyPr lIns="55240" tIns="55240" rIns="55240" bIns="55240" rtlCol="0" anchor="ctr"/>
            <a:lstStyle/>
            <a:p>
              <a:pPr algn="ctr">
                <a:lnSpc>
                  <a:spcPts val="4199"/>
                </a:lnSpc>
              </a:pPr>
              <a:r>
                <a:rPr lang="en-US" sz="2999">
                  <a:solidFill>
                    <a:srgbClr val="FFFFFF"/>
                  </a:solidFill>
                  <a:latin typeface="#9Slide07 SVNUT Triumph Press"/>
                  <a:ea typeface="#9Slide07 SVNUT Triumph Press"/>
                  <a:cs typeface="#9Slide07 SVNUT Triumph Press"/>
                  <a:sym typeface="#9Slide07 SVNUT Triumph Press"/>
                </a:rPr>
                <a:t>I. Ôn tập cách thức thực...</a:t>
              </a:r>
            </a:p>
          </p:txBody>
        </p:sp>
      </p:grpSp>
      <p:sp>
        <p:nvSpPr>
          <p:cNvPr id="91" name="Freeform 91"/>
          <p:cNvSpPr/>
          <p:nvPr/>
        </p:nvSpPr>
        <p:spPr>
          <a:xfrm>
            <a:off x="13353812" y="3466744"/>
            <a:ext cx="1911848" cy="417595"/>
          </a:xfrm>
          <a:custGeom>
            <a:avLst/>
            <a:gdLst/>
            <a:ahLst/>
            <a:cxnLst/>
            <a:rect l="l" t="t" r="r" b="b"/>
            <a:pathLst>
              <a:path w="1911848" h="417595">
                <a:moveTo>
                  <a:pt x="0" y="0"/>
                </a:moveTo>
                <a:lnTo>
                  <a:pt x="1911848" y="0"/>
                </a:lnTo>
                <a:lnTo>
                  <a:pt x="1911848" y="417595"/>
                </a:lnTo>
                <a:lnTo>
                  <a:pt x="0" y="417595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xmlns="" r:embed="rId5"/>
                </a:ext>
              </a:extLst>
            </a:blip>
            <a:stretch>
              <a:fillRect t="-112263"/>
            </a:stretch>
          </a:blipFill>
        </p:spPr>
        <p:txBody>
          <a:bodyPr/>
          <a:lstStyle/>
          <a:p>
            <a:endParaRPr lang="en-US"/>
          </a:p>
        </p:txBody>
      </p:sp>
      <p:grpSp>
        <p:nvGrpSpPr>
          <p:cNvPr id="92" name="Group 92"/>
          <p:cNvGrpSpPr/>
          <p:nvPr/>
        </p:nvGrpSpPr>
        <p:grpSpPr>
          <a:xfrm>
            <a:off x="1380730" y="999260"/>
            <a:ext cx="14218868" cy="1210081"/>
            <a:chOff x="0" y="0"/>
            <a:chExt cx="4228393" cy="359853"/>
          </a:xfrm>
        </p:grpSpPr>
        <p:sp>
          <p:nvSpPr>
            <p:cNvPr id="93" name="Freeform 93"/>
            <p:cNvSpPr/>
            <p:nvPr/>
          </p:nvSpPr>
          <p:spPr>
            <a:xfrm>
              <a:off x="0" y="0"/>
              <a:ext cx="4228393" cy="359853"/>
            </a:xfrm>
            <a:custGeom>
              <a:avLst/>
              <a:gdLst/>
              <a:ahLst/>
              <a:cxnLst/>
              <a:rect l="l" t="t" r="r" b="b"/>
              <a:pathLst>
                <a:path w="4228393" h="359853">
                  <a:moveTo>
                    <a:pt x="54448" y="0"/>
                  </a:moveTo>
                  <a:lnTo>
                    <a:pt x="4173945" y="0"/>
                  </a:lnTo>
                  <a:cubicBezTo>
                    <a:pt x="4188386" y="0"/>
                    <a:pt x="4202235" y="5736"/>
                    <a:pt x="4212446" y="15948"/>
                  </a:cubicBezTo>
                  <a:cubicBezTo>
                    <a:pt x="4222657" y="26159"/>
                    <a:pt x="4228393" y="40008"/>
                    <a:pt x="4228393" y="54448"/>
                  </a:cubicBezTo>
                  <a:lnTo>
                    <a:pt x="4228393" y="305405"/>
                  </a:lnTo>
                  <a:cubicBezTo>
                    <a:pt x="4228393" y="335476"/>
                    <a:pt x="4204016" y="359853"/>
                    <a:pt x="4173945" y="359853"/>
                  </a:cubicBezTo>
                  <a:lnTo>
                    <a:pt x="54448" y="359853"/>
                  </a:lnTo>
                  <a:cubicBezTo>
                    <a:pt x="24377" y="359853"/>
                    <a:pt x="0" y="335476"/>
                    <a:pt x="0" y="305405"/>
                  </a:cubicBezTo>
                  <a:lnTo>
                    <a:pt x="0" y="54448"/>
                  </a:lnTo>
                  <a:cubicBezTo>
                    <a:pt x="0" y="24377"/>
                    <a:pt x="24377" y="0"/>
                    <a:pt x="54448" y="0"/>
                  </a:cubicBezTo>
                  <a:close/>
                </a:path>
              </a:pathLst>
            </a:custGeom>
            <a:solidFill>
              <a:srgbClr val="FFCF91"/>
            </a:solidFill>
            <a:ln w="47625" cap="rnd">
              <a:solidFill>
                <a:srgbClr val="E76262"/>
              </a:solidFill>
              <a:prstDash val="lgDash"/>
              <a:rou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4" name="TextBox 94"/>
            <p:cNvSpPr txBox="1"/>
            <p:nvPr/>
          </p:nvSpPr>
          <p:spPr>
            <a:xfrm>
              <a:off x="0" y="-28575"/>
              <a:ext cx="4228393" cy="388428"/>
            </a:xfrm>
            <a:prstGeom prst="rect">
              <a:avLst/>
            </a:prstGeom>
          </p:spPr>
          <p:txBody>
            <a:bodyPr lIns="44991" tIns="44991" rIns="44991" bIns="44991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95" name="Freeform 95"/>
          <p:cNvSpPr/>
          <p:nvPr/>
        </p:nvSpPr>
        <p:spPr>
          <a:xfrm rot="-2375794" flipH="1">
            <a:off x="15046214" y="7161446"/>
            <a:ext cx="1070845" cy="926501"/>
          </a:xfrm>
          <a:custGeom>
            <a:avLst/>
            <a:gdLst/>
            <a:ahLst/>
            <a:cxnLst/>
            <a:rect l="l" t="t" r="r" b="b"/>
            <a:pathLst>
              <a:path w="1070845" h="926501">
                <a:moveTo>
                  <a:pt x="1070845" y="0"/>
                </a:moveTo>
                <a:lnTo>
                  <a:pt x="0" y="0"/>
                </a:lnTo>
                <a:lnTo>
                  <a:pt x="0" y="926501"/>
                </a:lnTo>
                <a:lnTo>
                  <a:pt x="1070845" y="926501"/>
                </a:lnTo>
                <a:lnTo>
                  <a:pt x="1070845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xmlns="" r:embed="rId7"/>
                </a:ext>
              </a:extLst>
            </a:blip>
            <a:stretch>
              <a:fillRect r="-58022" b="-75336"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96" name="Freeform 96"/>
          <p:cNvSpPr/>
          <p:nvPr/>
        </p:nvSpPr>
        <p:spPr>
          <a:xfrm rot="-6877315" flipH="1">
            <a:off x="14566234" y="1255930"/>
            <a:ext cx="1011795" cy="696741"/>
          </a:xfrm>
          <a:custGeom>
            <a:avLst/>
            <a:gdLst/>
            <a:ahLst/>
            <a:cxnLst/>
            <a:rect l="l" t="t" r="r" b="b"/>
            <a:pathLst>
              <a:path w="1011795" h="696741">
                <a:moveTo>
                  <a:pt x="1011794" y="0"/>
                </a:moveTo>
                <a:lnTo>
                  <a:pt x="0" y="0"/>
                </a:lnTo>
                <a:lnTo>
                  <a:pt x="0" y="696741"/>
                </a:lnTo>
                <a:lnTo>
                  <a:pt x="1011794" y="696741"/>
                </a:lnTo>
                <a:lnTo>
                  <a:pt x="1011794" y="0"/>
                </a:lnTo>
                <a:close/>
              </a:path>
            </a:pathLst>
          </a:custGeom>
          <a:blipFill>
            <a:blip r:embed="rId8"/>
            <a:stretch>
              <a:fillRect t="-62571" r="-193516" b="-197067"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97" name="TextBox 97"/>
          <p:cNvSpPr txBox="1"/>
          <p:nvPr/>
        </p:nvSpPr>
        <p:spPr>
          <a:xfrm>
            <a:off x="1284177" y="1317305"/>
            <a:ext cx="13379361" cy="5764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4503"/>
              </a:lnSpc>
              <a:spcBef>
                <a:spcPct val="0"/>
              </a:spcBef>
            </a:pPr>
            <a:r>
              <a:rPr lang="en-US" sz="3752" b="1">
                <a:solidFill>
                  <a:srgbClr val="503D36"/>
                </a:solidFill>
                <a:latin typeface="Fraunces Bold"/>
                <a:ea typeface="Fraunces Bold"/>
                <a:cs typeface="Fraunces Bold"/>
                <a:sym typeface="Fraunces Bold"/>
              </a:rPr>
              <a:t>I. ÔN TẬP CÁCH THỨC THỰC HIỆN THẢO LUẬN</a:t>
            </a:r>
          </a:p>
        </p:txBody>
      </p:sp>
      <p:sp>
        <p:nvSpPr>
          <p:cNvPr id="98" name="TextBox 98"/>
          <p:cNvSpPr txBox="1"/>
          <p:nvPr/>
        </p:nvSpPr>
        <p:spPr>
          <a:xfrm>
            <a:off x="1745359" y="2406114"/>
            <a:ext cx="14797283" cy="64177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5211"/>
              </a:lnSpc>
            </a:pPr>
            <a:r>
              <a:rPr lang="en-US" sz="3803" b="1" dirty="0">
                <a:solidFill>
                  <a:srgbClr val="423F3F"/>
                </a:solidFill>
                <a:latin typeface="Roboto Condensed Bold"/>
                <a:ea typeface="Roboto Condensed Bold"/>
                <a:cs typeface="Roboto Condensed Bold"/>
                <a:sym typeface="Roboto Condensed Bold"/>
              </a:rPr>
              <a:t>1. </a:t>
            </a:r>
            <a:r>
              <a:rPr lang="en-US" sz="3803" b="1" dirty="0" err="1">
                <a:solidFill>
                  <a:srgbClr val="423F3F"/>
                </a:solidFill>
                <a:latin typeface="Roboto Condensed Bold"/>
                <a:ea typeface="Roboto Condensed Bold"/>
                <a:cs typeface="Roboto Condensed Bold"/>
                <a:sym typeface="Roboto Condensed Bold"/>
              </a:rPr>
              <a:t>Các</a:t>
            </a:r>
            <a:r>
              <a:rPr lang="en-US" sz="3803" b="1" dirty="0">
                <a:solidFill>
                  <a:srgbClr val="423F3F"/>
                </a:solidFill>
                <a:latin typeface="Roboto Condensed Bold"/>
                <a:ea typeface="Roboto Condensed Bold"/>
                <a:cs typeface="Roboto Condensed Bold"/>
                <a:sym typeface="Roboto Condensed Bold"/>
              </a:rPr>
              <a:t> </a:t>
            </a:r>
            <a:r>
              <a:rPr lang="en-US" sz="3803" b="1" dirty="0" err="1">
                <a:solidFill>
                  <a:srgbClr val="423F3F"/>
                </a:solidFill>
                <a:latin typeface="Roboto Condensed Bold"/>
                <a:ea typeface="Roboto Condensed Bold"/>
                <a:cs typeface="Roboto Condensed Bold"/>
                <a:sym typeface="Roboto Condensed Bold"/>
              </a:rPr>
              <a:t>bước</a:t>
            </a:r>
            <a:r>
              <a:rPr lang="en-US" sz="3803" b="1" dirty="0">
                <a:solidFill>
                  <a:srgbClr val="423F3F"/>
                </a:solidFill>
                <a:latin typeface="Roboto Condensed Bold"/>
                <a:ea typeface="Roboto Condensed Bold"/>
                <a:cs typeface="Roboto Condensed Bold"/>
                <a:sym typeface="Roboto Condensed Bold"/>
              </a:rPr>
              <a:t> </a:t>
            </a:r>
            <a:r>
              <a:rPr lang="en-US" sz="3803" b="1" dirty="0" err="1">
                <a:solidFill>
                  <a:srgbClr val="423F3F"/>
                </a:solidFill>
                <a:latin typeface="Roboto Condensed Bold"/>
                <a:ea typeface="Roboto Condensed Bold"/>
                <a:cs typeface="Roboto Condensed Bold"/>
                <a:sym typeface="Roboto Condensed Bold"/>
              </a:rPr>
              <a:t>thực</a:t>
            </a:r>
            <a:r>
              <a:rPr lang="en-US" sz="3803" b="1" dirty="0">
                <a:solidFill>
                  <a:srgbClr val="423F3F"/>
                </a:solidFill>
                <a:latin typeface="Roboto Condensed Bold"/>
                <a:ea typeface="Roboto Condensed Bold"/>
                <a:cs typeface="Roboto Condensed Bold"/>
                <a:sym typeface="Roboto Condensed Bold"/>
              </a:rPr>
              <a:t> </a:t>
            </a:r>
            <a:r>
              <a:rPr lang="en-US" sz="3803" b="1" dirty="0" err="1">
                <a:solidFill>
                  <a:srgbClr val="423F3F"/>
                </a:solidFill>
                <a:latin typeface="Roboto Condensed Bold"/>
                <a:ea typeface="Roboto Condensed Bold"/>
                <a:cs typeface="Roboto Condensed Bold"/>
                <a:sym typeface="Roboto Condensed Bold"/>
              </a:rPr>
              <a:t>hiện</a:t>
            </a:r>
            <a:endParaRPr lang="en-US" sz="3803" b="1" dirty="0">
              <a:solidFill>
                <a:srgbClr val="423F3F"/>
              </a:solidFill>
              <a:latin typeface="Roboto Condensed Bold"/>
              <a:ea typeface="Roboto Condensed Bold"/>
              <a:cs typeface="Roboto Condensed Bold"/>
              <a:sym typeface="Roboto Condensed Bold"/>
            </a:endParaRPr>
          </a:p>
        </p:txBody>
      </p:sp>
      <p:sp>
        <p:nvSpPr>
          <p:cNvPr id="99" name="TextBox 99"/>
          <p:cNvSpPr txBox="1"/>
          <p:nvPr/>
        </p:nvSpPr>
        <p:spPr>
          <a:xfrm>
            <a:off x="1685181" y="3326537"/>
            <a:ext cx="14142644" cy="514662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4555"/>
              </a:lnSpc>
            </a:pPr>
            <a:r>
              <a:rPr lang="en-US" sz="3503" b="1" dirty="0">
                <a:solidFill>
                  <a:srgbClr val="423F3F"/>
                </a:solidFill>
                <a:latin typeface="Roboto Condensed Bold"/>
                <a:ea typeface="Roboto Condensed Bold"/>
                <a:cs typeface="Roboto Condensed Bold"/>
                <a:sym typeface="Roboto Condensed Bold"/>
              </a:rPr>
              <a:t>*</a:t>
            </a:r>
            <a:r>
              <a:rPr lang="en-US" sz="3503" b="1" dirty="0" err="1">
                <a:solidFill>
                  <a:srgbClr val="423F3F"/>
                </a:solidFill>
                <a:latin typeface="Roboto Condensed Bold"/>
                <a:ea typeface="Roboto Condensed Bold"/>
                <a:cs typeface="Roboto Condensed Bold"/>
                <a:sym typeface="Roboto Condensed Bold"/>
              </a:rPr>
              <a:t>Trước</a:t>
            </a:r>
            <a:r>
              <a:rPr lang="en-US" sz="3503" b="1" dirty="0">
                <a:solidFill>
                  <a:srgbClr val="423F3F"/>
                </a:solidFill>
                <a:latin typeface="Roboto Condensed Bold"/>
                <a:ea typeface="Roboto Condensed Bold"/>
                <a:cs typeface="Roboto Condensed Bold"/>
                <a:sym typeface="Roboto Condensed Bold"/>
              </a:rPr>
              <a:t> </a:t>
            </a:r>
            <a:r>
              <a:rPr lang="en-US" sz="3503" b="1" dirty="0" err="1">
                <a:solidFill>
                  <a:srgbClr val="423F3F"/>
                </a:solidFill>
                <a:latin typeface="Roboto Condensed Bold"/>
                <a:ea typeface="Roboto Condensed Bold"/>
                <a:cs typeface="Roboto Condensed Bold"/>
                <a:sym typeface="Roboto Condensed Bold"/>
              </a:rPr>
              <a:t>khi</a:t>
            </a:r>
            <a:r>
              <a:rPr lang="en-US" sz="3503" b="1" dirty="0">
                <a:solidFill>
                  <a:srgbClr val="423F3F"/>
                </a:solidFill>
                <a:latin typeface="Roboto Condensed Bold"/>
                <a:ea typeface="Roboto Condensed Bold"/>
                <a:cs typeface="Roboto Condensed Bold"/>
                <a:sym typeface="Roboto Condensed Bold"/>
              </a:rPr>
              <a:t> </a:t>
            </a:r>
            <a:r>
              <a:rPr lang="en-US" sz="3503" b="1" dirty="0" err="1">
                <a:solidFill>
                  <a:srgbClr val="423F3F"/>
                </a:solidFill>
                <a:latin typeface="Roboto Condensed Bold"/>
                <a:ea typeface="Roboto Condensed Bold"/>
                <a:cs typeface="Roboto Condensed Bold"/>
                <a:sym typeface="Roboto Condensed Bold"/>
              </a:rPr>
              <a:t>thảo</a:t>
            </a:r>
            <a:r>
              <a:rPr lang="en-US" sz="3503" b="1" dirty="0">
                <a:solidFill>
                  <a:srgbClr val="423F3F"/>
                </a:solidFill>
                <a:latin typeface="Roboto Condensed Bold"/>
                <a:ea typeface="Roboto Condensed Bold"/>
                <a:cs typeface="Roboto Condensed Bold"/>
                <a:sym typeface="Roboto Condensed Bold"/>
              </a:rPr>
              <a:t> </a:t>
            </a:r>
            <a:r>
              <a:rPr lang="en-US" sz="3503" b="1" dirty="0" err="1">
                <a:solidFill>
                  <a:srgbClr val="423F3F"/>
                </a:solidFill>
                <a:latin typeface="Roboto Condensed Bold"/>
                <a:ea typeface="Roboto Condensed Bold"/>
                <a:cs typeface="Roboto Condensed Bold"/>
                <a:sym typeface="Roboto Condensed Bold"/>
              </a:rPr>
              <a:t>luận</a:t>
            </a:r>
            <a:endParaRPr lang="en-US" sz="3503" b="1" dirty="0">
              <a:solidFill>
                <a:srgbClr val="423F3F"/>
              </a:solidFill>
              <a:latin typeface="Roboto Condensed Bold"/>
              <a:ea typeface="Roboto Condensed Bold"/>
              <a:cs typeface="Roboto Condensed Bold"/>
              <a:sym typeface="Roboto Condensed Bold"/>
            </a:endParaRPr>
          </a:p>
          <a:p>
            <a:pPr algn="just">
              <a:lnSpc>
                <a:spcPts val="4555"/>
              </a:lnSpc>
            </a:pPr>
            <a:r>
              <a:rPr lang="en-US" sz="3503" dirty="0">
                <a:solidFill>
                  <a:srgbClr val="423F3F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- Quan </a:t>
            </a:r>
            <a:r>
              <a:rPr lang="en-US" sz="3503" dirty="0" err="1">
                <a:solidFill>
                  <a:srgbClr val="423F3F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sát</a:t>
            </a:r>
            <a:r>
              <a:rPr lang="en-US" sz="3503" dirty="0">
                <a:solidFill>
                  <a:srgbClr val="423F3F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, </a:t>
            </a:r>
            <a:r>
              <a:rPr lang="en-US" sz="3503" dirty="0" err="1">
                <a:solidFill>
                  <a:srgbClr val="423F3F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tìm</a:t>
            </a:r>
            <a:r>
              <a:rPr lang="en-US" sz="3503" dirty="0">
                <a:solidFill>
                  <a:srgbClr val="423F3F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 </a:t>
            </a:r>
            <a:r>
              <a:rPr lang="en-US" sz="3503" dirty="0" err="1">
                <a:solidFill>
                  <a:srgbClr val="423F3F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hiểu</a:t>
            </a:r>
            <a:r>
              <a:rPr lang="en-US" sz="3503" dirty="0">
                <a:solidFill>
                  <a:srgbClr val="423F3F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 </a:t>
            </a:r>
            <a:r>
              <a:rPr lang="en-US" sz="3503" dirty="0" err="1">
                <a:solidFill>
                  <a:srgbClr val="423F3F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thực</a:t>
            </a:r>
            <a:r>
              <a:rPr lang="en-US" sz="3503" dirty="0">
                <a:solidFill>
                  <a:srgbClr val="423F3F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 </a:t>
            </a:r>
            <a:r>
              <a:rPr lang="en-US" sz="3503" dirty="0" err="1">
                <a:solidFill>
                  <a:srgbClr val="423F3F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tế</a:t>
            </a:r>
            <a:r>
              <a:rPr lang="en-US" sz="3503" dirty="0">
                <a:solidFill>
                  <a:srgbClr val="423F3F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 </a:t>
            </a:r>
            <a:r>
              <a:rPr lang="en-US" sz="3503" dirty="0" err="1">
                <a:solidFill>
                  <a:srgbClr val="423F3F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đời</a:t>
            </a:r>
            <a:r>
              <a:rPr lang="en-US" sz="3503" dirty="0">
                <a:solidFill>
                  <a:srgbClr val="423F3F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 </a:t>
            </a:r>
            <a:r>
              <a:rPr lang="en-US" sz="3503" dirty="0" err="1">
                <a:solidFill>
                  <a:srgbClr val="423F3F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sống</a:t>
            </a:r>
            <a:r>
              <a:rPr lang="en-US" sz="3503" dirty="0">
                <a:solidFill>
                  <a:srgbClr val="423F3F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 </a:t>
            </a:r>
            <a:r>
              <a:rPr lang="en-US" sz="3503" dirty="0" err="1">
                <a:solidFill>
                  <a:srgbClr val="423F3F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để</a:t>
            </a:r>
            <a:r>
              <a:rPr lang="en-US" sz="3503" dirty="0">
                <a:solidFill>
                  <a:srgbClr val="423F3F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 </a:t>
            </a:r>
            <a:r>
              <a:rPr lang="en-US" sz="3503" dirty="0" err="1">
                <a:solidFill>
                  <a:srgbClr val="423F3F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phát</a:t>
            </a:r>
            <a:r>
              <a:rPr lang="en-US" sz="3503" dirty="0">
                <a:solidFill>
                  <a:srgbClr val="423F3F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 </a:t>
            </a:r>
            <a:r>
              <a:rPr lang="en-US" sz="3503" dirty="0" err="1">
                <a:solidFill>
                  <a:srgbClr val="423F3F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hiện</a:t>
            </a:r>
            <a:r>
              <a:rPr lang="en-US" sz="3503" dirty="0">
                <a:solidFill>
                  <a:srgbClr val="423F3F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 </a:t>
            </a:r>
            <a:r>
              <a:rPr lang="en-US" sz="3503" dirty="0" err="1">
                <a:solidFill>
                  <a:srgbClr val="423F3F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và</a:t>
            </a:r>
            <a:r>
              <a:rPr lang="en-US" sz="3503" dirty="0">
                <a:solidFill>
                  <a:srgbClr val="423F3F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 </a:t>
            </a:r>
            <a:r>
              <a:rPr lang="en-US" sz="3503" dirty="0" err="1">
                <a:solidFill>
                  <a:srgbClr val="423F3F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lựa</a:t>
            </a:r>
            <a:r>
              <a:rPr lang="en-US" sz="3503" dirty="0">
                <a:solidFill>
                  <a:srgbClr val="423F3F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 </a:t>
            </a:r>
            <a:r>
              <a:rPr lang="en-US" sz="3503" dirty="0" err="1">
                <a:solidFill>
                  <a:srgbClr val="423F3F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chọn</a:t>
            </a:r>
            <a:r>
              <a:rPr lang="en-US" sz="3503" dirty="0">
                <a:solidFill>
                  <a:srgbClr val="423F3F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 </a:t>
            </a:r>
            <a:r>
              <a:rPr lang="en-US" sz="3503" dirty="0" err="1">
                <a:solidFill>
                  <a:srgbClr val="423F3F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được</a:t>
            </a:r>
            <a:r>
              <a:rPr lang="en-US" sz="3503" dirty="0">
                <a:solidFill>
                  <a:srgbClr val="423F3F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 </a:t>
            </a:r>
            <a:r>
              <a:rPr lang="en-US" sz="3503" dirty="0" err="1">
                <a:solidFill>
                  <a:srgbClr val="423F3F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vấn</a:t>
            </a:r>
            <a:r>
              <a:rPr lang="en-US" sz="3503" dirty="0">
                <a:solidFill>
                  <a:srgbClr val="423F3F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 </a:t>
            </a:r>
            <a:r>
              <a:rPr lang="en-US" sz="3503" dirty="0" err="1">
                <a:solidFill>
                  <a:srgbClr val="423F3F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đề</a:t>
            </a:r>
            <a:r>
              <a:rPr lang="en-US" sz="3503" dirty="0">
                <a:solidFill>
                  <a:srgbClr val="423F3F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 </a:t>
            </a:r>
            <a:r>
              <a:rPr lang="en-US" sz="3503" dirty="0" err="1">
                <a:solidFill>
                  <a:srgbClr val="423F3F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cần</a:t>
            </a:r>
            <a:r>
              <a:rPr lang="en-US" sz="3503" dirty="0">
                <a:solidFill>
                  <a:srgbClr val="423F3F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 </a:t>
            </a:r>
            <a:r>
              <a:rPr lang="en-US" sz="3503" dirty="0" err="1">
                <a:solidFill>
                  <a:srgbClr val="423F3F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thảo</a:t>
            </a:r>
            <a:r>
              <a:rPr lang="en-US" sz="3503" dirty="0">
                <a:solidFill>
                  <a:srgbClr val="423F3F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 </a:t>
            </a:r>
            <a:r>
              <a:rPr lang="en-US" sz="3503" dirty="0" err="1">
                <a:solidFill>
                  <a:srgbClr val="423F3F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luận</a:t>
            </a:r>
            <a:r>
              <a:rPr lang="en-US" sz="3503" dirty="0">
                <a:solidFill>
                  <a:srgbClr val="423F3F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 </a:t>
            </a:r>
            <a:r>
              <a:rPr lang="en-US" sz="3503" dirty="0" err="1">
                <a:solidFill>
                  <a:srgbClr val="423F3F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phù</a:t>
            </a:r>
            <a:r>
              <a:rPr lang="en-US" sz="3503" dirty="0">
                <a:solidFill>
                  <a:srgbClr val="423F3F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 </a:t>
            </a:r>
            <a:r>
              <a:rPr lang="en-US" sz="3503" dirty="0" err="1">
                <a:solidFill>
                  <a:srgbClr val="423F3F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hợp</a:t>
            </a:r>
            <a:r>
              <a:rPr lang="en-US" sz="3503" dirty="0">
                <a:solidFill>
                  <a:srgbClr val="423F3F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 </a:t>
            </a:r>
            <a:r>
              <a:rPr lang="en-US" sz="3503" dirty="0" err="1">
                <a:solidFill>
                  <a:srgbClr val="423F3F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với</a:t>
            </a:r>
            <a:r>
              <a:rPr lang="en-US" sz="3503" dirty="0">
                <a:solidFill>
                  <a:srgbClr val="423F3F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 </a:t>
            </a:r>
            <a:r>
              <a:rPr lang="en-US" sz="3503" dirty="0" err="1">
                <a:solidFill>
                  <a:srgbClr val="423F3F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lứa</a:t>
            </a:r>
            <a:r>
              <a:rPr lang="en-US" sz="3503" dirty="0">
                <a:solidFill>
                  <a:srgbClr val="423F3F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 </a:t>
            </a:r>
            <a:r>
              <a:rPr lang="en-US" sz="3503" dirty="0" err="1">
                <a:solidFill>
                  <a:srgbClr val="423F3F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tuổi</a:t>
            </a:r>
            <a:r>
              <a:rPr lang="en-US" sz="3503" dirty="0">
                <a:solidFill>
                  <a:srgbClr val="423F3F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.</a:t>
            </a:r>
          </a:p>
          <a:p>
            <a:pPr algn="just">
              <a:lnSpc>
                <a:spcPts val="4555"/>
              </a:lnSpc>
            </a:pPr>
            <a:r>
              <a:rPr lang="en-US" sz="3503" dirty="0">
                <a:solidFill>
                  <a:srgbClr val="423F3F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- </a:t>
            </a:r>
            <a:r>
              <a:rPr lang="en-US" sz="3503" dirty="0" err="1">
                <a:solidFill>
                  <a:srgbClr val="423F3F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Nêu</a:t>
            </a:r>
            <a:r>
              <a:rPr lang="en-US" sz="3503" dirty="0">
                <a:solidFill>
                  <a:srgbClr val="423F3F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 </a:t>
            </a:r>
            <a:r>
              <a:rPr lang="en-US" sz="3503" dirty="0" err="1">
                <a:solidFill>
                  <a:srgbClr val="423F3F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rõ</a:t>
            </a:r>
            <a:r>
              <a:rPr lang="en-US" sz="3503" dirty="0">
                <a:solidFill>
                  <a:srgbClr val="423F3F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 ý </a:t>
            </a:r>
            <a:r>
              <a:rPr lang="en-US" sz="3503" dirty="0" err="1">
                <a:solidFill>
                  <a:srgbClr val="423F3F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kiến</a:t>
            </a:r>
            <a:r>
              <a:rPr lang="en-US" sz="3503" dirty="0">
                <a:solidFill>
                  <a:srgbClr val="423F3F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 (</a:t>
            </a:r>
            <a:r>
              <a:rPr lang="en-US" sz="3503" dirty="0" err="1">
                <a:solidFill>
                  <a:srgbClr val="423F3F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quan</a:t>
            </a:r>
            <a:r>
              <a:rPr lang="en-US" sz="3503" dirty="0">
                <a:solidFill>
                  <a:srgbClr val="423F3F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 </a:t>
            </a:r>
            <a:r>
              <a:rPr lang="en-US" sz="3503" dirty="0" err="1">
                <a:solidFill>
                  <a:srgbClr val="423F3F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điểm</a:t>
            </a:r>
            <a:r>
              <a:rPr lang="en-US" sz="3503" dirty="0">
                <a:solidFill>
                  <a:srgbClr val="423F3F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) </a:t>
            </a:r>
            <a:r>
              <a:rPr lang="en-US" sz="3503" dirty="0" err="1">
                <a:solidFill>
                  <a:srgbClr val="423F3F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của</a:t>
            </a:r>
            <a:r>
              <a:rPr lang="en-US" sz="3503" dirty="0">
                <a:solidFill>
                  <a:srgbClr val="423F3F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 </a:t>
            </a:r>
            <a:r>
              <a:rPr lang="en-US" sz="3503" dirty="0" err="1">
                <a:solidFill>
                  <a:srgbClr val="423F3F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bản</a:t>
            </a:r>
            <a:r>
              <a:rPr lang="en-US" sz="3503" dirty="0">
                <a:solidFill>
                  <a:srgbClr val="423F3F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 </a:t>
            </a:r>
            <a:r>
              <a:rPr lang="en-US" sz="3503" dirty="0" err="1">
                <a:solidFill>
                  <a:srgbClr val="423F3F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thân</a:t>
            </a:r>
            <a:r>
              <a:rPr lang="en-US" sz="3503" dirty="0">
                <a:solidFill>
                  <a:srgbClr val="423F3F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 </a:t>
            </a:r>
            <a:r>
              <a:rPr lang="en-US" sz="3503" dirty="0" err="1">
                <a:solidFill>
                  <a:srgbClr val="423F3F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về</a:t>
            </a:r>
            <a:r>
              <a:rPr lang="en-US" sz="3503" dirty="0">
                <a:solidFill>
                  <a:srgbClr val="423F3F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 </a:t>
            </a:r>
            <a:r>
              <a:rPr lang="en-US" sz="3503" dirty="0" err="1">
                <a:solidFill>
                  <a:srgbClr val="423F3F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vấn</a:t>
            </a:r>
            <a:r>
              <a:rPr lang="en-US" sz="3503" dirty="0">
                <a:solidFill>
                  <a:srgbClr val="423F3F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 </a:t>
            </a:r>
            <a:r>
              <a:rPr lang="en-US" sz="3503" dirty="0" err="1">
                <a:solidFill>
                  <a:srgbClr val="423F3F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đề</a:t>
            </a:r>
            <a:r>
              <a:rPr lang="en-US" sz="3503" dirty="0">
                <a:solidFill>
                  <a:srgbClr val="423F3F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 </a:t>
            </a:r>
            <a:r>
              <a:rPr lang="en-US" sz="3503" dirty="0" err="1">
                <a:solidFill>
                  <a:srgbClr val="423F3F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được</a:t>
            </a:r>
            <a:r>
              <a:rPr lang="en-US" sz="3503" dirty="0">
                <a:solidFill>
                  <a:srgbClr val="423F3F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 </a:t>
            </a:r>
            <a:r>
              <a:rPr lang="en-US" sz="3503" dirty="0" err="1">
                <a:solidFill>
                  <a:srgbClr val="423F3F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nêu</a:t>
            </a:r>
            <a:r>
              <a:rPr lang="en-US" sz="3503" dirty="0">
                <a:solidFill>
                  <a:srgbClr val="423F3F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 </a:t>
            </a:r>
            <a:r>
              <a:rPr lang="en-US" sz="3503" dirty="0" err="1">
                <a:solidFill>
                  <a:srgbClr val="423F3F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ra</a:t>
            </a:r>
            <a:r>
              <a:rPr lang="en-US" sz="3503" dirty="0">
                <a:solidFill>
                  <a:srgbClr val="423F3F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; </a:t>
            </a:r>
            <a:r>
              <a:rPr lang="en-US" sz="3503" dirty="0" err="1">
                <a:solidFill>
                  <a:srgbClr val="423F3F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về</a:t>
            </a:r>
            <a:r>
              <a:rPr lang="en-US" sz="3503" dirty="0">
                <a:solidFill>
                  <a:srgbClr val="423F3F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 </a:t>
            </a:r>
            <a:r>
              <a:rPr lang="en-US" sz="3503" dirty="0" err="1">
                <a:solidFill>
                  <a:srgbClr val="423F3F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các</a:t>
            </a:r>
            <a:r>
              <a:rPr lang="en-US" sz="3503" dirty="0">
                <a:solidFill>
                  <a:srgbClr val="423F3F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 ý </a:t>
            </a:r>
            <a:r>
              <a:rPr lang="en-US" sz="3503" dirty="0" err="1">
                <a:solidFill>
                  <a:srgbClr val="423F3F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kiến</a:t>
            </a:r>
            <a:r>
              <a:rPr lang="en-US" sz="3503" dirty="0">
                <a:solidFill>
                  <a:srgbClr val="423F3F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 </a:t>
            </a:r>
            <a:r>
              <a:rPr lang="en-US" sz="3503" dirty="0" err="1">
                <a:solidFill>
                  <a:srgbClr val="423F3F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của</a:t>
            </a:r>
            <a:r>
              <a:rPr lang="en-US" sz="3503" dirty="0">
                <a:solidFill>
                  <a:srgbClr val="423F3F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 </a:t>
            </a:r>
            <a:r>
              <a:rPr lang="en-US" sz="3503" dirty="0" err="1">
                <a:solidFill>
                  <a:srgbClr val="423F3F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người</a:t>
            </a:r>
            <a:r>
              <a:rPr lang="en-US" sz="3503" dirty="0">
                <a:solidFill>
                  <a:srgbClr val="423F3F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 </a:t>
            </a:r>
            <a:r>
              <a:rPr lang="en-US" sz="3503" dirty="0" err="1">
                <a:solidFill>
                  <a:srgbClr val="423F3F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khác</a:t>
            </a:r>
            <a:r>
              <a:rPr lang="en-US" sz="3503" dirty="0">
                <a:solidFill>
                  <a:srgbClr val="423F3F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 </a:t>
            </a:r>
            <a:r>
              <a:rPr lang="en-US" sz="3503" dirty="0" err="1">
                <a:solidFill>
                  <a:srgbClr val="423F3F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cùng</a:t>
            </a:r>
            <a:r>
              <a:rPr lang="en-US" sz="3503" dirty="0">
                <a:solidFill>
                  <a:srgbClr val="423F3F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 </a:t>
            </a:r>
            <a:r>
              <a:rPr lang="en-US" sz="3503" dirty="0" err="1">
                <a:solidFill>
                  <a:srgbClr val="423F3F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thảo</a:t>
            </a:r>
            <a:r>
              <a:rPr lang="en-US" sz="3503" dirty="0">
                <a:solidFill>
                  <a:srgbClr val="423F3F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 </a:t>
            </a:r>
            <a:r>
              <a:rPr lang="en-US" sz="3503" dirty="0" err="1">
                <a:solidFill>
                  <a:srgbClr val="423F3F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luận</a:t>
            </a:r>
            <a:r>
              <a:rPr lang="en-US" sz="3503" dirty="0">
                <a:solidFill>
                  <a:srgbClr val="423F3F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 (</a:t>
            </a:r>
            <a:r>
              <a:rPr lang="en-US" sz="3503" dirty="0" err="1">
                <a:solidFill>
                  <a:srgbClr val="423F3F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đồng</a:t>
            </a:r>
            <a:r>
              <a:rPr lang="en-US" sz="3503" dirty="0">
                <a:solidFill>
                  <a:srgbClr val="423F3F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 </a:t>
            </a:r>
            <a:r>
              <a:rPr lang="en-US" sz="3503" dirty="0" err="1">
                <a:solidFill>
                  <a:srgbClr val="423F3F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tình</a:t>
            </a:r>
            <a:r>
              <a:rPr lang="en-US" sz="3503" dirty="0">
                <a:solidFill>
                  <a:srgbClr val="423F3F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/</a:t>
            </a:r>
            <a:r>
              <a:rPr lang="en-US" sz="3503" dirty="0" err="1">
                <a:solidFill>
                  <a:srgbClr val="423F3F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không</a:t>
            </a:r>
            <a:r>
              <a:rPr lang="en-US" sz="3503" dirty="0">
                <a:solidFill>
                  <a:srgbClr val="423F3F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 </a:t>
            </a:r>
            <a:r>
              <a:rPr lang="en-US" sz="3503" dirty="0" err="1">
                <a:solidFill>
                  <a:srgbClr val="423F3F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đồng</a:t>
            </a:r>
            <a:r>
              <a:rPr lang="en-US" sz="3503" dirty="0">
                <a:solidFill>
                  <a:srgbClr val="423F3F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 </a:t>
            </a:r>
            <a:r>
              <a:rPr lang="en-US" sz="3503" dirty="0" err="1">
                <a:solidFill>
                  <a:srgbClr val="423F3F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tình</a:t>
            </a:r>
            <a:r>
              <a:rPr lang="en-US" sz="3503" dirty="0">
                <a:solidFill>
                  <a:srgbClr val="423F3F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).</a:t>
            </a:r>
          </a:p>
          <a:p>
            <a:pPr algn="just">
              <a:lnSpc>
                <a:spcPts val="4555"/>
              </a:lnSpc>
            </a:pPr>
            <a:r>
              <a:rPr lang="en-US" sz="3503" dirty="0">
                <a:solidFill>
                  <a:srgbClr val="423F3F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- </a:t>
            </a:r>
            <a:r>
              <a:rPr lang="en-US" sz="3503" dirty="0" err="1">
                <a:solidFill>
                  <a:srgbClr val="423F3F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Cần</a:t>
            </a:r>
            <a:r>
              <a:rPr lang="en-US" sz="3503" dirty="0">
                <a:solidFill>
                  <a:srgbClr val="423F3F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 </a:t>
            </a:r>
            <a:r>
              <a:rPr lang="en-US" sz="3503" dirty="0" err="1">
                <a:solidFill>
                  <a:srgbClr val="423F3F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đưa</a:t>
            </a:r>
            <a:r>
              <a:rPr lang="en-US" sz="3503" dirty="0">
                <a:solidFill>
                  <a:srgbClr val="423F3F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 </a:t>
            </a:r>
            <a:r>
              <a:rPr lang="en-US" sz="3503" dirty="0" err="1">
                <a:solidFill>
                  <a:srgbClr val="423F3F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ra</a:t>
            </a:r>
            <a:r>
              <a:rPr lang="en-US" sz="3503" dirty="0">
                <a:solidFill>
                  <a:srgbClr val="423F3F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 </a:t>
            </a:r>
            <a:r>
              <a:rPr lang="en-US" sz="3503" dirty="0" err="1">
                <a:solidFill>
                  <a:srgbClr val="423F3F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được</a:t>
            </a:r>
            <a:r>
              <a:rPr lang="en-US" sz="3503" dirty="0">
                <a:solidFill>
                  <a:srgbClr val="423F3F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 </a:t>
            </a:r>
            <a:r>
              <a:rPr lang="en-US" sz="3503" dirty="0" err="1">
                <a:solidFill>
                  <a:srgbClr val="423F3F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các</a:t>
            </a:r>
            <a:r>
              <a:rPr lang="en-US" sz="3503" dirty="0">
                <a:solidFill>
                  <a:srgbClr val="423F3F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 </a:t>
            </a:r>
            <a:r>
              <a:rPr lang="en-US" sz="3503" dirty="0" err="1">
                <a:solidFill>
                  <a:srgbClr val="423F3F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lí</a:t>
            </a:r>
            <a:r>
              <a:rPr lang="en-US" sz="3503" dirty="0">
                <a:solidFill>
                  <a:srgbClr val="423F3F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 </a:t>
            </a:r>
            <a:r>
              <a:rPr lang="en-US" sz="3503" dirty="0" err="1">
                <a:solidFill>
                  <a:srgbClr val="423F3F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lẽ</a:t>
            </a:r>
            <a:r>
              <a:rPr lang="en-US" sz="3503" dirty="0">
                <a:solidFill>
                  <a:srgbClr val="423F3F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, </a:t>
            </a:r>
            <a:r>
              <a:rPr lang="en-US" sz="3503" dirty="0" err="1">
                <a:solidFill>
                  <a:srgbClr val="423F3F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phân</a:t>
            </a:r>
            <a:r>
              <a:rPr lang="en-US" sz="3503" dirty="0">
                <a:solidFill>
                  <a:srgbClr val="423F3F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 </a:t>
            </a:r>
            <a:r>
              <a:rPr lang="en-US" sz="3503" dirty="0" err="1">
                <a:solidFill>
                  <a:srgbClr val="423F3F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tích</a:t>
            </a:r>
            <a:r>
              <a:rPr lang="en-US" sz="3503" dirty="0">
                <a:solidFill>
                  <a:srgbClr val="423F3F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 </a:t>
            </a:r>
            <a:r>
              <a:rPr lang="en-US" sz="3503" dirty="0" err="1">
                <a:solidFill>
                  <a:srgbClr val="423F3F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bằng</a:t>
            </a:r>
            <a:r>
              <a:rPr lang="en-US" sz="3503" dirty="0">
                <a:solidFill>
                  <a:srgbClr val="423F3F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 </a:t>
            </a:r>
            <a:r>
              <a:rPr lang="en-US" sz="3503" dirty="0" err="1">
                <a:solidFill>
                  <a:srgbClr val="423F3F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chứng</a:t>
            </a:r>
            <a:r>
              <a:rPr lang="en-US" sz="3503" dirty="0">
                <a:solidFill>
                  <a:srgbClr val="423F3F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 tin </a:t>
            </a:r>
            <a:r>
              <a:rPr lang="en-US" sz="3503" dirty="0" err="1">
                <a:solidFill>
                  <a:srgbClr val="423F3F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cậy</a:t>
            </a:r>
            <a:r>
              <a:rPr lang="en-US" sz="3503" dirty="0">
                <a:solidFill>
                  <a:srgbClr val="423F3F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 </a:t>
            </a:r>
            <a:r>
              <a:rPr lang="en-US" sz="3503" dirty="0" err="1">
                <a:solidFill>
                  <a:srgbClr val="423F3F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thể</a:t>
            </a:r>
            <a:r>
              <a:rPr lang="en-US" sz="3503" dirty="0">
                <a:solidFill>
                  <a:srgbClr val="423F3F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 </a:t>
            </a:r>
            <a:r>
              <a:rPr lang="en-US" sz="3503" dirty="0" err="1">
                <a:solidFill>
                  <a:srgbClr val="423F3F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hiện</a:t>
            </a:r>
            <a:r>
              <a:rPr lang="en-US" sz="3503" dirty="0">
                <a:solidFill>
                  <a:srgbClr val="423F3F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 </a:t>
            </a:r>
            <a:r>
              <a:rPr lang="en-US" sz="3503" dirty="0" err="1">
                <a:solidFill>
                  <a:srgbClr val="423F3F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quan</a:t>
            </a:r>
            <a:r>
              <a:rPr lang="en-US" sz="3503" dirty="0">
                <a:solidFill>
                  <a:srgbClr val="423F3F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 </a:t>
            </a:r>
            <a:r>
              <a:rPr lang="en-US" sz="3503" dirty="0" err="1">
                <a:solidFill>
                  <a:srgbClr val="423F3F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điểm</a:t>
            </a:r>
            <a:r>
              <a:rPr lang="en-US" sz="3503" dirty="0">
                <a:solidFill>
                  <a:srgbClr val="423F3F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 </a:t>
            </a:r>
            <a:r>
              <a:rPr lang="en-US" sz="3503" dirty="0" err="1">
                <a:solidFill>
                  <a:srgbClr val="423F3F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của</a:t>
            </a:r>
            <a:r>
              <a:rPr lang="en-US" sz="3503" dirty="0">
                <a:solidFill>
                  <a:srgbClr val="423F3F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 </a:t>
            </a:r>
            <a:r>
              <a:rPr lang="en-US" sz="3503" dirty="0" err="1">
                <a:solidFill>
                  <a:srgbClr val="423F3F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bản</a:t>
            </a:r>
            <a:r>
              <a:rPr lang="en-US" sz="3503" dirty="0">
                <a:solidFill>
                  <a:srgbClr val="423F3F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 </a:t>
            </a:r>
            <a:r>
              <a:rPr lang="en-US" sz="3503" dirty="0" err="1">
                <a:solidFill>
                  <a:srgbClr val="423F3F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thân</a:t>
            </a:r>
            <a:r>
              <a:rPr lang="en-US" sz="3503" dirty="0">
                <a:solidFill>
                  <a:srgbClr val="423F3F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.</a:t>
            </a:r>
          </a:p>
          <a:p>
            <a:pPr algn="just">
              <a:lnSpc>
                <a:spcPts val="4555"/>
              </a:lnSpc>
            </a:pPr>
            <a:r>
              <a:rPr lang="en-US" sz="3503" dirty="0">
                <a:solidFill>
                  <a:srgbClr val="423F3F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- </a:t>
            </a:r>
            <a:r>
              <a:rPr lang="en-US" sz="3503" dirty="0" err="1">
                <a:solidFill>
                  <a:srgbClr val="423F3F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Cần</a:t>
            </a:r>
            <a:r>
              <a:rPr lang="en-US" sz="3503" dirty="0">
                <a:solidFill>
                  <a:srgbClr val="423F3F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 </a:t>
            </a:r>
            <a:r>
              <a:rPr lang="en-US" sz="3503" dirty="0" err="1">
                <a:solidFill>
                  <a:srgbClr val="423F3F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nêu</a:t>
            </a:r>
            <a:r>
              <a:rPr lang="en-US" sz="3503" dirty="0">
                <a:solidFill>
                  <a:srgbClr val="423F3F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 </a:t>
            </a:r>
            <a:r>
              <a:rPr lang="en-US" sz="3503" dirty="0" err="1">
                <a:solidFill>
                  <a:srgbClr val="423F3F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được</a:t>
            </a:r>
            <a:r>
              <a:rPr lang="en-US" sz="3503" dirty="0">
                <a:solidFill>
                  <a:srgbClr val="423F3F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 </a:t>
            </a:r>
            <a:r>
              <a:rPr lang="en-US" sz="3503" dirty="0" err="1">
                <a:solidFill>
                  <a:srgbClr val="423F3F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nhận</a:t>
            </a:r>
            <a:r>
              <a:rPr lang="en-US" sz="3503" dirty="0">
                <a:solidFill>
                  <a:srgbClr val="423F3F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 </a:t>
            </a:r>
            <a:r>
              <a:rPr lang="en-US" sz="3503" dirty="0" err="1">
                <a:solidFill>
                  <a:srgbClr val="423F3F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xét</a:t>
            </a:r>
            <a:r>
              <a:rPr lang="en-US" sz="3503" dirty="0">
                <a:solidFill>
                  <a:srgbClr val="423F3F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, </a:t>
            </a:r>
            <a:r>
              <a:rPr lang="en-US" sz="3503" dirty="0" err="1">
                <a:solidFill>
                  <a:srgbClr val="423F3F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đánh</a:t>
            </a:r>
            <a:r>
              <a:rPr lang="en-US" sz="3503" dirty="0">
                <a:solidFill>
                  <a:srgbClr val="423F3F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 </a:t>
            </a:r>
            <a:r>
              <a:rPr lang="en-US" sz="3503" dirty="0" err="1">
                <a:solidFill>
                  <a:srgbClr val="423F3F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giá</a:t>
            </a:r>
            <a:r>
              <a:rPr lang="en-US" sz="3503" dirty="0">
                <a:solidFill>
                  <a:srgbClr val="423F3F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 </a:t>
            </a:r>
            <a:r>
              <a:rPr lang="en-US" sz="3503" dirty="0" err="1">
                <a:solidFill>
                  <a:srgbClr val="423F3F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về</a:t>
            </a:r>
            <a:r>
              <a:rPr lang="en-US" sz="3503" dirty="0">
                <a:solidFill>
                  <a:srgbClr val="423F3F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 ý </a:t>
            </a:r>
            <a:r>
              <a:rPr lang="en-US" sz="3503" dirty="0" err="1">
                <a:solidFill>
                  <a:srgbClr val="423F3F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kiến</a:t>
            </a:r>
            <a:r>
              <a:rPr lang="en-US" sz="3503" dirty="0">
                <a:solidFill>
                  <a:srgbClr val="423F3F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 </a:t>
            </a:r>
            <a:r>
              <a:rPr lang="en-US" sz="3503" dirty="0" err="1">
                <a:solidFill>
                  <a:srgbClr val="423F3F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của</a:t>
            </a:r>
            <a:r>
              <a:rPr lang="en-US" sz="3503" dirty="0">
                <a:solidFill>
                  <a:srgbClr val="423F3F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 </a:t>
            </a:r>
            <a:r>
              <a:rPr lang="en-US" sz="3503" dirty="0" err="1">
                <a:solidFill>
                  <a:srgbClr val="423F3F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các</a:t>
            </a:r>
            <a:r>
              <a:rPr lang="en-US" sz="3503" dirty="0">
                <a:solidFill>
                  <a:srgbClr val="423F3F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 </a:t>
            </a:r>
            <a:r>
              <a:rPr lang="en-US" sz="3503" dirty="0" err="1">
                <a:solidFill>
                  <a:srgbClr val="423F3F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thành</a:t>
            </a:r>
            <a:r>
              <a:rPr lang="en-US" sz="3503" dirty="0">
                <a:solidFill>
                  <a:srgbClr val="423F3F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 </a:t>
            </a:r>
            <a:r>
              <a:rPr lang="en-US" sz="3503" dirty="0" err="1">
                <a:solidFill>
                  <a:srgbClr val="423F3F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viên</a:t>
            </a:r>
            <a:r>
              <a:rPr lang="en-US" sz="3503" dirty="0">
                <a:solidFill>
                  <a:srgbClr val="423F3F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 </a:t>
            </a:r>
            <a:r>
              <a:rPr lang="en-US" sz="3503" dirty="0" err="1">
                <a:solidFill>
                  <a:srgbClr val="423F3F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khác</a:t>
            </a:r>
            <a:r>
              <a:rPr lang="en-US" sz="3503" dirty="0">
                <a:solidFill>
                  <a:srgbClr val="423F3F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 </a:t>
            </a:r>
            <a:r>
              <a:rPr lang="en-US" sz="3503" dirty="0" err="1">
                <a:solidFill>
                  <a:srgbClr val="423F3F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trong</a:t>
            </a:r>
            <a:r>
              <a:rPr lang="en-US" sz="3503" dirty="0">
                <a:solidFill>
                  <a:srgbClr val="423F3F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 </a:t>
            </a:r>
            <a:r>
              <a:rPr lang="en-US" sz="3503" dirty="0" err="1">
                <a:solidFill>
                  <a:srgbClr val="423F3F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nhóm</a:t>
            </a:r>
            <a:r>
              <a:rPr lang="en-US" sz="3503" dirty="0">
                <a:solidFill>
                  <a:srgbClr val="423F3F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.</a:t>
            </a:r>
          </a:p>
          <a:p>
            <a:pPr algn="just">
              <a:lnSpc>
                <a:spcPts val="4555"/>
              </a:lnSpc>
            </a:pPr>
            <a:r>
              <a:rPr lang="en-US" sz="3503" dirty="0">
                <a:solidFill>
                  <a:srgbClr val="423F3F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- </a:t>
            </a:r>
            <a:r>
              <a:rPr lang="en-US" sz="3503" dirty="0" err="1">
                <a:solidFill>
                  <a:srgbClr val="423F3F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Có</a:t>
            </a:r>
            <a:r>
              <a:rPr lang="en-US" sz="3503" dirty="0">
                <a:solidFill>
                  <a:srgbClr val="423F3F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 </a:t>
            </a:r>
            <a:r>
              <a:rPr lang="en-US" sz="3503" dirty="0" err="1">
                <a:solidFill>
                  <a:srgbClr val="423F3F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thể</a:t>
            </a:r>
            <a:r>
              <a:rPr lang="en-US" sz="3503" dirty="0">
                <a:solidFill>
                  <a:srgbClr val="423F3F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 </a:t>
            </a:r>
            <a:r>
              <a:rPr lang="en-US" sz="3503" dirty="0" err="1">
                <a:solidFill>
                  <a:srgbClr val="423F3F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kết</a:t>
            </a:r>
            <a:r>
              <a:rPr lang="en-US" sz="3503" dirty="0">
                <a:solidFill>
                  <a:srgbClr val="423F3F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 </a:t>
            </a:r>
            <a:r>
              <a:rPr lang="en-US" sz="3503" dirty="0" err="1">
                <a:solidFill>
                  <a:srgbClr val="423F3F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hợp</a:t>
            </a:r>
            <a:r>
              <a:rPr lang="en-US" sz="3503" dirty="0">
                <a:solidFill>
                  <a:srgbClr val="423F3F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 </a:t>
            </a:r>
            <a:r>
              <a:rPr lang="en-US" sz="3503" dirty="0" err="1">
                <a:solidFill>
                  <a:srgbClr val="423F3F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sử</a:t>
            </a:r>
            <a:r>
              <a:rPr lang="en-US" sz="3503" dirty="0">
                <a:solidFill>
                  <a:srgbClr val="423F3F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 </a:t>
            </a:r>
            <a:r>
              <a:rPr lang="en-US" sz="3503" dirty="0" err="1">
                <a:solidFill>
                  <a:srgbClr val="423F3F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dụng</a:t>
            </a:r>
            <a:r>
              <a:rPr lang="en-US" sz="3503" dirty="0">
                <a:solidFill>
                  <a:srgbClr val="423F3F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 </a:t>
            </a:r>
            <a:r>
              <a:rPr lang="en-US" sz="3503" dirty="0" err="1">
                <a:solidFill>
                  <a:srgbClr val="423F3F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các</a:t>
            </a:r>
            <a:r>
              <a:rPr lang="en-US" sz="3503" dirty="0">
                <a:solidFill>
                  <a:srgbClr val="423F3F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 </a:t>
            </a:r>
            <a:r>
              <a:rPr lang="en-US" sz="3503" dirty="0" err="1">
                <a:solidFill>
                  <a:srgbClr val="423F3F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phương</a:t>
            </a:r>
            <a:r>
              <a:rPr lang="en-US" sz="3503" dirty="0">
                <a:solidFill>
                  <a:srgbClr val="423F3F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 </a:t>
            </a:r>
            <a:r>
              <a:rPr lang="en-US" sz="3503" dirty="0" err="1">
                <a:solidFill>
                  <a:srgbClr val="423F3F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tiện</a:t>
            </a:r>
            <a:r>
              <a:rPr lang="en-US" sz="3503" dirty="0">
                <a:solidFill>
                  <a:srgbClr val="423F3F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 </a:t>
            </a:r>
            <a:r>
              <a:rPr lang="en-US" sz="3503" dirty="0" err="1">
                <a:solidFill>
                  <a:srgbClr val="423F3F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hỗ</a:t>
            </a:r>
            <a:r>
              <a:rPr lang="en-US" sz="3503" dirty="0">
                <a:solidFill>
                  <a:srgbClr val="423F3F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 </a:t>
            </a:r>
            <a:r>
              <a:rPr lang="en-US" sz="3503" dirty="0" err="1">
                <a:solidFill>
                  <a:srgbClr val="423F3F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trợ</a:t>
            </a:r>
            <a:r>
              <a:rPr lang="en-US" sz="3503" dirty="0">
                <a:solidFill>
                  <a:srgbClr val="423F3F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 </a:t>
            </a:r>
            <a:r>
              <a:rPr lang="en-US" sz="3503" dirty="0" err="1">
                <a:solidFill>
                  <a:srgbClr val="423F3F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như</a:t>
            </a:r>
            <a:r>
              <a:rPr lang="en-US" sz="3503" dirty="0">
                <a:solidFill>
                  <a:srgbClr val="423F3F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 </a:t>
            </a:r>
            <a:r>
              <a:rPr lang="en-US" sz="3503" dirty="0" err="1">
                <a:solidFill>
                  <a:srgbClr val="423F3F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tranh</a:t>
            </a:r>
            <a:r>
              <a:rPr lang="en-US" sz="3503" dirty="0">
                <a:solidFill>
                  <a:srgbClr val="423F3F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 </a:t>
            </a:r>
            <a:r>
              <a:rPr lang="en-US" sz="3503" dirty="0" err="1">
                <a:solidFill>
                  <a:srgbClr val="423F3F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ảnh</a:t>
            </a:r>
            <a:r>
              <a:rPr lang="en-US" sz="3503" dirty="0">
                <a:solidFill>
                  <a:srgbClr val="423F3F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, video…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9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FC2B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 rot="-5400000">
            <a:off x="455494" y="5974320"/>
            <a:ext cx="378666" cy="147180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097"/>
              </a:lnSpc>
            </a:pPr>
            <a:r>
              <a:rPr lang="en-US" sz="8641">
                <a:solidFill>
                  <a:srgbClr val="503D36"/>
                </a:solidFill>
                <a:latin typeface="Sniglet"/>
                <a:ea typeface="Sniglet"/>
                <a:cs typeface="Sniglet"/>
                <a:sym typeface="Sniglet"/>
              </a:rPr>
              <a:t>)</a:t>
            </a:r>
          </a:p>
        </p:txBody>
      </p:sp>
      <p:sp>
        <p:nvSpPr>
          <p:cNvPr id="3" name="TextBox 3"/>
          <p:cNvSpPr txBox="1"/>
          <p:nvPr/>
        </p:nvSpPr>
        <p:spPr>
          <a:xfrm rot="-5400000">
            <a:off x="455494" y="572688"/>
            <a:ext cx="378666" cy="147180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097"/>
              </a:lnSpc>
            </a:pPr>
            <a:r>
              <a:rPr lang="en-US" sz="8641">
                <a:solidFill>
                  <a:srgbClr val="503D36"/>
                </a:solidFill>
                <a:latin typeface="Sniglet"/>
                <a:ea typeface="Sniglet"/>
                <a:cs typeface="Sniglet"/>
                <a:sym typeface="Sniglet"/>
              </a:rPr>
              <a:t>)</a:t>
            </a:r>
          </a:p>
        </p:txBody>
      </p:sp>
      <p:sp>
        <p:nvSpPr>
          <p:cNvPr id="4" name="TextBox 4"/>
          <p:cNvSpPr txBox="1"/>
          <p:nvPr/>
        </p:nvSpPr>
        <p:spPr>
          <a:xfrm rot="-5400000">
            <a:off x="455494" y="1472960"/>
            <a:ext cx="378666" cy="147180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097"/>
              </a:lnSpc>
            </a:pPr>
            <a:r>
              <a:rPr lang="en-US" sz="8641">
                <a:solidFill>
                  <a:srgbClr val="503D36"/>
                </a:solidFill>
                <a:latin typeface="Sniglet"/>
                <a:ea typeface="Sniglet"/>
                <a:cs typeface="Sniglet"/>
                <a:sym typeface="Sniglet"/>
              </a:rPr>
              <a:t>)</a:t>
            </a:r>
          </a:p>
        </p:txBody>
      </p:sp>
      <p:sp>
        <p:nvSpPr>
          <p:cNvPr id="5" name="TextBox 5"/>
          <p:cNvSpPr txBox="1"/>
          <p:nvPr/>
        </p:nvSpPr>
        <p:spPr>
          <a:xfrm rot="-5400000">
            <a:off x="455494" y="2373232"/>
            <a:ext cx="378666" cy="147180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097"/>
              </a:lnSpc>
            </a:pPr>
            <a:r>
              <a:rPr lang="en-US" sz="8641">
                <a:solidFill>
                  <a:srgbClr val="503D36"/>
                </a:solidFill>
                <a:latin typeface="Sniglet"/>
                <a:ea typeface="Sniglet"/>
                <a:cs typeface="Sniglet"/>
                <a:sym typeface="Sniglet"/>
              </a:rPr>
              <a:t>)</a:t>
            </a:r>
          </a:p>
        </p:txBody>
      </p:sp>
      <p:sp>
        <p:nvSpPr>
          <p:cNvPr id="6" name="TextBox 6"/>
          <p:cNvSpPr txBox="1"/>
          <p:nvPr/>
        </p:nvSpPr>
        <p:spPr>
          <a:xfrm rot="-5400000">
            <a:off x="455494" y="3273504"/>
            <a:ext cx="378666" cy="147180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097"/>
              </a:lnSpc>
            </a:pPr>
            <a:r>
              <a:rPr lang="en-US" sz="8641">
                <a:solidFill>
                  <a:srgbClr val="503D36"/>
                </a:solidFill>
                <a:latin typeface="Sniglet"/>
                <a:ea typeface="Sniglet"/>
                <a:cs typeface="Sniglet"/>
                <a:sym typeface="Sniglet"/>
              </a:rPr>
              <a:t>)</a:t>
            </a:r>
          </a:p>
        </p:txBody>
      </p:sp>
      <p:sp>
        <p:nvSpPr>
          <p:cNvPr id="7" name="TextBox 7"/>
          <p:cNvSpPr txBox="1"/>
          <p:nvPr/>
        </p:nvSpPr>
        <p:spPr>
          <a:xfrm rot="-5400000">
            <a:off x="455494" y="4173776"/>
            <a:ext cx="378666" cy="147180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097"/>
              </a:lnSpc>
            </a:pPr>
            <a:r>
              <a:rPr lang="en-US" sz="8641">
                <a:solidFill>
                  <a:srgbClr val="503D36"/>
                </a:solidFill>
                <a:latin typeface="Sniglet"/>
                <a:ea typeface="Sniglet"/>
                <a:cs typeface="Sniglet"/>
                <a:sym typeface="Sniglet"/>
              </a:rPr>
              <a:t>)</a:t>
            </a:r>
          </a:p>
        </p:txBody>
      </p:sp>
      <p:sp>
        <p:nvSpPr>
          <p:cNvPr id="8" name="TextBox 8"/>
          <p:cNvSpPr txBox="1"/>
          <p:nvPr/>
        </p:nvSpPr>
        <p:spPr>
          <a:xfrm rot="-5400000">
            <a:off x="455494" y="5074048"/>
            <a:ext cx="378666" cy="147180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097"/>
              </a:lnSpc>
            </a:pPr>
            <a:r>
              <a:rPr lang="en-US" sz="8641">
                <a:solidFill>
                  <a:srgbClr val="503D36"/>
                </a:solidFill>
                <a:latin typeface="Sniglet"/>
                <a:ea typeface="Sniglet"/>
                <a:cs typeface="Sniglet"/>
                <a:sym typeface="Sniglet"/>
              </a:rPr>
              <a:t>)</a:t>
            </a:r>
          </a:p>
        </p:txBody>
      </p:sp>
      <p:sp>
        <p:nvSpPr>
          <p:cNvPr id="9" name="TextBox 9"/>
          <p:cNvSpPr txBox="1"/>
          <p:nvPr/>
        </p:nvSpPr>
        <p:spPr>
          <a:xfrm rot="-5400000">
            <a:off x="455494" y="6874591"/>
            <a:ext cx="378666" cy="147180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097"/>
              </a:lnSpc>
            </a:pPr>
            <a:r>
              <a:rPr lang="en-US" sz="8641">
                <a:solidFill>
                  <a:srgbClr val="503D36"/>
                </a:solidFill>
                <a:latin typeface="Sniglet"/>
                <a:ea typeface="Sniglet"/>
                <a:cs typeface="Sniglet"/>
                <a:sym typeface="Sniglet"/>
              </a:rPr>
              <a:t>)</a:t>
            </a:r>
          </a:p>
        </p:txBody>
      </p:sp>
      <p:sp>
        <p:nvSpPr>
          <p:cNvPr id="10" name="TextBox 10"/>
          <p:cNvSpPr txBox="1"/>
          <p:nvPr/>
        </p:nvSpPr>
        <p:spPr>
          <a:xfrm rot="-5400000">
            <a:off x="455494" y="7774863"/>
            <a:ext cx="378666" cy="147180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097"/>
              </a:lnSpc>
            </a:pPr>
            <a:r>
              <a:rPr lang="en-US" sz="8641">
                <a:solidFill>
                  <a:srgbClr val="503D36"/>
                </a:solidFill>
                <a:latin typeface="Sniglet"/>
                <a:ea typeface="Sniglet"/>
                <a:cs typeface="Sniglet"/>
                <a:sym typeface="Sniglet"/>
              </a:rPr>
              <a:t>)</a:t>
            </a:r>
          </a:p>
        </p:txBody>
      </p:sp>
      <p:grpSp>
        <p:nvGrpSpPr>
          <p:cNvPr id="11" name="Group 11"/>
          <p:cNvGrpSpPr/>
          <p:nvPr/>
        </p:nvGrpSpPr>
        <p:grpSpPr>
          <a:xfrm>
            <a:off x="15481187" y="971219"/>
            <a:ext cx="2422291" cy="1266163"/>
            <a:chOff x="0" y="0"/>
            <a:chExt cx="620810" cy="324506"/>
          </a:xfrm>
        </p:grpSpPr>
        <p:sp>
          <p:nvSpPr>
            <p:cNvPr id="12" name="Freeform 12"/>
            <p:cNvSpPr/>
            <p:nvPr/>
          </p:nvSpPr>
          <p:spPr>
            <a:xfrm>
              <a:off x="0" y="0"/>
              <a:ext cx="620810" cy="324506"/>
            </a:xfrm>
            <a:custGeom>
              <a:avLst/>
              <a:gdLst/>
              <a:ahLst/>
              <a:cxnLst/>
              <a:rect l="l" t="t" r="r" b="b"/>
              <a:pathLst>
                <a:path w="620810" h="324506">
                  <a:moveTo>
                    <a:pt x="79903" y="0"/>
                  </a:moveTo>
                  <a:lnTo>
                    <a:pt x="540907" y="0"/>
                  </a:lnTo>
                  <a:cubicBezTo>
                    <a:pt x="585037" y="0"/>
                    <a:pt x="620810" y="35774"/>
                    <a:pt x="620810" y="79903"/>
                  </a:cubicBezTo>
                  <a:lnTo>
                    <a:pt x="620810" y="244603"/>
                  </a:lnTo>
                  <a:cubicBezTo>
                    <a:pt x="620810" y="288732"/>
                    <a:pt x="585037" y="324506"/>
                    <a:pt x="540907" y="324506"/>
                  </a:cubicBezTo>
                  <a:lnTo>
                    <a:pt x="79903" y="324506"/>
                  </a:lnTo>
                  <a:cubicBezTo>
                    <a:pt x="35774" y="324506"/>
                    <a:pt x="0" y="288732"/>
                    <a:pt x="0" y="244603"/>
                  </a:cubicBezTo>
                  <a:lnTo>
                    <a:pt x="0" y="79903"/>
                  </a:lnTo>
                  <a:cubicBezTo>
                    <a:pt x="0" y="35774"/>
                    <a:pt x="35774" y="0"/>
                    <a:pt x="79903" y="0"/>
                  </a:cubicBezTo>
                  <a:close/>
                </a:path>
              </a:pathLst>
            </a:custGeom>
            <a:solidFill>
              <a:srgbClr val="E76262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13" name="TextBox 13"/>
            <p:cNvSpPr txBox="1"/>
            <p:nvPr/>
          </p:nvSpPr>
          <p:spPr>
            <a:xfrm>
              <a:off x="0" y="-47625"/>
              <a:ext cx="620810" cy="372131"/>
            </a:xfrm>
            <a:prstGeom prst="rect">
              <a:avLst/>
            </a:prstGeom>
          </p:spPr>
          <p:txBody>
            <a:bodyPr lIns="55240" tIns="55240" rIns="55240" bIns="5524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14" name="Group 14"/>
          <p:cNvGrpSpPr/>
          <p:nvPr/>
        </p:nvGrpSpPr>
        <p:grpSpPr>
          <a:xfrm>
            <a:off x="16465368" y="1064631"/>
            <a:ext cx="1345895" cy="1079340"/>
            <a:chOff x="0" y="0"/>
            <a:chExt cx="344940" cy="276625"/>
          </a:xfrm>
        </p:grpSpPr>
        <p:sp>
          <p:nvSpPr>
            <p:cNvPr id="15" name="Freeform 15"/>
            <p:cNvSpPr/>
            <p:nvPr/>
          </p:nvSpPr>
          <p:spPr>
            <a:xfrm>
              <a:off x="0" y="0"/>
              <a:ext cx="344940" cy="276625"/>
            </a:xfrm>
            <a:custGeom>
              <a:avLst/>
              <a:gdLst/>
              <a:ahLst/>
              <a:cxnLst/>
              <a:rect l="l" t="t" r="r" b="b"/>
              <a:pathLst>
                <a:path w="344940" h="276625">
                  <a:moveTo>
                    <a:pt x="115045" y="0"/>
                  </a:moveTo>
                  <a:lnTo>
                    <a:pt x="229895" y="0"/>
                  </a:lnTo>
                  <a:cubicBezTo>
                    <a:pt x="260407" y="0"/>
                    <a:pt x="289669" y="12121"/>
                    <a:pt x="311244" y="33696"/>
                  </a:cubicBezTo>
                  <a:cubicBezTo>
                    <a:pt x="332820" y="55271"/>
                    <a:pt x="344940" y="84533"/>
                    <a:pt x="344940" y="115045"/>
                  </a:cubicBezTo>
                  <a:lnTo>
                    <a:pt x="344940" y="161580"/>
                  </a:lnTo>
                  <a:cubicBezTo>
                    <a:pt x="344940" y="192091"/>
                    <a:pt x="332820" y="221354"/>
                    <a:pt x="311244" y="242929"/>
                  </a:cubicBezTo>
                  <a:cubicBezTo>
                    <a:pt x="289669" y="264504"/>
                    <a:pt x="260407" y="276625"/>
                    <a:pt x="229895" y="276625"/>
                  </a:cubicBezTo>
                  <a:lnTo>
                    <a:pt x="115045" y="276625"/>
                  </a:lnTo>
                  <a:cubicBezTo>
                    <a:pt x="84533" y="276625"/>
                    <a:pt x="55271" y="264504"/>
                    <a:pt x="33696" y="242929"/>
                  </a:cubicBezTo>
                  <a:cubicBezTo>
                    <a:pt x="12121" y="221354"/>
                    <a:pt x="0" y="192091"/>
                    <a:pt x="0" y="161580"/>
                  </a:cubicBezTo>
                  <a:lnTo>
                    <a:pt x="0" y="115045"/>
                  </a:lnTo>
                  <a:cubicBezTo>
                    <a:pt x="0" y="84533"/>
                    <a:pt x="12121" y="55271"/>
                    <a:pt x="33696" y="33696"/>
                  </a:cubicBezTo>
                  <a:cubicBezTo>
                    <a:pt x="55271" y="12121"/>
                    <a:pt x="84533" y="0"/>
                    <a:pt x="115045" y="0"/>
                  </a:cubicBezTo>
                  <a:close/>
                </a:path>
              </a:pathLst>
            </a:custGeom>
            <a:solidFill>
              <a:srgbClr val="E76262"/>
            </a:solidFill>
            <a:ln w="28575" cap="sq">
              <a:solidFill>
                <a:srgbClr val="FCF4E8"/>
              </a:solidFill>
              <a:prstDash val="lgDash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" name="TextBox 16"/>
            <p:cNvSpPr txBox="1"/>
            <p:nvPr/>
          </p:nvSpPr>
          <p:spPr>
            <a:xfrm>
              <a:off x="0" y="-47625"/>
              <a:ext cx="344940" cy="324250"/>
            </a:xfrm>
            <a:prstGeom prst="rect">
              <a:avLst/>
            </a:prstGeom>
          </p:spPr>
          <p:txBody>
            <a:bodyPr lIns="55240" tIns="55240" rIns="55240" bIns="5524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17" name="Group 17"/>
          <p:cNvGrpSpPr/>
          <p:nvPr/>
        </p:nvGrpSpPr>
        <p:grpSpPr>
          <a:xfrm>
            <a:off x="15481187" y="3705073"/>
            <a:ext cx="2422291" cy="1266163"/>
            <a:chOff x="0" y="0"/>
            <a:chExt cx="620810" cy="324506"/>
          </a:xfrm>
        </p:grpSpPr>
        <p:sp>
          <p:nvSpPr>
            <p:cNvPr id="18" name="Freeform 18"/>
            <p:cNvSpPr/>
            <p:nvPr/>
          </p:nvSpPr>
          <p:spPr>
            <a:xfrm>
              <a:off x="0" y="0"/>
              <a:ext cx="620810" cy="324506"/>
            </a:xfrm>
            <a:custGeom>
              <a:avLst/>
              <a:gdLst/>
              <a:ahLst/>
              <a:cxnLst/>
              <a:rect l="l" t="t" r="r" b="b"/>
              <a:pathLst>
                <a:path w="620810" h="324506">
                  <a:moveTo>
                    <a:pt x="79903" y="0"/>
                  </a:moveTo>
                  <a:lnTo>
                    <a:pt x="540907" y="0"/>
                  </a:lnTo>
                  <a:cubicBezTo>
                    <a:pt x="585037" y="0"/>
                    <a:pt x="620810" y="35774"/>
                    <a:pt x="620810" y="79903"/>
                  </a:cubicBezTo>
                  <a:lnTo>
                    <a:pt x="620810" y="244603"/>
                  </a:lnTo>
                  <a:cubicBezTo>
                    <a:pt x="620810" y="288732"/>
                    <a:pt x="585037" y="324506"/>
                    <a:pt x="540907" y="324506"/>
                  </a:cubicBezTo>
                  <a:lnTo>
                    <a:pt x="79903" y="324506"/>
                  </a:lnTo>
                  <a:cubicBezTo>
                    <a:pt x="35774" y="324506"/>
                    <a:pt x="0" y="288732"/>
                    <a:pt x="0" y="244603"/>
                  </a:cubicBezTo>
                  <a:lnTo>
                    <a:pt x="0" y="79903"/>
                  </a:lnTo>
                  <a:cubicBezTo>
                    <a:pt x="0" y="35774"/>
                    <a:pt x="35774" y="0"/>
                    <a:pt x="79903" y="0"/>
                  </a:cubicBezTo>
                  <a:close/>
                </a:path>
              </a:pathLst>
            </a:custGeom>
            <a:solidFill>
              <a:srgbClr val="FFCF91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19" name="TextBox 19"/>
            <p:cNvSpPr txBox="1"/>
            <p:nvPr/>
          </p:nvSpPr>
          <p:spPr>
            <a:xfrm>
              <a:off x="0" y="-47625"/>
              <a:ext cx="620810" cy="372131"/>
            </a:xfrm>
            <a:prstGeom prst="rect">
              <a:avLst/>
            </a:prstGeom>
          </p:spPr>
          <p:txBody>
            <a:bodyPr lIns="55240" tIns="55240" rIns="55240" bIns="5524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20" name="Group 20"/>
          <p:cNvGrpSpPr/>
          <p:nvPr/>
        </p:nvGrpSpPr>
        <p:grpSpPr>
          <a:xfrm>
            <a:off x="16465368" y="3798485"/>
            <a:ext cx="1345895" cy="1079340"/>
            <a:chOff x="0" y="0"/>
            <a:chExt cx="344940" cy="276625"/>
          </a:xfrm>
        </p:grpSpPr>
        <p:sp>
          <p:nvSpPr>
            <p:cNvPr id="21" name="Freeform 21"/>
            <p:cNvSpPr/>
            <p:nvPr/>
          </p:nvSpPr>
          <p:spPr>
            <a:xfrm>
              <a:off x="0" y="0"/>
              <a:ext cx="344940" cy="276625"/>
            </a:xfrm>
            <a:custGeom>
              <a:avLst/>
              <a:gdLst/>
              <a:ahLst/>
              <a:cxnLst/>
              <a:rect l="l" t="t" r="r" b="b"/>
              <a:pathLst>
                <a:path w="344940" h="276625">
                  <a:moveTo>
                    <a:pt x="115045" y="0"/>
                  </a:moveTo>
                  <a:lnTo>
                    <a:pt x="229895" y="0"/>
                  </a:lnTo>
                  <a:cubicBezTo>
                    <a:pt x="260407" y="0"/>
                    <a:pt x="289669" y="12121"/>
                    <a:pt x="311244" y="33696"/>
                  </a:cubicBezTo>
                  <a:cubicBezTo>
                    <a:pt x="332820" y="55271"/>
                    <a:pt x="344940" y="84533"/>
                    <a:pt x="344940" y="115045"/>
                  </a:cubicBezTo>
                  <a:lnTo>
                    <a:pt x="344940" y="161580"/>
                  </a:lnTo>
                  <a:cubicBezTo>
                    <a:pt x="344940" y="192091"/>
                    <a:pt x="332820" y="221354"/>
                    <a:pt x="311244" y="242929"/>
                  </a:cubicBezTo>
                  <a:cubicBezTo>
                    <a:pt x="289669" y="264504"/>
                    <a:pt x="260407" y="276625"/>
                    <a:pt x="229895" y="276625"/>
                  </a:cubicBezTo>
                  <a:lnTo>
                    <a:pt x="115045" y="276625"/>
                  </a:lnTo>
                  <a:cubicBezTo>
                    <a:pt x="84533" y="276625"/>
                    <a:pt x="55271" y="264504"/>
                    <a:pt x="33696" y="242929"/>
                  </a:cubicBezTo>
                  <a:cubicBezTo>
                    <a:pt x="12121" y="221354"/>
                    <a:pt x="0" y="192091"/>
                    <a:pt x="0" y="161580"/>
                  </a:cubicBezTo>
                  <a:lnTo>
                    <a:pt x="0" y="115045"/>
                  </a:lnTo>
                  <a:cubicBezTo>
                    <a:pt x="0" y="84533"/>
                    <a:pt x="12121" y="55271"/>
                    <a:pt x="33696" y="33696"/>
                  </a:cubicBezTo>
                  <a:cubicBezTo>
                    <a:pt x="55271" y="12121"/>
                    <a:pt x="84533" y="0"/>
                    <a:pt x="115045" y="0"/>
                  </a:cubicBezTo>
                  <a:close/>
                </a:path>
              </a:pathLst>
            </a:custGeom>
            <a:solidFill>
              <a:srgbClr val="FFCF91"/>
            </a:solidFill>
            <a:ln w="28575" cap="sq">
              <a:solidFill>
                <a:srgbClr val="FCF4E8"/>
              </a:solidFill>
              <a:prstDash val="lgDash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" name="TextBox 22"/>
            <p:cNvSpPr txBox="1"/>
            <p:nvPr/>
          </p:nvSpPr>
          <p:spPr>
            <a:xfrm>
              <a:off x="0" y="-47625"/>
              <a:ext cx="344940" cy="324250"/>
            </a:xfrm>
            <a:prstGeom prst="rect">
              <a:avLst/>
            </a:prstGeom>
          </p:spPr>
          <p:txBody>
            <a:bodyPr lIns="55240" tIns="55240" rIns="55240" bIns="5524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23" name="Group 23"/>
          <p:cNvGrpSpPr/>
          <p:nvPr/>
        </p:nvGrpSpPr>
        <p:grpSpPr>
          <a:xfrm>
            <a:off x="15481187" y="5072001"/>
            <a:ext cx="2422291" cy="1266163"/>
            <a:chOff x="0" y="0"/>
            <a:chExt cx="620810" cy="324506"/>
          </a:xfrm>
        </p:grpSpPr>
        <p:sp>
          <p:nvSpPr>
            <p:cNvPr id="24" name="Freeform 24"/>
            <p:cNvSpPr/>
            <p:nvPr/>
          </p:nvSpPr>
          <p:spPr>
            <a:xfrm>
              <a:off x="0" y="0"/>
              <a:ext cx="620810" cy="324506"/>
            </a:xfrm>
            <a:custGeom>
              <a:avLst/>
              <a:gdLst/>
              <a:ahLst/>
              <a:cxnLst/>
              <a:rect l="l" t="t" r="r" b="b"/>
              <a:pathLst>
                <a:path w="620810" h="324506">
                  <a:moveTo>
                    <a:pt x="79903" y="0"/>
                  </a:moveTo>
                  <a:lnTo>
                    <a:pt x="540907" y="0"/>
                  </a:lnTo>
                  <a:cubicBezTo>
                    <a:pt x="585037" y="0"/>
                    <a:pt x="620810" y="35774"/>
                    <a:pt x="620810" y="79903"/>
                  </a:cubicBezTo>
                  <a:lnTo>
                    <a:pt x="620810" y="244603"/>
                  </a:lnTo>
                  <a:cubicBezTo>
                    <a:pt x="620810" y="288732"/>
                    <a:pt x="585037" y="324506"/>
                    <a:pt x="540907" y="324506"/>
                  </a:cubicBezTo>
                  <a:lnTo>
                    <a:pt x="79903" y="324506"/>
                  </a:lnTo>
                  <a:cubicBezTo>
                    <a:pt x="35774" y="324506"/>
                    <a:pt x="0" y="288732"/>
                    <a:pt x="0" y="244603"/>
                  </a:cubicBezTo>
                  <a:lnTo>
                    <a:pt x="0" y="79903"/>
                  </a:lnTo>
                  <a:cubicBezTo>
                    <a:pt x="0" y="35774"/>
                    <a:pt x="35774" y="0"/>
                    <a:pt x="79903" y="0"/>
                  </a:cubicBezTo>
                  <a:close/>
                </a:path>
              </a:pathLst>
            </a:custGeom>
            <a:solidFill>
              <a:srgbClr val="E76262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25" name="TextBox 25"/>
            <p:cNvSpPr txBox="1"/>
            <p:nvPr/>
          </p:nvSpPr>
          <p:spPr>
            <a:xfrm>
              <a:off x="0" y="-47625"/>
              <a:ext cx="620810" cy="372131"/>
            </a:xfrm>
            <a:prstGeom prst="rect">
              <a:avLst/>
            </a:prstGeom>
          </p:spPr>
          <p:txBody>
            <a:bodyPr lIns="55240" tIns="55240" rIns="55240" bIns="5524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26" name="Group 26"/>
          <p:cNvGrpSpPr/>
          <p:nvPr/>
        </p:nvGrpSpPr>
        <p:grpSpPr>
          <a:xfrm>
            <a:off x="16465368" y="5165413"/>
            <a:ext cx="1345895" cy="1079340"/>
            <a:chOff x="0" y="0"/>
            <a:chExt cx="344940" cy="276625"/>
          </a:xfrm>
        </p:grpSpPr>
        <p:sp>
          <p:nvSpPr>
            <p:cNvPr id="27" name="Freeform 27"/>
            <p:cNvSpPr/>
            <p:nvPr/>
          </p:nvSpPr>
          <p:spPr>
            <a:xfrm>
              <a:off x="0" y="0"/>
              <a:ext cx="344940" cy="276625"/>
            </a:xfrm>
            <a:custGeom>
              <a:avLst/>
              <a:gdLst/>
              <a:ahLst/>
              <a:cxnLst/>
              <a:rect l="l" t="t" r="r" b="b"/>
              <a:pathLst>
                <a:path w="344940" h="276625">
                  <a:moveTo>
                    <a:pt x="115045" y="0"/>
                  </a:moveTo>
                  <a:lnTo>
                    <a:pt x="229895" y="0"/>
                  </a:lnTo>
                  <a:cubicBezTo>
                    <a:pt x="260407" y="0"/>
                    <a:pt x="289669" y="12121"/>
                    <a:pt x="311244" y="33696"/>
                  </a:cubicBezTo>
                  <a:cubicBezTo>
                    <a:pt x="332820" y="55271"/>
                    <a:pt x="344940" y="84533"/>
                    <a:pt x="344940" y="115045"/>
                  </a:cubicBezTo>
                  <a:lnTo>
                    <a:pt x="344940" y="161580"/>
                  </a:lnTo>
                  <a:cubicBezTo>
                    <a:pt x="344940" y="192091"/>
                    <a:pt x="332820" y="221354"/>
                    <a:pt x="311244" y="242929"/>
                  </a:cubicBezTo>
                  <a:cubicBezTo>
                    <a:pt x="289669" y="264504"/>
                    <a:pt x="260407" y="276625"/>
                    <a:pt x="229895" y="276625"/>
                  </a:cubicBezTo>
                  <a:lnTo>
                    <a:pt x="115045" y="276625"/>
                  </a:lnTo>
                  <a:cubicBezTo>
                    <a:pt x="84533" y="276625"/>
                    <a:pt x="55271" y="264504"/>
                    <a:pt x="33696" y="242929"/>
                  </a:cubicBezTo>
                  <a:cubicBezTo>
                    <a:pt x="12121" y="221354"/>
                    <a:pt x="0" y="192091"/>
                    <a:pt x="0" y="161580"/>
                  </a:cubicBezTo>
                  <a:lnTo>
                    <a:pt x="0" y="115045"/>
                  </a:lnTo>
                  <a:cubicBezTo>
                    <a:pt x="0" y="84533"/>
                    <a:pt x="12121" y="55271"/>
                    <a:pt x="33696" y="33696"/>
                  </a:cubicBezTo>
                  <a:cubicBezTo>
                    <a:pt x="55271" y="12121"/>
                    <a:pt x="84533" y="0"/>
                    <a:pt x="115045" y="0"/>
                  </a:cubicBezTo>
                  <a:close/>
                </a:path>
              </a:pathLst>
            </a:custGeom>
            <a:solidFill>
              <a:srgbClr val="E76262"/>
            </a:solidFill>
            <a:ln w="28575" cap="sq">
              <a:solidFill>
                <a:srgbClr val="FCF4E8"/>
              </a:solidFill>
              <a:prstDash val="lgDash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8" name="TextBox 28"/>
            <p:cNvSpPr txBox="1"/>
            <p:nvPr/>
          </p:nvSpPr>
          <p:spPr>
            <a:xfrm>
              <a:off x="0" y="-47625"/>
              <a:ext cx="344940" cy="324250"/>
            </a:xfrm>
            <a:prstGeom prst="rect">
              <a:avLst/>
            </a:prstGeom>
          </p:spPr>
          <p:txBody>
            <a:bodyPr lIns="55240" tIns="55240" rIns="55240" bIns="5524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29" name="Group 29"/>
          <p:cNvGrpSpPr/>
          <p:nvPr/>
        </p:nvGrpSpPr>
        <p:grpSpPr>
          <a:xfrm>
            <a:off x="15481187" y="6438928"/>
            <a:ext cx="2422291" cy="1266163"/>
            <a:chOff x="0" y="0"/>
            <a:chExt cx="620810" cy="324506"/>
          </a:xfrm>
        </p:grpSpPr>
        <p:sp>
          <p:nvSpPr>
            <p:cNvPr id="30" name="Freeform 30"/>
            <p:cNvSpPr/>
            <p:nvPr/>
          </p:nvSpPr>
          <p:spPr>
            <a:xfrm>
              <a:off x="0" y="0"/>
              <a:ext cx="620810" cy="324506"/>
            </a:xfrm>
            <a:custGeom>
              <a:avLst/>
              <a:gdLst/>
              <a:ahLst/>
              <a:cxnLst/>
              <a:rect l="l" t="t" r="r" b="b"/>
              <a:pathLst>
                <a:path w="620810" h="324506">
                  <a:moveTo>
                    <a:pt x="79903" y="0"/>
                  </a:moveTo>
                  <a:lnTo>
                    <a:pt x="540907" y="0"/>
                  </a:lnTo>
                  <a:cubicBezTo>
                    <a:pt x="585037" y="0"/>
                    <a:pt x="620810" y="35774"/>
                    <a:pt x="620810" y="79903"/>
                  </a:cubicBezTo>
                  <a:lnTo>
                    <a:pt x="620810" y="244603"/>
                  </a:lnTo>
                  <a:cubicBezTo>
                    <a:pt x="620810" y="288732"/>
                    <a:pt x="585037" y="324506"/>
                    <a:pt x="540907" y="324506"/>
                  </a:cubicBezTo>
                  <a:lnTo>
                    <a:pt x="79903" y="324506"/>
                  </a:lnTo>
                  <a:cubicBezTo>
                    <a:pt x="35774" y="324506"/>
                    <a:pt x="0" y="288732"/>
                    <a:pt x="0" y="244603"/>
                  </a:cubicBezTo>
                  <a:lnTo>
                    <a:pt x="0" y="79903"/>
                  </a:lnTo>
                  <a:cubicBezTo>
                    <a:pt x="0" y="35774"/>
                    <a:pt x="35774" y="0"/>
                    <a:pt x="79903" y="0"/>
                  </a:cubicBezTo>
                  <a:close/>
                </a:path>
              </a:pathLst>
            </a:custGeom>
            <a:solidFill>
              <a:srgbClr val="E78462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31" name="TextBox 31"/>
            <p:cNvSpPr txBox="1"/>
            <p:nvPr/>
          </p:nvSpPr>
          <p:spPr>
            <a:xfrm>
              <a:off x="0" y="-47625"/>
              <a:ext cx="620810" cy="372131"/>
            </a:xfrm>
            <a:prstGeom prst="rect">
              <a:avLst/>
            </a:prstGeom>
          </p:spPr>
          <p:txBody>
            <a:bodyPr lIns="55240" tIns="55240" rIns="55240" bIns="5524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32" name="Group 32"/>
          <p:cNvGrpSpPr/>
          <p:nvPr/>
        </p:nvGrpSpPr>
        <p:grpSpPr>
          <a:xfrm>
            <a:off x="16465368" y="6532340"/>
            <a:ext cx="1345895" cy="1079340"/>
            <a:chOff x="0" y="0"/>
            <a:chExt cx="344940" cy="276625"/>
          </a:xfrm>
        </p:grpSpPr>
        <p:sp>
          <p:nvSpPr>
            <p:cNvPr id="33" name="Freeform 33"/>
            <p:cNvSpPr/>
            <p:nvPr/>
          </p:nvSpPr>
          <p:spPr>
            <a:xfrm>
              <a:off x="0" y="0"/>
              <a:ext cx="344940" cy="276625"/>
            </a:xfrm>
            <a:custGeom>
              <a:avLst/>
              <a:gdLst/>
              <a:ahLst/>
              <a:cxnLst/>
              <a:rect l="l" t="t" r="r" b="b"/>
              <a:pathLst>
                <a:path w="344940" h="276625">
                  <a:moveTo>
                    <a:pt x="115045" y="0"/>
                  </a:moveTo>
                  <a:lnTo>
                    <a:pt x="229895" y="0"/>
                  </a:lnTo>
                  <a:cubicBezTo>
                    <a:pt x="260407" y="0"/>
                    <a:pt x="289669" y="12121"/>
                    <a:pt x="311244" y="33696"/>
                  </a:cubicBezTo>
                  <a:cubicBezTo>
                    <a:pt x="332820" y="55271"/>
                    <a:pt x="344940" y="84533"/>
                    <a:pt x="344940" y="115045"/>
                  </a:cubicBezTo>
                  <a:lnTo>
                    <a:pt x="344940" y="161580"/>
                  </a:lnTo>
                  <a:cubicBezTo>
                    <a:pt x="344940" y="192091"/>
                    <a:pt x="332820" y="221354"/>
                    <a:pt x="311244" y="242929"/>
                  </a:cubicBezTo>
                  <a:cubicBezTo>
                    <a:pt x="289669" y="264504"/>
                    <a:pt x="260407" y="276625"/>
                    <a:pt x="229895" y="276625"/>
                  </a:cubicBezTo>
                  <a:lnTo>
                    <a:pt x="115045" y="276625"/>
                  </a:lnTo>
                  <a:cubicBezTo>
                    <a:pt x="84533" y="276625"/>
                    <a:pt x="55271" y="264504"/>
                    <a:pt x="33696" y="242929"/>
                  </a:cubicBezTo>
                  <a:cubicBezTo>
                    <a:pt x="12121" y="221354"/>
                    <a:pt x="0" y="192091"/>
                    <a:pt x="0" y="161580"/>
                  </a:cubicBezTo>
                  <a:lnTo>
                    <a:pt x="0" y="115045"/>
                  </a:lnTo>
                  <a:cubicBezTo>
                    <a:pt x="0" y="84533"/>
                    <a:pt x="12121" y="55271"/>
                    <a:pt x="33696" y="33696"/>
                  </a:cubicBezTo>
                  <a:cubicBezTo>
                    <a:pt x="55271" y="12121"/>
                    <a:pt x="84533" y="0"/>
                    <a:pt x="115045" y="0"/>
                  </a:cubicBezTo>
                  <a:close/>
                </a:path>
              </a:pathLst>
            </a:custGeom>
            <a:solidFill>
              <a:srgbClr val="E78462"/>
            </a:solidFill>
            <a:ln w="28575" cap="sq">
              <a:solidFill>
                <a:srgbClr val="FCF4E8"/>
              </a:solidFill>
              <a:prstDash val="lgDash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4" name="TextBox 34"/>
            <p:cNvSpPr txBox="1"/>
            <p:nvPr/>
          </p:nvSpPr>
          <p:spPr>
            <a:xfrm>
              <a:off x="0" y="-47625"/>
              <a:ext cx="344940" cy="324250"/>
            </a:xfrm>
            <a:prstGeom prst="rect">
              <a:avLst/>
            </a:prstGeom>
          </p:spPr>
          <p:txBody>
            <a:bodyPr lIns="55240" tIns="55240" rIns="55240" bIns="5524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35" name="Group 35"/>
          <p:cNvGrpSpPr/>
          <p:nvPr/>
        </p:nvGrpSpPr>
        <p:grpSpPr>
          <a:xfrm>
            <a:off x="15481187" y="7805855"/>
            <a:ext cx="2422291" cy="1266163"/>
            <a:chOff x="0" y="0"/>
            <a:chExt cx="620810" cy="324506"/>
          </a:xfrm>
        </p:grpSpPr>
        <p:sp>
          <p:nvSpPr>
            <p:cNvPr id="36" name="Freeform 36"/>
            <p:cNvSpPr/>
            <p:nvPr/>
          </p:nvSpPr>
          <p:spPr>
            <a:xfrm>
              <a:off x="0" y="0"/>
              <a:ext cx="620810" cy="324506"/>
            </a:xfrm>
            <a:custGeom>
              <a:avLst/>
              <a:gdLst/>
              <a:ahLst/>
              <a:cxnLst/>
              <a:rect l="l" t="t" r="r" b="b"/>
              <a:pathLst>
                <a:path w="620810" h="324506">
                  <a:moveTo>
                    <a:pt x="79903" y="0"/>
                  </a:moveTo>
                  <a:lnTo>
                    <a:pt x="540907" y="0"/>
                  </a:lnTo>
                  <a:cubicBezTo>
                    <a:pt x="585037" y="0"/>
                    <a:pt x="620810" y="35774"/>
                    <a:pt x="620810" y="79903"/>
                  </a:cubicBezTo>
                  <a:lnTo>
                    <a:pt x="620810" y="244603"/>
                  </a:lnTo>
                  <a:cubicBezTo>
                    <a:pt x="620810" y="288732"/>
                    <a:pt x="585037" y="324506"/>
                    <a:pt x="540907" y="324506"/>
                  </a:cubicBezTo>
                  <a:lnTo>
                    <a:pt x="79903" y="324506"/>
                  </a:lnTo>
                  <a:cubicBezTo>
                    <a:pt x="35774" y="324506"/>
                    <a:pt x="0" y="288732"/>
                    <a:pt x="0" y="244603"/>
                  </a:cubicBezTo>
                  <a:lnTo>
                    <a:pt x="0" y="79903"/>
                  </a:lnTo>
                  <a:cubicBezTo>
                    <a:pt x="0" y="35774"/>
                    <a:pt x="35774" y="0"/>
                    <a:pt x="79903" y="0"/>
                  </a:cubicBezTo>
                  <a:close/>
                </a:path>
              </a:pathLst>
            </a:custGeom>
            <a:solidFill>
              <a:srgbClr val="FFCF91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37" name="TextBox 37"/>
            <p:cNvSpPr txBox="1"/>
            <p:nvPr/>
          </p:nvSpPr>
          <p:spPr>
            <a:xfrm>
              <a:off x="0" y="-47625"/>
              <a:ext cx="620810" cy="372131"/>
            </a:xfrm>
            <a:prstGeom prst="rect">
              <a:avLst/>
            </a:prstGeom>
          </p:spPr>
          <p:txBody>
            <a:bodyPr lIns="55240" tIns="55240" rIns="55240" bIns="5524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38" name="Group 38"/>
          <p:cNvGrpSpPr/>
          <p:nvPr/>
        </p:nvGrpSpPr>
        <p:grpSpPr>
          <a:xfrm>
            <a:off x="16465368" y="7899267"/>
            <a:ext cx="1345895" cy="1079340"/>
            <a:chOff x="0" y="0"/>
            <a:chExt cx="344940" cy="276625"/>
          </a:xfrm>
        </p:grpSpPr>
        <p:sp>
          <p:nvSpPr>
            <p:cNvPr id="39" name="Freeform 39"/>
            <p:cNvSpPr/>
            <p:nvPr/>
          </p:nvSpPr>
          <p:spPr>
            <a:xfrm>
              <a:off x="0" y="0"/>
              <a:ext cx="344940" cy="276625"/>
            </a:xfrm>
            <a:custGeom>
              <a:avLst/>
              <a:gdLst/>
              <a:ahLst/>
              <a:cxnLst/>
              <a:rect l="l" t="t" r="r" b="b"/>
              <a:pathLst>
                <a:path w="344940" h="276625">
                  <a:moveTo>
                    <a:pt x="115045" y="0"/>
                  </a:moveTo>
                  <a:lnTo>
                    <a:pt x="229895" y="0"/>
                  </a:lnTo>
                  <a:cubicBezTo>
                    <a:pt x="260407" y="0"/>
                    <a:pt x="289669" y="12121"/>
                    <a:pt x="311244" y="33696"/>
                  </a:cubicBezTo>
                  <a:cubicBezTo>
                    <a:pt x="332820" y="55271"/>
                    <a:pt x="344940" y="84533"/>
                    <a:pt x="344940" y="115045"/>
                  </a:cubicBezTo>
                  <a:lnTo>
                    <a:pt x="344940" y="161580"/>
                  </a:lnTo>
                  <a:cubicBezTo>
                    <a:pt x="344940" y="192091"/>
                    <a:pt x="332820" y="221354"/>
                    <a:pt x="311244" y="242929"/>
                  </a:cubicBezTo>
                  <a:cubicBezTo>
                    <a:pt x="289669" y="264504"/>
                    <a:pt x="260407" y="276625"/>
                    <a:pt x="229895" y="276625"/>
                  </a:cubicBezTo>
                  <a:lnTo>
                    <a:pt x="115045" y="276625"/>
                  </a:lnTo>
                  <a:cubicBezTo>
                    <a:pt x="84533" y="276625"/>
                    <a:pt x="55271" y="264504"/>
                    <a:pt x="33696" y="242929"/>
                  </a:cubicBezTo>
                  <a:cubicBezTo>
                    <a:pt x="12121" y="221354"/>
                    <a:pt x="0" y="192091"/>
                    <a:pt x="0" y="161580"/>
                  </a:cubicBezTo>
                  <a:lnTo>
                    <a:pt x="0" y="115045"/>
                  </a:lnTo>
                  <a:cubicBezTo>
                    <a:pt x="0" y="84533"/>
                    <a:pt x="12121" y="55271"/>
                    <a:pt x="33696" y="33696"/>
                  </a:cubicBezTo>
                  <a:cubicBezTo>
                    <a:pt x="55271" y="12121"/>
                    <a:pt x="84533" y="0"/>
                    <a:pt x="115045" y="0"/>
                  </a:cubicBezTo>
                  <a:close/>
                </a:path>
              </a:pathLst>
            </a:custGeom>
            <a:solidFill>
              <a:srgbClr val="FFCF91"/>
            </a:solidFill>
            <a:ln w="28575" cap="sq">
              <a:solidFill>
                <a:srgbClr val="FCF4E8"/>
              </a:solidFill>
              <a:prstDash val="lgDash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0" name="TextBox 40"/>
            <p:cNvSpPr txBox="1"/>
            <p:nvPr/>
          </p:nvSpPr>
          <p:spPr>
            <a:xfrm>
              <a:off x="0" y="-47625"/>
              <a:ext cx="344940" cy="324250"/>
            </a:xfrm>
            <a:prstGeom prst="rect">
              <a:avLst/>
            </a:prstGeom>
          </p:spPr>
          <p:txBody>
            <a:bodyPr lIns="55240" tIns="55240" rIns="55240" bIns="5524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41" name="Freeform 41"/>
          <p:cNvSpPr/>
          <p:nvPr/>
        </p:nvSpPr>
        <p:spPr>
          <a:xfrm rot="5400000">
            <a:off x="13300485" y="4351615"/>
            <a:ext cx="8100800" cy="1340007"/>
          </a:xfrm>
          <a:custGeom>
            <a:avLst/>
            <a:gdLst/>
            <a:ahLst/>
            <a:cxnLst/>
            <a:rect l="l" t="t" r="r" b="b"/>
            <a:pathLst>
              <a:path w="8100800" h="1340007">
                <a:moveTo>
                  <a:pt x="0" y="0"/>
                </a:moveTo>
                <a:lnTo>
                  <a:pt x="8100800" y="0"/>
                </a:lnTo>
                <a:lnTo>
                  <a:pt x="8100800" y="1340007"/>
                </a:lnTo>
                <a:lnTo>
                  <a:pt x="0" y="1340007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42" name="Freeform 42"/>
          <p:cNvSpPr/>
          <p:nvPr/>
        </p:nvSpPr>
        <p:spPr>
          <a:xfrm>
            <a:off x="460986" y="9488557"/>
            <a:ext cx="16591034" cy="798443"/>
          </a:xfrm>
          <a:custGeom>
            <a:avLst/>
            <a:gdLst/>
            <a:ahLst/>
            <a:cxnLst/>
            <a:rect l="l" t="t" r="r" b="b"/>
            <a:pathLst>
              <a:path w="16591034" h="798443">
                <a:moveTo>
                  <a:pt x="0" y="0"/>
                </a:moveTo>
                <a:lnTo>
                  <a:pt x="16591034" y="0"/>
                </a:lnTo>
                <a:lnTo>
                  <a:pt x="16591034" y="798443"/>
                </a:lnTo>
                <a:lnTo>
                  <a:pt x="0" y="798443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grpSp>
        <p:nvGrpSpPr>
          <p:cNvPr id="43" name="Group 43"/>
          <p:cNvGrpSpPr/>
          <p:nvPr/>
        </p:nvGrpSpPr>
        <p:grpSpPr>
          <a:xfrm>
            <a:off x="460986" y="345960"/>
            <a:ext cx="16591034" cy="9351318"/>
            <a:chOff x="0" y="0"/>
            <a:chExt cx="4112279" cy="2317832"/>
          </a:xfrm>
        </p:grpSpPr>
        <p:sp>
          <p:nvSpPr>
            <p:cNvPr id="44" name="Freeform 44"/>
            <p:cNvSpPr/>
            <p:nvPr/>
          </p:nvSpPr>
          <p:spPr>
            <a:xfrm>
              <a:off x="0" y="0"/>
              <a:ext cx="4112280" cy="2317832"/>
            </a:xfrm>
            <a:custGeom>
              <a:avLst/>
              <a:gdLst/>
              <a:ahLst/>
              <a:cxnLst/>
              <a:rect l="l" t="t" r="r" b="b"/>
              <a:pathLst>
                <a:path w="4112280" h="2317832">
                  <a:moveTo>
                    <a:pt x="9333" y="0"/>
                  </a:moveTo>
                  <a:lnTo>
                    <a:pt x="4102947" y="0"/>
                  </a:lnTo>
                  <a:cubicBezTo>
                    <a:pt x="4105422" y="0"/>
                    <a:pt x="4107796" y="983"/>
                    <a:pt x="4109546" y="2733"/>
                  </a:cubicBezTo>
                  <a:cubicBezTo>
                    <a:pt x="4111296" y="4484"/>
                    <a:pt x="4112280" y="6857"/>
                    <a:pt x="4112280" y="9333"/>
                  </a:cubicBezTo>
                  <a:lnTo>
                    <a:pt x="4112280" y="2308500"/>
                  </a:lnTo>
                  <a:cubicBezTo>
                    <a:pt x="4112280" y="2310975"/>
                    <a:pt x="4111296" y="2313349"/>
                    <a:pt x="4109546" y="2315099"/>
                  </a:cubicBezTo>
                  <a:cubicBezTo>
                    <a:pt x="4107796" y="2316849"/>
                    <a:pt x="4105422" y="2317832"/>
                    <a:pt x="4102947" y="2317832"/>
                  </a:cubicBezTo>
                  <a:lnTo>
                    <a:pt x="9333" y="2317832"/>
                  </a:lnTo>
                  <a:cubicBezTo>
                    <a:pt x="6857" y="2317832"/>
                    <a:pt x="4484" y="2316849"/>
                    <a:pt x="2733" y="2315099"/>
                  </a:cubicBezTo>
                  <a:cubicBezTo>
                    <a:pt x="983" y="2313349"/>
                    <a:pt x="0" y="2310975"/>
                    <a:pt x="0" y="2308500"/>
                  </a:cubicBezTo>
                  <a:lnTo>
                    <a:pt x="0" y="9333"/>
                  </a:lnTo>
                  <a:cubicBezTo>
                    <a:pt x="0" y="6857"/>
                    <a:pt x="983" y="4484"/>
                    <a:pt x="2733" y="2733"/>
                  </a:cubicBezTo>
                  <a:cubicBezTo>
                    <a:pt x="4484" y="983"/>
                    <a:pt x="6857" y="0"/>
                    <a:pt x="9333" y="0"/>
                  </a:cubicBezTo>
                  <a:close/>
                </a:path>
              </a:pathLst>
            </a:custGeom>
            <a:solidFill>
              <a:srgbClr val="FCF4E8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45" name="TextBox 45"/>
            <p:cNvSpPr txBox="1"/>
            <p:nvPr/>
          </p:nvSpPr>
          <p:spPr>
            <a:xfrm>
              <a:off x="0" y="-28575"/>
              <a:ext cx="4112279" cy="2346407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60"/>
                </a:lnSpc>
              </a:pPr>
              <a:endParaRPr/>
            </a:p>
          </p:txBody>
        </p:sp>
      </p:grpSp>
      <p:grpSp>
        <p:nvGrpSpPr>
          <p:cNvPr id="46" name="Group 46"/>
          <p:cNvGrpSpPr/>
          <p:nvPr/>
        </p:nvGrpSpPr>
        <p:grpSpPr>
          <a:xfrm>
            <a:off x="1004595" y="1280517"/>
            <a:ext cx="279582" cy="279582"/>
            <a:chOff x="0" y="0"/>
            <a:chExt cx="812800" cy="812800"/>
          </a:xfrm>
        </p:grpSpPr>
        <p:sp>
          <p:nvSpPr>
            <p:cNvPr id="47" name="Freeform 47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9FC2B6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48" name="TextBox 48"/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60442" tIns="60442" rIns="60442" bIns="60442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49" name="Group 49"/>
          <p:cNvGrpSpPr/>
          <p:nvPr/>
        </p:nvGrpSpPr>
        <p:grpSpPr>
          <a:xfrm>
            <a:off x="1004595" y="2181188"/>
            <a:ext cx="279582" cy="279582"/>
            <a:chOff x="0" y="0"/>
            <a:chExt cx="812800" cy="812800"/>
          </a:xfrm>
        </p:grpSpPr>
        <p:sp>
          <p:nvSpPr>
            <p:cNvPr id="50" name="Freeform 50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9FC2B6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51" name="TextBox 51"/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60442" tIns="60442" rIns="60442" bIns="60442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52" name="Group 52"/>
          <p:cNvGrpSpPr/>
          <p:nvPr/>
        </p:nvGrpSpPr>
        <p:grpSpPr>
          <a:xfrm>
            <a:off x="1004595" y="3081859"/>
            <a:ext cx="279582" cy="279582"/>
            <a:chOff x="0" y="0"/>
            <a:chExt cx="812800" cy="812800"/>
          </a:xfrm>
        </p:grpSpPr>
        <p:sp>
          <p:nvSpPr>
            <p:cNvPr id="53" name="Freeform 53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9FC2B6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54" name="TextBox 54"/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60442" tIns="60442" rIns="60442" bIns="60442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55" name="Group 55"/>
          <p:cNvGrpSpPr/>
          <p:nvPr/>
        </p:nvGrpSpPr>
        <p:grpSpPr>
          <a:xfrm>
            <a:off x="1004595" y="3982530"/>
            <a:ext cx="279582" cy="279582"/>
            <a:chOff x="0" y="0"/>
            <a:chExt cx="812800" cy="812800"/>
          </a:xfrm>
        </p:grpSpPr>
        <p:sp>
          <p:nvSpPr>
            <p:cNvPr id="56" name="Freeform 56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9FC2B6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57" name="TextBox 57"/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60442" tIns="60442" rIns="60442" bIns="60442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58" name="Group 58"/>
          <p:cNvGrpSpPr/>
          <p:nvPr/>
        </p:nvGrpSpPr>
        <p:grpSpPr>
          <a:xfrm>
            <a:off x="1004595" y="4883201"/>
            <a:ext cx="279582" cy="279582"/>
            <a:chOff x="0" y="0"/>
            <a:chExt cx="812800" cy="812800"/>
          </a:xfrm>
        </p:grpSpPr>
        <p:sp>
          <p:nvSpPr>
            <p:cNvPr id="59" name="Freeform 59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9FC2B6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60" name="TextBox 60"/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60442" tIns="60442" rIns="60442" bIns="60442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61" name="Group 61"/>
          <p:cNvGrpSpPr/>
          <p:nvPr/>
        </p:nvGrpSpPr>
        <p:grpSpPr>
          <a:xfrm>
            <a:off x="1004595" y="5783872"/>
            <a:ext cx="279582" cy="279582"/>
            <a:chOff x="0" y="0"/>
            <a:chExt cx="812800" cy="812800"/>
          </a:xfrm>
        </p:grpSpPr>
        <p:sp>
          <p:nvSpPr>
            <p:cNvPr id="62" name="Freeform 62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9FC2B6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63" name="TextBox 63"/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60442" tIns="60442" rIns="60442" bIns="60442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64" name="Group 64"/>
          <p:cNvGrpSpPr/>
          <p:nvPr/>
        </p:nvGrpSpPr>
        <p:grpSpPr>
          <a:xfrm>
            <a:off x="1004595" y="6684543"/>
            <a:ext cx="279582" cy="279582"/>
            <a:chOff x="0" y="0"/>
            <a:chExt cx="812800" cy="812800"/>
          </a:xfrm>
        </p:grpSpPr>
        <p:sp>
          <p:nvSpPr>
            <p:cNvPr id="65" name="Freeform 65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9FC2B6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66" name="TextBox 66"/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60442" tIns="60442" rIns="60442" bIns="60442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67" name="Group 67"/>
          <p:cNvGrpSpPr/>
          <p:nvPr/>
        </p:nvGrpSpPr>
        <p:grpSpPr>
          <a:xfrm>
            <a:off x="1004595" y="7585214"/>
            <a:ext cx="279582" cy="279582"/>
            <a:chOff x="0" y="0"/>
            <a:chExt cx="812800" cy="812800"/>
          </a:xfrm>
        </p:grpSpPr>
        <p:sp>
          <p:nvSpPr>
            <p:cNvPr id="68" name="Freeform 68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9FC2B6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69" name="TextBox 69"/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60442" tIns="60442" rIns="60442" bIns="60442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70" name="Group 70"/>
          <p:cNvGrpSpPr/>
          <p:nvPr/>
        </p:nvGrpSpPr>
        <p:grpSpPr>
          <a:xfrm>
            <a:off x="1004595" y="8485885"/>
            <a:ext cx="279582" cy="279582"/>
            <a:chOff x="0" y="0"/>
            <a:chExt cx="812800" cy="812800"/>
          </a:xfrm>
        </p:grpSpPr>
        <p:sp>
          <p:nvSpPr>
            <p:cNvPr id="71" name="Freeform 71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9FC2B6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72" name="TextBox 72"/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60442" tIns="60442" rIns="60442" bIns="60442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73" name="Group 73"/>
          <p:cNvGrpSpPr/>
          <p:nvPr/>
        </p:nvGrpSpPr>
        <p:grpSpPr>
          <a:xfrm>
            <a:off x="788682" y="649285"/>
            <a:ext cx="15892199" cy="8744667"/>
            <a:chOff x="0" y="0"/>
            <a:chExt cx="3939065" cy="2167467"/>
          </a:xfrm>
        </p:grpSpPr>
        <p:sp>
          <p:nvSpPr>
            <p:cNvPr id="74" name="Freeform 74"/>
            <p:cNvSpPr/>
            <p:nvPr/>
          </p:nvSpPr>
          <p:spPr>
            <a:xfrm>
              <a:off x="0" y="0"/>
              <a:ext cx="3939065" cy="2167467"/>
            </a:xfrm>
            <a:custGeom>
              <a:avLst/>
              <a:gdLst/>
              <a:ahLst/>
              <a:cxnLst/>
              <a:rect l="l" t="t" r="r" b="b"/>
              <a:pathLst>
                <a:path w="3939065" h="2167467">
                  <a:moveTo>
                    <a:pt x="9743" y="0"/>
                  </a:moveTo>
                  <a:lnTo>
                    <a:pt x="3929322" y="0"/>
                  </a:lnTo>
                  <a:cubicBezTo>
                    <a:pt x="3934703" y="0"/>
                    <a:pt x="3939065" y="4362"/>
                    <a:pt x="3939065" y="9743"/>
                  </a:cubicBezTo>
                  <a:lnTo>
                    <a:pt x="3939065" y="2157724"/>
                  </a:lnTo>
                  <a:cubicBezTo>
                    <a:pt x="3939065" y="2163105"/>
                    <a:pt x="3934703" y="2167467"/>
                    <a:pt x="3929322" y="2167467"/>
                  </a:cubicBezTo>
                  <a:lnTo>
                    <a:pt x="9743" y="2167467"/>
                  </a:lnTo>
                  <a:cubicBezTo>
                    <a:pt x="4362" y="2167467"/>
                    <a:pt x="0" y="2163105"/>
                    <a:pt x="0" y="2157724"/>
                  </a:cubicBezTo>
                  <a:lnTo>
                    <a:pt x="0" y="9743"/>
                  </a:lnTo>
                  <a:cubicBezTo>
                    <a:pt x="0" y="4362"/>
                    <a:pt x="4362" y="0"/>
                    <a:pt x="9743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47625" cap="sq">
              <a:solidFill>
                <a:srgbClr val="9FC2B6"/>
              </a:solidFill>
              <a:prstDash val="lgDash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5" name="TextBox 75"/>
            <p:cNvSpPr txBox="1"/>
            <p:nvPr/>
          </p:nvSpPr>
          <p:spPr>
            <a:xfrm>
              <a:off x="0" y="-28575"/>
              <a:ext cx="3939065" cy="2196042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60"/>
                </a:lnSpc>
              </a:pPr>
              <a:endParaRPr/>
            </a:p>
          </p:txBody>
        </p:sp>
      </p:grpSp>
      <p:sp>
        <p:nvSpPr>
          <p:cNvPr id="76" name="TextBox 76"/>
          <p:cNvSpPr txBox="1"/>
          <p:nvPr/>
        </p:nvSpPr>
        <p:spPr>
          <a:xfrm rot="5400000">
            <a:off x="546570" y="805550"/>
            <a:ext cx="378666" cy="147180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097"/>
              </a:lnSpc>
            </a:pPr>
            <a:r>
              <a:rPr lang="en-US" sz="8641">
                <a:solidFill>
                  <a:srgbClr val="503D36"/>
                </a:solidFill>
                <a:latin typeface="Sniglet"/>
                <a:ea typeface="Sniglet"/>
                <a:cs typeface="Sniglet"/>
                <a:sym typeface="Sniglet"/>
              </a:rPr>
              <a:t>)</a:t>
            </a:r>
          </a:p>
        </p:txBody>
      </p:sp>
      <p:sp>
        <p:nvSpPr>
          <p:cNvPr id="77" name="TextBox 77"/>
          <p:cNvSpPr txBox="1"/>
          <p:nvPr/>
        </p:nvSpPr>
        <p:spPr>
          <a:xfrm rot="5400000">
            <a:off x="546570" y="1705822"/>
            <a:ext cx="378666" cy="147180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097"/>
              </a:lnSpc>
            </a:pPr>
            <a:r>
              <a:rPr lang="en-US" sz="8641">
                <a:solidFill>
                  <a:srgbClr val="503D36"/>
                </a:solidFill>
                <a:latin typeface="Sniglet"/>
                <a:ea typeface="Sniglet"/>
                <a:cs typeface="Sniglet"/>
                <a:sym typeface="Sniglet"/>
              </a:rPr>
              <a:t>)</a:t>
            </a:r>
          </a:p>
        </p:txBody>
      </p:sp>
      <p:sp>
        <p:nvSpPr>
          <p:cNvPr id="78" name="TextBox 78"/>
          <p:cNvSpPr txBox="1"/>
          <p:nvPr/>
        </p:nvSpPr>
        <p:spPr>
          <a:xfrm rot="5400000">
            <a:off x="546570" y="2606094"/>
            <a:ext cx="378666" cy="147180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097"/>
              </a:lnSpc>
            </a:pPr>
            <a:r>
              <a:rPr lang="en-US" sz="8641">
                <a:solidFill>
                  <a:srgbClr val="503D36"/>
                </a:solidFill>
                <a:latin typeface="Sniglet"/>
                <a:ea typeface="Sniglet"/>
                <a:cs typeface="Sniglet"/>
                <a:sym typeface="Sniglet"/>
              </a:rPr>
              <a:t>)</a:t>
            </a:r>
          </a:p>
        </p:txBody>
      </p:sp>
      <p:sp>
        <p:nvSpPr>
          <p:cNvPr id="79" name="TextBox 79"/>
          <p:cNvSpPr txBox="1"/>
          <p:nvPr/>
        </p:nvSpPr>
        <p:spPr>
          <a:xfrm rot="5400000">
            <a:off x="546570" y="3506366"/>
            <a:ext cx="378666" cy="147180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097"/>
              </a:lnSpc>
            </a:pPr>
            <a:r>
              <a:rPr lang="en-US" sz="8641">
                <a:solidFill>
                  <a:srgbClr val="503D36"/>
                </a:solidFill>
                <a:latin typeface="Sniglet"/>
                <a:ea typeface="Sniglet"/>
                <a:cs typeface="Sniglet"/>
                <a:sym typeface="Sniglet"/>
              </a:rPr>
              <a:t>)</a:t>
            </a:r>
          </a:p>
        </p:txBody>
      </p:sp>
      <p:sp>
        <p:nvSpPr>
          <p:cNvPr id="80" name="TextBox 80"/>
          <p:cNvSpPr txBox="1"/>
          <p:nvPr/>
        </p:nvSpPr>
        <p:spPr>
          <a:xfrm rot="5400000">
            <a:off x="546570" y="4406638"/>
            <a:ext cx="378666" cy="147180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097"/>
              </a:lnSpc>
            </a:pPr>
            <a:r>
              <a:rPr lang="en-US" sz="8641">
                <a:solidFill>
                  <a:srgbClr val="503D36"/>
                </a:solidFill>
                <a:latin typeface="Sniglet"/>
                <a:ea typeface="Sniglet"/>
                <a:cs typeface="Sniglet"/>
                <a:sym typeface="Sniglet"/>
              </a:rPr>
              <a:t>)</a:t>
            </a:r>
          </a:p>
        </p:txBody>
      </p:sp>
      <p:sp>
        <p:nvSpPr>
          <p:cNvPr id="81" name="TextBox 81"/>
          <p:cNvSpPr txBox="1"/>
          <p:nvPr/>
        </p:nvSpPr>
        <p:spPr>
          <a:xfrm rot="5400000">
            <a:off x="546570" y="5306908"/>
            <a:ext cx="378666" cy="147180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097"/>
              </a:lnSpc>
            </a:pPr>
            <a:r>
              <a:rPr lang="en-US" sz="8641">
                <a:solidFill>
                  <a:srgbClr val="503D36"/>
                </a:solidFill>
                <a:latin typeface="Sniglet"/>
                <a:ea typeface="Sniglet"/>
                <a:cs typeface="Sniglet"/>
                <a:sym typeface="Sniglet"/>
              </a:rPr>
              <a:t>)</a:t>
            </a:r>
          </a:p>
        </p:txBody>
      </p:sp>
      <p:sp>
        <p:nvSpPr>
          <p:cNvPr id="82" name="TextBox 82"/>
          <p:cNvSpPr txBox="1"/>
          <p:nvPr/>
        </p:nvSpPr>
        <p:spPr>
          <a:xfrm rot="5400000">
            <a:off x="546570" y="6207180"/>
            <a:ext cx="378666" cy="147180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097"/>
              </a:lnSpc>
            </a:pPr>
            <a:r>
              <a:rPr lang="en-US" sz="8641">
                <a:solidFill>
                  <a:srgbClr val="503D36"/>
                </a:solidFill>
                <a:latin typeface="Sniglet"/>
                <a:ea typeface="Sniglet"/>
                <a:cs typeface="Sniglet"/>
                <a:sym typeface="Sniglet"/>
              </a:rPr>
              <a:t>)</a:t>
            </a:r>
          </a:p>
        </p:txBody>
      </p:sp>
      <p:sp>
        <p:nvSpPr>
          <p:cNvPr id="83" name="TextBox 83"/>
          <p:cNvSpPr txBox="1"/>
          <p:nvPr/>
        </p:nvSpPr>
        <p:spPr>
          <a:xfrm rot="5400000">
            <a:off x="546570" y="7107452"/>
            <a:ext cx="378666" cy="147180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097"/>
              </a:lnSpc>
            </a:pPr>
            <a:r>
              <a:rPr lang="en-US" sz="8641">
                <a:solidFill>
                  <a:srgbClr val="503D36"/>
                </a:solidFill>
                <a:latin typeface="Sniglet"/>
                <a:ea typeface="Sniglet"/>
                <a:cs typeface="Sniglet"/>
                <a:sym typeface="Sniglet"/>
              </a:rPr>
              <a:t>)</a:t>
            </a:r>
          </a:p>
        </p:txBody>
      </p:sp>
      <p:sp>
        <p:nvSpPr>
          <p:cNvPr id="84" name="TextBox 84"/>
          <p:cNvSpPr txBox="1"/>
          <p:nvPr/>
        </p:nvSpPr>
        <p:spPr>
          <a:xfrm rot="5400000">
            <a:off x="546570" y="8007725"/>
            <a:ext cx="378666" cy="147180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097"/>
              </a:lnSpc>
            </a:pPr>
            <a:r>
              <a:rPr lang="en-US" sz="8641">
                <a:solidFill>
                  <a:srgbClr val="503D36"/>
                </a:solidFill>
                <a:latin typeface="Sniglet"/>
                <a:ea typeface="Sniglet"/>
                <a:cs typeface="Sniglet"/>
                <a:sym typeface="Sniglet"/>
              </a:rPr>
              <a:t>)</a:t>
            </a:r>
          </a:p>
        </p:txBody>
      </p:sp>
      <p:grpSp>
        <p:nvGrpSpPr>
          <p:cNvPr id="85" name="Group 85"/>
          <p:cNvGrpSpPr/>
          <p:nvPr/>
        </p:nvGrpSpPr>
        <p:grpSpPr>
          <a:xfrm>
            <a:off x="15072131" y="2338146"/>
            <a:ext cx="2831347" cy="1366927"/>
            <a:chOff x="0" y="0"/>
            <a:chExt cx="725647" cy="350331"/>
          </a:xfrm>
        </p:grpSpPr>
        <p:sp>
          <p:nvSpPr>
            <p:cNvPr id="86" name="Freeform 86"/>
            <p:cNvSpPr/>
            <p:nvPr/>
          </p:nvSpPr>
          <p:spPr>
            <a:xfrm>
              <a:off x="0" y="0"/>
              <a:ext cx="725647" cy="350331"/>
            </a:xfrm>
            <a:custGeom>
              <a:avLst/>
              <a:gdLst/>
              <a:ahLst/>
              <a:cxnLst/>
              <a:rect l="l" t="t" r="r" b="b"/>
              <a:pathLst>
                <a:path w="725647" h="350331">
                  <a:moveTo>
                    <a:pt x="68359" y="0"/>
                  </a:moveTo>
                  <a:lnTo>
                    <a:pt x="657288" y="0"/>
                  </a:lnTo>
                  <a:cubicBezTo>
                    <a:pt x="675418" y="0"/>
                    <a:pt x="692806" y="7202"/>
                    <a:pt x="705626" y="20022"/>
                  </a:cubicBezTo>
                  <a:cubicBezTo>
                    <a:pt x="718445" y="32842"/>
                    <a:pt x="725647" y="50229"/>
                    <a:pt x="725647" y="68359"/>
                  </a:cubicBezTo>
                  <a:lnTo>
                    <a:pt x="725647" y="281972"/>
                  </a:lnTo>
                  <a:cubicBezTo>
                    <a:pt x="725647" y="300101"/>
                    <a:pt x="718445" y="317489"/>
                    <a:pt x="705626" y="330309"/>
                  </a:cubicBezTo>
                  <a:cubicBezTo>
                    <a:pt x="692806" y="343128"/>
                    <a:pt x="675418" y="350331"/>
                    <a:pt x="657288" y="350331"/>
                  </a:cubicBezTo>
                  <a:lnTo>
                    <a:pt x="68359" y="350331"/>
                  </a:lnTo>
                  <a:cubicBezTo>
                    <a:pt x="30605" y="350331"/>
                    <a:pt x="0" y="319725"/>
                    <a:pt x="0" y="281972"/>
                  </a:cubicBezTo>
                  <a:lnTo>
                    <a:pt x="0" y="68359"/>
                  </a:lnTo>
                  <a:cubicBezTo>
                    <a:pt x="0" y="50229"/>
                    <a:pt x="7202" y="32842"/>
                    <a:pt x="20022" y="20022"/>
                  </a:cubicBezTo>
                  <a:cubicBezTo>
                    <a:pt x="32842" y="7202"/>
                    <a:pt x="50229" y="0"/>
                    <a:pt x="68359" y="0"/>
                  </a:cubicBezTo>
                  <a:close/>
                </a:path>
              </a:pathLst>
            </a:custGeom>
            <a:solidFill>
              <a:srgbClr val="E78462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87" name="TextBox 87"/>
            <p:cNvSpPr txBox="1"/>
            <p:nvPr/>
          </p:nvSpPr>
          <p:spPr>
            <a:xfrm>
              <a:off x="0" y="-47625"/>
              <a:ext cx="725647" cy="397956"/>
            </a:xfrm>
            <a:prstGeom prst="rect">
              <a:avLst/>
            </a:prstGeom>
          </p:spPr>
          <p:txBody>
            <a:bodyPr lIns="55240" tIns="55240" rIns="55240" bIns="5524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88" name="Group 88"/>
          <p:cNvGrpSpPr/>
          <p:nvPr/>
        </p:nvGrpSpPr>
        <p:grpSpPr>
          <a:xfrm>
            <a:off x="15151799" y="2431558"/>
            <a:ext cx="2659464" cy="1310821"/>
            <a:chOff x="0" y="0"/>
            <a:chExt cx="681595" cy="335951"/>
          </a:xfrm>
        </p:grpSpPr>
        <p:sp>
          <p:nvSpPr>
            <p:cNvPr id="89" name="Freeform 89"/>
            <p:cNvSpPr/>
            <p:nvPr/>
          </p:nvSpPr>
          <p:spPr>
            <a:xfrm>
              <a:off x="0" y="0"/>
              <a:ext cx="681596" cy="335951"/>
            </a:xfrm>
            <a:custGeom>
              <a:avLst/>
              <a:gdLst/>
              <a:ahLst/>
              <a:cxnLst/>
              <a:rect l="l" t="t" r="r" b="b"/>
              <a:pathLst>
                <a:path w="681596" h="335951">
                  <a:moveTo>
                    <a:pt x="58222" y="0"/>
                  </a:moveTo>
                  <a:lnTo>
                    <a:pt x="623374" y="0"/>
                  </a:lnTo>
                  <a:cubicBezTo>
                    <a:pt x="655529" y="0"/>
                    <a:pt x="681596" y="26067"/>
                    <a:pt x="681596" y="58222"/>
                  </a:cubicBezTo>
                  <a:lnTo>
                    <a:pt x="681596" y="277729"/>
                  </a:lnTo>
                  <a:cubicBezTo>
                    <a:pt x="681596" y="309884"/>
                    <a:pt x="655529" y="335951"/>
                    <a:pt x="623374" y="335951"/>
                  </a:cubicBezTo>
                  <a:lnTo>
                    <a:pt x="58222" y="335951"/>
                  </a:lnTo>
                  <a:cubicBezTo>
                    <a:pt x="42780" y="335951"/>
                    <a:pt x="27971" y="329817"/>
                    <a:pt x="17053" y="318898"/>
                  </a:cubicBezTo>
                  <a:cubicBezTo>
                    <a:pt x="6134" y="307980"/>
                    <a:pt x="0" y="293171"/>
                    <a:pt x="0" y="277729"/>
                  </a:cubicBezTo>
                  <a:lnTo>
                    <a:pt x="0" y="58222"/>
                  </a:lnTo>
                  <a:cubicBezTo>
                    <a:pt x="0" y="26067"/>
                    <a:pt x="26067" y="0"/>
                    <a:pt x="58222" y="0"/>
                  </a:cubicBezTo>
                  <a:close/>
                </a:path>
              </a:pathLst>
            </a:custGeom>
            <a:solidFill>
              <a:srgbClr val="E78462"/>
            </a:solidFill>
            <a:ln w="28575" cap="sq">
              <a:solidFill>
                <a:srgbClr val="FCF4E8"/>
              </a:solidFill>
              <a:prstDash val="lgDash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0" name="TextBox 90"/>
            <p:cNvSpPr txBox="1"/>
            <p:nvPr/>
          </p:nvSpPr>
          <p:spPr>
            <a:xfrm>
              <a:off x="0" y="-57150"/>
              <a:ext cx="681595" cy="393101"/>
            </a:xfrm>
            <a:prstGeom prst="rect">
              <a:avLst/>
            </a:prstGeom>
          </p:spPr>
          <p:txBody>
            <a:bodyPr lIns="55240" tIns="55240" rIns="55240" bIns="55240" rtlCol="0" anchor="ctr"/>
            <a:lstStyle/>
            <a:p>
              <a:pPr algn="ctr">
                <a:lnSpc>
                  <a:spcPts val="4199"/>
                </a:lnSpc>
              </a:pPr>
              <a:r>
                <a:rPr lang="en-US" sz="2999">
                  <a:solidFill>
                    <a:srgbClr val="FFFFFF"/>
                  </a:solidFill>
                  <a:latin typeface="#9Slide07 SVNUT Triumph Press"/>
                  <a:ea typeface="#9Slide07 SVNUT Triumph Press"/>
                  <a:cs typeface="#9Slide07 SVNUT Triumph Press"/>
                  <a:sym typeface="#9Slide07 SVNUT Triumph Press"/>
                </a:rPr>
                <a:t>I, Ôn tập cách thức thực...</a:t>
              </a:r>
            </a:p>
          </p:txBody>
        </p:sp>
      </p:grpSp>
      <p:sp>
        <p:nvSpPr>
          <p:cNvPr id="91" name="Freeform 91"/>
          <p:cNvSpPr/>
          <p:nvPr/>
        </p:nvSpPr>
        <p:spPr>
          <a:xfrm>
            <a:off x="13239951" y="6023348"/>
            <a:ext cx="1911848" cy="417595"/>
          </a:xfrm>
          <a:custGeom>
            <a:avLst/>
            <a:gdLst/>
            <a:ahLst/>
            <a:cxnLst/>
            <a:rect l="l" t="t" r="r" b="b"/>
            <a:pathLst>
              <a:path w="1911848" h="417595">
                <a:moveTo>
                  <a:pt x="0" y="0"/>
                </a:moveTo>
                <a:lnTo>
                  <a:pt x="1911848" y="0"/>
                </a:lnTo>
                <a:lnTo>
                  <a:pt x="1911848" y="417595"/>
                </a:lnTo>
                <a:lnTo>
                  <a:pt x="0" y="417595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xmlns="" r:embed="rId5"/>
                </a:ext>
              </a:extLst>
            </a:blip>
            <a:stretch>
              <a:fillRect t="-112263"/>
            </a:stretch>
          </a:blipFill>
        </p:spPr>
        <p:txBody>
          <a:bodyPr/>
          <a:lstStyle/>
          <a:p>
            <a:endParaRPr lang="en-US"/>
          </a:p>
        </p:txBody>
      </p:sp>
      <p:grpSp>
        <p:nvGrpSpPr>
          <p:cNvPr id="92" name="Group 92"/>
          <p:cNvGrpSpPr/>
          <p:nvPr/>
        </p:nvGrpSpPr>
        <p:grpSpPr>
          <a:xfrm>
            <a:off x="1380730" y="999260"/>
            <a:ext cx="14218868" cy="1210081"/>
            <a:chOff x="0" y="0"/>
            <a:chExt cx="4228393" cy="359853"/>
          </a:xfrm>
        </p:grpSpPr>
        <p:sp>
          <p:nvSpPr>
            <p:cNvPr id="93" name="Freeform 93"/>
            <p:cNvSpPr/>
            <p:nvPr/>
          </p:nvSpPr>
          <p:spPr>
            <a:xfrm>
              <a:off x="0" y="0"/>
              <a:ext cx="4228393" cy="359853"/>
            </a:xfrm>
            <a:custGeom>
              <a:avLst/>
              <a:gdLst/>
              <a:ahLst/>
              <a:cxnLst/>
              <a:rect l="l" t="t" r="r" b="b"/>
              <a:pathLst>
                <a:path w="4228393" h="359853">
                  <a:moveTo>
                    <a:pt x="54448" y="0"/>
                  </a:moveTo>
                  <a:lnTo>
                    <a:pt x="4173945" y="0"/>
                  </a:lnTo>
                  <a:cubicBezTo>
                    <a:pt x="4188386" y="0"/>
                    <a:pt x="4202235" y="5736"/>
                    <a:pt x="4212446" y="15948"/>
                  </a:cubicBezTo>
                  <a:cubicBezTo>
                    <a:pt x="4222657" y="26159"/>
                    <a:pt x="4228393" y="40008"/>
                    <a:pt x="4228393" y="54448"/>
                  </a:cubicBezTo>
                  <a:lnTo>
                    <a:pt x="4228393" y="305405"/>
                  </a:lnTo>
                  <a:cubicBezTo>
                    <a:pt x="4228393" y="335476"/>
                    <a:pt x="4204016" y="359853"/>
                    <a:pt x="4173945" y="359853"/>
                  </a:cubicBezTo>
                  <a:lnTo>
                    <a:pt x="54448" y="359853"/>
                  </a:lnTo>
                  <a:cubicBezTo>
                    <a:pt x="24377" y="359853"/>
                    <a:pt x="0" y="335476"/>
                    <a:pt x="0" y="305405"/>
                  </a:cubicBezTo>
                  <a:lnTo>
                    <a:pt x="0" y="54448"/>
                  </a:lnTo>
                  <a:cubicBezTo>
                    <a:pt x="0" y="24377"/>
                    <a:pt x="24377" y="0"/>
                    <a:pt x="54448" y="0"/>
                  </a:cubicBezTo>
                  <a:close/>
                </a:path>
              </a:pathLst>
            </a:custGeom>
            <a:solidFill>
              <a:srgbClr val="FFCF91"/>
            </a:solidFill>
            <a:ln w="47625" cap="rnd">
              <a:solidFill>
                <a:srgbClr val="E76262"/>
              </a:solidFill>
              <a:prstDash val="lgDash"/>
              <a:rou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4" name="TextBox 94"/>
            <p:cNvSpPr txBox="1"/>
            <p:nvPr/>
          </p:nvSpPr>
          <p:spPr>
            <a:xfrm>
              <a:off x="0" y="-28575"/>
              <a:ext cx="4228393" cy="388428"/>
            </a:xfrm>
            <a:prstGeom prst="rect">
              <a:avLst/>
            </a:prstGeom>
          </p:spPr>
          <p:txBody>
            <a:bodyPr lIns="44991" tIns="44991" rIns="44991" bIns="44991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95" name="Freeform 95"/>
          <p:cNvSpPr/>
          <p:nvPr/>
        </p:nvSpPr>
        <p:spPr>
          <a:xfrm rot="-2375794" flipH="1">
            <a:off x="15046214" y="7161446"/>
            <a:ext cx="1070845" cy="926501"/>
          </a:xfrm>
          <a:custGeom>
            <a:avLst/>
            <a:gdLst/>
            <a:ahLst/>
            <a:cxnLst/>
            <a:rect l="l" t="t" r="r" b="b"/>
            <a:pathLst>
              <a:path w="1070845" h="926501">
                <a:moveTo>
                  <a:pt x="1070845" y="0"/>
                </a:moveTo>
                <a:lnTo>
                  <a:pt x="0" y="0"/>
                </a:lnTo>
                <a:lnTo>
                  <a:pt x="0" y="926501"/>
                </a:lnTo>
                <a:lnTo>
                  <a:pt x="1070845" y="926501"/>
                </a:lnTo>
                <a:lnTo>
                  <a:pt x="1070845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xmlns="" r:embed="rId7"/>
                </a:ext>
              </a:extLst>
            </a:blip>
            <a:stretch>
              <a:fillRect r="-58022" b="-75336"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96" name="Freeform 96"/>
          <p:cNvSpPr/>
          <p:nvPr/>
        </p:nvSpPr>
        <p:spPr>
          <a:xfrm rot="-6877315" flipH="1">
            <a:off x="14566234" y="1255930"/>
            <a:ext cx="1011795" cy="696741"/>
          </a:xfrm>
          <a:custGeom>
            <a:avLst/>
            <a:gdLst/>
            <a:ahLst/>
            <a:cxnLst/>
            <a:rect l="l" t="t" r="r" b="b"/>
            <a:pathLst>
              <a:path w="1011795" h="696741">
                <a:moveTo>
                  <a:pt x="1011794" y="0"/>
                </a:moveTo>
                <a:lnTo>
                  <a:pt x="0" y="0"/>
                </a:lnTo>
                <a:lnTo>
                  <a:pt x="0" y="696741"/>
                </a:lnTo>
                <a:lnTo>
                  <a:pt x="1011794" y="696741"/>
                </a:lnTo>
                <a:lnTo>
                  <a:pt x="1011794" y="0"/>
                </a:lnTo>
                <a:close/>
              </a:path>
            </a:pathLst>
          </a:custGeom>
          <a:blipFill>
            <a:blip r:embed="rId8"/>
            <a:stretch>
              <a:fillRect t="-62571" r="-193516" b="-197067"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97" name="TextBox 97"/>
          <p:cNvSpPr txBox="1"/>
          <p:nvPr/>
        </p:nvSpPr>
        <p:spPr>
          <a:xfrm>
            <a:off x="1284177" y="1317305"/>
            <a:ext cx="13379361" cy="5764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4503"/>
              </a:lnSpc>
              <a:spcBef>
                <a:spcPct val="0"/>
              </a:spcBef>
            </a:pPr>
            <a:r>
              <a:rPr lang="en-US" sz="3752" b="1">
                <a:solidFill>
                  <a:srgbClr val="503D36"/>
                </a:solidFill>
                <a:latin typeface="Fraunces Bold"/>
                <a:ea typeface="Fraunces Bold"/>
                <a:cs typeface="Fraunces Bold"/>
                <a:sym typeface="Fraunces Bold"/>
              </a:rPr>
              <a:t>I. ÔN TẬP CÁCH THỨC THỰC HIỆN THẢO LUẬN</a:t>
            </a:r>
          </a:p>
        </p:txBody>
      </p:sp>
      <p:sp>
        <p:nvSpPr>
          <p:cNvPr id="98" name="TextBox 98"/>
          <p:cNvSpPr txBox="1"/>
          <p:nvPr/>
        </p:nvSpPr>
        <p:spPr>
          <a:xfrm>
            <a:off x="2257265" y="3590206"/>
            <a:ext cx="10649311" cy="326354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5222"/>
              </a:lnSpc>
            </a:pPr>
            <a:r>
              <a:rPr lang="en-US" sz="3703" dirty="0">
                <a:solidFill>
                  <a:srgbClr val="423F3F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*</a:t>
            </a:r>
            <a:r>
              <a:rPr lang="en-US" sz="3703" b="1" dirty="0" err="1">
                <a:solidFill>
                  <a:srgbClr val="423F3F"/>
                </a:solidFill>
                <a:latin typeface="Roboto Condensed Bold"/>
                <a:ea typeface="Roboto Condensed Bold"/>
                <a:cs typeface="Roboto Condensed Bold"/>
                <a:sym typeface="Roboto Condensed Bold"/>
              </a:rPr>
              <a:t>Thảo</a:t>
            </a:r>
            <a:r>
              <a:rPr lang="en-US" sz="3703" b="1" dirty="0">
                <a:solidFill>
                  <a:srgbClr val="423F3F"/>
                </a:solidFill>
                <a:latin typeface="Roboto Condensed Bold"/>
                <a:ea typeface="Roboto Condensed Bold"/>
                <a:cs typeface="Roboto Condensed Bold"/>
                <a:sym typeface="Roboto Condensed Bold"/>
              </a:rPr>
              <a:t> </a:t>
            </a:r>
            <a:r>
              <a:rPr lang="en-US" sz="3703" b="1" dirty="0" err="1">
                <a:solidFill>
                  <a:srgbClr val="423F3F"/>
                </a:solidFill>
                <a:latin typeface="Roboto Condensed Bold"/>
                <a:ea typeface="Roboto Condensed Bold"/>
                <a:cs typeface="Roboto Condensed Bold"/>
                <a:sym typeface="Roboto Condensed Bold"/>
              </a:rPr>
              <a:t>luận</a:t>
            </a:r>
            <a:r>
              <a:rPr lang="en-US" sz="3703" b="1" dirty="0">
                <a:solidFill>
                  <a:srgbClr val="423F3F"/>
                </a:solidFill>
                <a:latin typeface="Roboto Condensed Bold"/>
                <a:ea typeface="Roboto Condensed Bold"/>
                <a:cs typeface="Roboto Condensed Bold"/>
                <a:sym typeface="Roboto Condensed Bold"/>
              </a:rPr>
              <a:t>:</a:t>
            </a:r>
            <a:r>
              <a:rPr lang="en-US" sz="3703" dirty="0">
                <a:solidFill>
                  <a:srgbClr val="423F3F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 HS </a:t>
            </a:r>
            <a:r>
              <a:rPr lang="en-US" sz="3703" dirty="0" err="1">
                <a:solidFill>
                  <a:srgbClr val="423F3F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tiến</a:t>
            </a:r>
            <a:r>
              <a:rPr lang="en-US" sz="3703" dirty="0">
                <a:solidFill>
                  <a:srgbClr val="423F3F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 </a:t>
            </a:r>
            <a:r>
              <a:rPr lang="en-US" sz="3703" dirty="0" err="1">
                <a:solidFill>
                  <a:srgbClr val="423F3F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hành</a:t>
            </a:r>
            <a:r>
              <a:rPr lang="en-US" sz="3703" dirty="0">
                <a:solidFill>
                  <a:srgbClr val="423F3F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 </a:t>
            </a:r>
            <a:r>
              <a:rPr lang="en-US" sz="3703" dirty="0" err="1">
                <a:solidFill>
                  <a:srgbClr val="423F3F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thảo</a:t>
            </a:r>
            <a:r>
              <a:rPr lang="en-US" sz="3703" dirty="0">
                <a:solidFill>
                  <a:srgbClr val="423F3F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 </a:t>
            </a:r>
            <a:r>
              <a:rPr lang="en-US" sz="3703" dirty="0" err="1">
                <a:solidFill>
                  <a:srgbClr val="423F3F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luận</a:t>
            </a:r>
            <a:r>
              <a:rPr lang="en-US" sz="3703" dirty="0">
                <a:solidFill>
                  <a:srgbClr val="423F3F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 </a:t>
            </a:r>
            <a:r>
              <a:rPr lang="en-US" sz="3703" dirty="0" err="1">
                <a:solidFill>
                  <a:srgbClr val="423F3F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theo</a:t>
            </a:r>
            <a:r>
              <a:rPr lang="en-US" sz="3703" dirty="0">
                <a:solidFill>
                  <a:srgbClr val="423F3F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 </a:t>
            </a:r>
            <a:r>
              <a:rPr lang="en-US" sz="3703" dirty="0" err="1">
                <a:solidFill>
                  <a:srgbClr val="423F3F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sự</a:t>
            </a:r>
            <a:r>
              <a:rPr lang="en-US" sz="3703" dirty="0">
                <a:solidFill>
                  <a:srgbClr val="423F3F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 </a:t>
            </a:r>
            <a:r>
              <a:rPr lang="en-US" sz="3703" dirty="0" err="1">
                <a:solidFill>
                  <a:srgbClr val="423F3F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hướng</a:t>
            </a:r>
            <a:r>
              <a:rPr lang="en-US" sz="3703" dirty="0">
                <a:solidFill>
                  <a:srgbClr val="423F3F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 </a:t>
            </a:r>
            <a:r>
              <a:rPr lang="en-US" sz="3703" dirty="0" err="1">
                <a:solidFill>
                  <a:srgbClr val="423F3F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dẫn</a:t>
            </a:r>
            <a:r>
              <a:rPr lang="en-US" sz="3703" dirty="0">
                <a:solidFill>
                  <a:srgbClr val="423F3F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 </a:t>
            </a:r>
            <a:r>
              <a:rPr lang="en-US" sz="3703" dirty="0" err="1">
                <a:solidFill>
                  <a:srgbClr val="423F3F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của</a:t>
            </a:r>
            <a:r>
              <a:rPr lang="en-US" sz="3703" dirty="0">
                <a:solidFill>
                  <a:srgbClr val="423F3F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 GV. </a:t>
            </a:r>
          </a:p>
          <a:p>
            <a:pPr algn="just">
              <a:lnSpc>
                <a:spcPts val="5222"/>
              </a:lnSpc>
            </a:pPr>
            <a:r>
              <a:rPr lang="en-US" sz="3703" dirty="0">
                <a:solidFill>
                  <a:srgbClr val="423F3F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*</a:t>
            </a:r>
            <a:r>
              <a:rPr lang="en-US" sz="3703" b="1" dirty="0" err="1">
                <a:solidFill>
                  <a:srgbClr val="423F3F"/>
                </a:solidFill>
                <a:latin typeface="Roboto Condensed Bold"/>
                <a:ea typeface="Roboto Condensed Bold"/>
                <a:cs typeface="Roboto Condensed Bold"/>
                <a:sym typeface="Roboto Condensed Bold"/>
              </a:rPr>
              <a:t>Đánh</a:t>
            </a:r>
            <a:r>
              <a:rPr lang="en-US" sz="3703" b="1" dirty="0">
                <a:solidFill>
                  <a:srgbClr val="423F3F"/>
                </a:solidFill>
                <a:latin typeface="Roboto Condensed Bold"/>
                <a:ea typeface="Roboto Condensed Bold"/>
                <a:cs typeface="Roboto Condensed Bold"/>
                <a:sym typeface="Roboto Condensed Bold"/>
              </a:rPr>
              <a:t> </a:t>
            </a:r>
            <a:r>
              <a:rPr lang="en-US" sz="3703" b="1" dirty="0" err="1">
                <a:solidFill>
                  <a:srgbClr val="423F3F"/>
                </a:solidFill>
                <a:latin typeface="Roboto Condensed Bold"/>
                <a:ea typeface="Roboto Condensed Bold"/>
                <a:cs typeface="Roboto Condensed Bold"/>
                <a:sym typeface="Roboto Condensed Bold"/>
              </a:rPr>
              <a:t>giá</a:t>
            </a:r>
            <a:r>
              <a:rPr lang="en-US" sz="3703" b="1" dirty="0">
                <a:solidFill>
                  <a:srgbClr val="423F3F"/>
                </a:solidFill>
                <a:latin typeface="Roboto Condensed Bold"/>
                <a:ea typeface="Roboto Condensed Bold"/>
                <a:cs typeface="Roboto Condensed Bold"/>
                <a:sym typeface="Roboto Condensed Bold"/>
              </a:rPr>
              <a:t>, </a:t>
            </a:r>
            <a:r>
              <a:rPr lang="en-US" sz="3703" b="1" dirty="0" err="1">
                <a:solidFill>
                  <a:srgbClr val="423F3F"/>
                </a:solidFill>
                <a:latin typeface="Roboto Condensed Bold"/>
                <a:ea typeface="Roboto Condensed Bold"/>
                <a:cs typeface="Roboto Condensed Bold"/>
                <a:sym typeface="Roboto Condensed Bold"/>
              </a:rPr>
              <a:t>rút</a:t>
            </a:r>
            <a:r>
              <a:rPr lang="en-US" sz="3703" b="1" dirty="0">
                <a:solidFill>
                  <a:srgbClr val="423F3F"/>
                </a:solidFill>
                <a:latin typeface="Roboto Condensed Bold"/>
                <a:ea typeface="Roboto Condensed Bold"/>
                <a:cs typeface="Roboto Condensed Bold"/>
                <a:sym typeface="Roboto Condensed Bold"/>
              </a:rPr>
              <a:t> </a:t>
            </a:r>
            <a:r>
              <a:rPr lang="en-US" sz="3703" b="1" dirty="0" err="1">
                <a:solidFill>
                  <a:srgbClr val="423F3F"/>
                </a:solidFill>
                <a:latin typeface="Roboto Condensed Bold"/>
                <a:ea typeface="Roboto Condensed Bold"/>
                <a:cs typeface="Roboto Condensed Bold"/>
                <a:sym typeface="Roboto Condensed Bold"/>
              </a:rPr>
              <a:t>kinh</a:t>
            </a:r>
            <a:r>
              <a:rPr lang="en-US" sz="3703" b="1" dirty="0">
                <a:solidFill>
                  <a:srgbClr val="423F3F"/>
                </a:solidFill>
                <a:latin typeface="Roboto Condensed Bold"/>
                <a:ea typeface="Roboto Condensed Bold"/>
                <a:cs typeface="Roboto Condensed Bold"/>
                <a:sym typeface="Roboto Condensed Bold"/>
              </a:rPr>
              <a:t> </a:t>
            </a:r>
            <a:r>
              <a:rPr lang="en-US" sz="3703" b="1" dirty="0" err="1">
                <a:solidFill>
                  <a:srgbClr val="423F3F"/>
                </a:solidFill>
                <a:latin typeface="Roboto Condensed Bold"/>
                <a:ea typeface="Roboto Condensed Bold"/>
                <a:cs typeface="Roboto Condensed Bold"/>
                <a:sym typeface="Roboto Condensed Bold"/>
              </a:rPr>
              <a:t>nghiệm</a:t>
            </a:r>
            <a:r>
              <a:rPr lang="en-US" sz="3703" b="1" dirty="0">
                <a:solidFill>
                  <a:srgbClr val="423F3F"/>
                </a:solidFill>
                <a:latin typeface="Roboto Condensed Bold"/>
                <a:ea typeface="Roboto Condensed Bold"/>
                <a:cs typeface="Roboto Condensed Bold"/>
                <a:sym typeface="Roboto Condensed Bold"/>
              </a:rPr>
              <a:t>:</a:t>
            </a:r>
            <a:r>
              <a:rPr lang="en-US" sz="3703" dirty="0">
                <a:solidFill>
                  <a:srgbClr val="423F3F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 HS </a:t>
            </a:r>
            <a:r>
              <a:rPr lang="en-US" sz="3703" dirty="0" err="1">
                <a:solidFill>
                  <a:srgbClr val="423F3F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tự</a:t>
            </a:r>
            <a:r>
              <a:rPr lang="en-US" sz="3703" dirty="0">
                <a:solidFill>
                  <a:srgbClr val="423F3F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 </a:t>
            </a:r>
            <a:r>
              <a:rPr lang="en-US" sz="3703" dirty="0" err="1">
                <a:solidFill>
                  <a:srgbClr val="423F3F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đánh</a:t>
            </a:r>
            <a:r>
              <a:rPr lang="en-US" sz="3703" dirty="0">
                <a:solidFill>
                  <a:srgbClr val="423F3F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 </a:t>
            </a:r>
            <a:r>
              <a:rPr lang="en-US" sz="3703" dirty="0" err="1">
                <a:solidFill>
                  <a:srgbClr val="423F3F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giá</a:t>
            </a:r>
            <a:r>
              <a:rPr lang="en-US" sz="3703" dirty="0">
                <a:solidFill>
                  <a:srgbClr val="423F3F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 </a:t>
            </a:r>
            <a:r>
              <a:rPr lang="en-US" sz="3703" dirty="0" err="1">
                <a:solidFill>
                  <a:srgbClr val="423F3F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kết</a:t>
            </a:r>
            <a:r>
              <a:rPr lang="en-US" sz="3703" dirty="0">
                <a:solidFill>
                  <a:srgbClr val="423F3F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 </a:t>
            </a:r>
            <a:r>
              <a:rPr lang="en-US" sz="3703" dirty="0" err="1">
                <a:solidFill>
                  <a:srgbClr val="423F3F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quả</a:t>
            </a:r>
            <a:r>
              <a:rPr lang="en-US" sz="3703" dirty="0">
                <a:solidFill>
                  <a:srgbClr val="423F3F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 </a:t>
            </a:r>
            <a:r>
              <a:rPr lang="en-US" sz="3703" dirty="0" err="1">
                <a:solidFill>
                  <a:srgbClr val="423F3F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buổi</a:t>
            </a:r>
            <a:r>
              <a:rPr lang="en-US" sz="3703" dirty="0">
                <a:solidFill>
                  <a:srgbClr val="423F3F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 </a:t>
            </a:r>
            <a:r>
              <a:rPr lang="en-US" sz="3703" dirty="0" err="1">
                <a:solidFill>
                  <a:srgbClr val="423F3F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thảo</a:t>
            </a:r>
            <a:r>
              <a:rPr lang="en-US" sz="3703" dirty="0">
                <a:solidFill>
                  <a:srgbClr val="423F3F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 </a:t>
            </a:r>
            <a:r>
              <a:rPr lang="en-US" sz="3703" dirty="0" err="1">
                <a:solidFill>
                  <a:srgbClr val="423F3F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luận</a:t>
            </a:r>
            <a:r>
              <a:rPr lang="en-US" sz="3703" dirty="0">
                <a:solidFill>
                  <a:srgbClr val="423F3F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 </a:t>
            </a:r>
            <a:r>
              <a:rPr lang="en-US" sz="3703" dirty="0" err="1">
                <a:solidFill>
                  <a:srgbClr val="423F3F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dựa</a:t>
            </a:r>
            <a:r>
              <a:rPr lang="en-US" sz="3703" dirty="0">
                <a:solidFill>
                  <a:srgbClr val="423F3F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 </a:t>
            </a:r>
            <a:r>
              <a:rPr lang="en-US" sz="3703" dirty="0" err="1">
                <a:solidFill>
                  <a:srgbClr val="423F3F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trên</a:t>
            </a:r>
            <a:r>
              <a:rPr lang="en-US" sz="3703" dirty="0">
                <a:solidFill>
                  <a:srgbClr val="423F3F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 </a:t>
            </a:r>
            <a:r>
              <a:rPr lang="en-US" sz="3703" dirty="0" err="1">
                <a:solidFill>
                  <a:srgbClr val="423F3F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bảng</a:t>
            </a:r>
            <a:r>
              <a:rPr lang="en-US" sz="3703" dirty="0">
                <a:solidFill>
                  <a:srgbClr val="423F3F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 </a:t>
            </a:r>
            <a:r>
              <a:rPr lang="en-US" sz="3703" dirty="0" err="1">
                <a:solidFill>
                  <a:srgbClr val="423F3F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kiểm</a:t>
            </a:r>
            <a:r>
              <a:rPr lang="en-US" sz="3703" dirty="0">
                <a:solidFill>
                  <a:srgbClr val="423F3F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.</a:t>
            </a:r>
          </a:p>
          <a:p>
            <a:pPr algn="just">
              <a:lnSpc>
                <a:spcPts val="5222"/>
              </a:lnSpc>
            </a:pPr>
            <a:endParaRPr lang="en-US" sz="3703" dirty="0">
              <a:solidFill>
                <a:srgbClr val="423F3F"/>
              </a:solidFill>
              <a:latin typeface="Roboto Condensed"/>
              <a:ea typeface="Roboto Condensed"/>
              <a:cs typeface="Roboto Condensed"/>
              <a:sym typeface="Roboto Condensed"/>
            </a:endParaRPr>
          </a:p>
        </p:txBody>
      </p:sp>
      <p:sp>
        <p:nvSpPr>
          <p:cNvPr id="99" name="TextBox 99"/>
          <p:cNvSpPr txBox="1"/>
          <p:nvPr/>
        </p:nvSpPr>
        <p:spPr>
          <a:xfrm>
            <a:off x="2254737" y="2564383"/>
            <a:ext cx="14797283" cy="68292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5622"/>
              </a:lnSpc>
            </a:pPr>
            <a:r>
              <a:rPr lang="en-US" sz="4103" b="1">
                <a:solidFill>
                  <a:srgbClr val="423F3F"/>
                </a:solidFill>
                <a:latin typeface="Roboto Condensed Bold"/>
                <a:ea typeface="Roboto Condensed Bold"/>
                <a:cs typeface="Roboto Condensed Bold"/>
                <a:sym typeface="Roboto Condensed Bold"/>
              </a:rPr>
              <a:t>1. Các bước thực hiện</a:t>
            </a:r>
          </a:p>
        </p:txBody>
      </p:sp>
      <p:sp>
        <p:nvSpPr>
          <p:cNvPr id="100" name="Freeform 100"/>
          <p:cNvSpPr/>
          <p:nvPr/>
        </p:nvSpPr>
        <p:spPr>
          <a:xfrm>
            <a:off x="2467521" y="6678110"/>
            <a:ext cx="2921045" cy="3019168"/>
          </a:xfrm>
          <a:custGeom>
            <a:avLst/>
            <a:gdLst/>
            <a:ahLst/>
            <a:cxnLst/>
            <a:rect l="l" t="t" r="r" b="b"/>
            <a:pathLst>
              <a:path w="2921045" h="3019168">
                <a:moveTo>
                  <a:pt x="0" y="0"/>
                </a:moveTo>
                <a:lnTo>
                  <a:pt x="2921045" y="0"/>
                </a:lnTo>
                <a:lnTo>
                  <a:pt x="2921045" y="3019168"/>
                </a:lnTo>
                <a:lnTo>
                  <a:pt x="0" y="3019168"/>
                </a:lnTo>
                <a:lnTo>
                  <a:pt x="0" y="0"/>
                </a:lnTo>
                <a:close/>
              </a:path>
            </a:pathLst>
          </a:custGeom>
          <a:blipFill>
            <a:blip r:embed="rId9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01" name="Freeform 101"/>
          <p:cNvSpPr/>
          <p:nvPr/>
        </p:nvSpPr>
        <p:spPr>
          <a:xfrm>
            <a:off x="12049715" y="5331873"/>
            <a:ext cx="4631166" cy="4087004"/>
          </a:xfrm>
          <a:custGeom>
            <a:avLst/>
            <a:gdLst/>
            <a:ahLst/>
            <a:cxnLst/>
            <a:rect l="l" t="t" r="r" b="b"/>
            <a:pathLst>
              <a:path w="4631166" h="4087004">
                <a:moveTo>
                  <a:pt x="0" y="0"/>
                </a:moveTo>
                <a:lnTo>
                  <a:pt x="4631166" y="0"/>
                </a:lnTo>
                <a:lnTo>
                  <a:pt x="4631166" y="4087004"/>
                </a:lnTo>
                <a:lnTo>
                  <a:pt x="0" y="4087004"/>
                </a:lnTo>
                <a:lnTo>
                  <a:pt x="0" y="0"/>
                </a:lnTo>
                <a:close/>
              </a:path>
            </a:pathLst>
          </a:custGeom>
          <a:blipFill>
            <a:blip r:embed="rId10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FC2B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 rot="-5400000">
            <a:off x="455494" y="5974320"/>
            <a:ext cx="378666" cy="147180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097"/>
              </a:lnSpc>
            </a:pPr>
            <a:r>
              <a:rPr lang="en-US" sz="8641">
                <a:solidFill>
                  <a:srgbClr val="503D36"/>
                </a:solidFill>
                <a:latin typeface="Sniglet"/>
                <a:ea typeface="Sniglet"/>
                <a:cs typeface="Sniglet"/>
                <a:sym typeface="Sniglet"/>
              </a:rPr>
              <a:t>)</a:t>
            </a:r>
          </a:p>
        </p:txBody>
      </p:sp>
      <p:sp>
        <p:nvSpPr>
          <p:cNvPr id="3" name="TextBox 3"/>
          <p:cNvSpPr txBox="1"/>
          <p:nvPr/>
        </p:nvSpPr>
        <p:spPr>
          <a:xfrm rot="-5400000">
            <a:off x="455494" y="572688"/>
            <a:ext cx="378666" cy="147180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097"/>
              </a:lnSpc>
            </a:pPr>
            <a:r>
              <a:rPr lang="en-US" sz="8641">
                <a:solidFill>
                  <a:srgbClr val="503D36"/>
                </a:solidFill>
                <a:latin typeface="Sniglet"/>
                <a:ea typeface="Sniglet"/>
                <a:cs typeface="Sniglet"/>
                <a:sym typeface="Sniglet"/>
              </a:rPr>
              <a:t>)</a:t>
            </a:r>
          </a:p>
        </p:txBody>
      </p:sp>
      <p:sp>
        <p:nvSpPr>
          <p:cNvPr id="4" name="TextBox 4"/>
          <p:cNvSpPr txBox="1"/>
          <p:nvPr/>
        </p:nvSpPr>
        <p:spPr>
          <a:xfrm rot="-5400000">
            <a:off x="455494" y="1472960"/>
            <a:ext cx="378666" cy="147180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097"/>
              </a:lnSpc>
            </a:pPr>
            <a:r>
              <a:rPr lang="en-US" sz="8641">
                <a:solidFill>
                  <a:srgbClr val="503D36"/>
                </a:solidFill>
                <a:latin typeface="Sniglet"/>
                <a:ea typeface="Sniglet"/>
                <a:cs typeface="Sniglet"/>
                <a:sym typeface="Sniglet"/>
              </a:rPr>
              <a:t>)</a:t>
            </a:r>
          </a:p>
        </p:txBody>
      </p:sp>
      <p:sp>
        <p:nvSpPr>
          <p:cNvPr id="5" name="TextBox 5"/>
          <p:cNvSpPr txBox="1"/>
          <p:nvPr/>
        </p:nvSpPr>
        <p:spPr>
          <a:xfrm rot="-5400000">
            <a:off x="455494" y="2373232"/>
            <a:ext cx="378666" cy="147180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097"/>
              </a:lnSpc>
            </a:pPr>
            <a:r>
              <a:rPr lang="en-US" sz="8641">
                <a:solidFill>
                  <a:srgbClr val="503D36"/>
                </a:solidFill>
                <a:latin typeface="Sniglet"/>
                <a:ea typeface="Sniglet"/>
                <a:cs typeface="Sniglet"/>
                <a:sym typeface="Sniglet"/>
              </a:rPr>
              <a:t>)</a:t>
            </a:r>
          </a:p>
        </p:txBody>
      </p:sp>
      <p:sp>
        <p:nvSpPr>
          <p:cNvPr id="6" name="TextBox 6"/>
          <p:cNvSpPr txBox="1"/>
          <p:nvPr/>
        </p:nvSpPr>
        <p:spPr>
          <a:xfrm rot="-5400000">
            <a:off x="455494" y="3273504"/>
            <a:ext cx="378666" cy="147180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097"/>
              </a:lnSpc>
            </a:pPr>
            <a:r>
              <a:rPr lang="en-US" sz="8641">
                <a:solidFill>
                  <a:srgbClr val="503D36"/>
                </a:solidFill>
                <a:latin typeface="Sniglet"/>
                <a:ea typeface="Sniglet"/>
                <a:cs typeface="Sniglet"/>
                <a:sym typeface="Sniglet"/>
              </a:rPr>
              <a:t>)</a:t>
            </a:r>
          </a:p>
        </p:txBody>
      </p:sp>
      <p:sp>
        <p:nvSpPr>
          <p:cNvPr id="7" name="TextBox 7"/>
          <p:cNvSpPr txBox="1"/>
          <p:nvPr/>
        </p:nvSpPr>
        <p:spPr>
          <a:xfrm rot="-5400000">
            <a:off x="455494" y="4173776"/>
            <a:ext cx="378666" cy="147180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097"/>
              </a:lnSpc>
            </a:pPr>
            <a:r>
              <a:rPr lang="en-US" sz="8641">
                <a:solidFill>
                  <a:srgbClr val="503D36"/>
                </a:solidFill>
                <a:latin typeface="Sniglet"/>
                <a:ea typeface="Sniglet"/>
                <a:cs typeface="Sniglet"/>
                <a:sym typeface="Sniglet"/>
              </a:rPr>
              <a:t>)</a:t>
            </a:r>
          </a:p>
        </p:txBody>
      </p:sp>
      <p:sp>
        <p:nvSpPr>
          <p:cNvPr id="8" name="TextBox 8"/>
          <p:cNvSpPr txBox="1"/>
          <p:nvPr/>
        </p:nvSpPr>
        <p:spPr>
          <a:xfrm rot="-5400000">
            <a:off x="455494" y="5074048"/>
            <a:ext cx="378666" cy="147180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097"/>
              </a:lnSpc>
            </a:pPr>
            <a:r>
              <a:rPr lang="en-US" sz="8641">
                <a:solidFill>
                  <a:srgbClr val="503D36"/>
                </a:solidFill>
                <a:latin typeface="Sniglet"/>
                <a:ea typeface="Sniglet"/>
                <a:cs typeface="Sniglet"/>
                <a:sym typeface="Sniglet"/>
              </a:rPr>
              <a:t>)</a:t>
            </a:r>
          </a:p>
        </p:txBody>
      </p:sp>
      <p:sp>
        <p:nvSpPr>
          <p:cNvPr id="9" name="TextBox 9"/>
          <p:cNvSpPr txBox="1"/>
          <p:nvPr/>
        </p:nvSpPr>
        <p:spPr>
          <a:xfrm rot="-5400000">
            <a:off x="455494" y="6874591"/>
            <a:ext cx="378666" cy="147180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097"/>
              </a:lnSpc>
            </a:pPr>
            <a:r>
              <a:rPr lang="en-US" sz="8641">
                <a:solidFill>
                  <a:srgbClr val="503D36"/>
                </a:solidFill>
                <a:latin typeface="Sniglet"/>
                <a:ea typeface="Sniglet"/>
                <a:cs typeface="Sniglet"/>
                <a:sym typeface="Sniglet"/>
              </a:rPr>
              <a:t>)</a:t>
            </a:r>
          </a:p>
        </p:txBody>
      </p:sp>
      <p:sp>
        <p:nvSpPr>
          <p:cNvPr id="10" name="TextBox 10"/>
          <p:cNvSpPr txBox="1"/>
          <p:nvPr/>
        </p:nvSpPr>
        <p:spPr>
          <a:xfrm rot="-5400000">
            <a:off x="455494" y="7774863"/>
            <a:ext cx="378666" cy="147180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097"/>
              </a:lnSpc>
            </a:pPr>
            <a:r>
              <a:rPr lang="en-US" sz="8641">
                <a:solidFill>
                  <a:srgbClr val="503D36"/>
                </a:solidFill>
                <a:latin typeface="Sniglet"/>
                <a:ea typeface="Sniglet"/>
                <a:cs typeface="Sniglet"/>
                <a:sym typeface="Sniglet"/>
              </a:rPr>
              <a:t>)</a:t>
            </a:r>
          </a:p>
        </p:txBody>
      </p:sp>
      <p:grpSp>
        <p:nvGrpSpPr>
          <p:cNvPr id="11" name="Group 11"/>
          <p:cNvGrpSpPr/>
          <p:nvPr/>
        </p:nvGrpSpPr>
        <p:grpSpPr>
          <a:xfrm>
            <a:off x="15481187" y="971219"/>
            <a:ext cx="2422291" cy="1266163"/>
            <a:chOff x="0" y="0"/>
            <a:chExt cx="620810" cy="324506"/>
          </a:xfrm>
        </p:grpSpPr>
        <p:sp>
          <p:nvSpPr>
            <p:cNvPr id="12" name="Freeform 12"/>
            <p:cNvSpPr/>
            <p:nvPr/>
          </p:nvSpPr>
          <p:spPr>
            <a:xfrm>
              <a:off x="0" y="0"/>
              <a:ext cx="620810" cy="324506"/>
            </a:xfrm>
            <a:custGeom>
              <a:avLst/>
              <a:gdLst/>
              <a:ahLst/>
              <a:cxnLst/>
              <a:rect l="l" t="t" r="r" b="b"/>
              <a:pathLst>
                <a:path w="620810" h="324506">
                  <a:moveTo>
                    <a:pt x="79903" y="0"/>
                  </a:moveTo>
                  <a:lnTo>
                    <a:pt x="540907" y="0"/>
                  </a:lnTo>
                  <a:cubicBezTo>
                    <a:pt x="585037" y="0"/>
                    <a:pt x="620810" y="35774"/>
                    <a:pt x="620810" y="79903"/>
                  </a:cubicBezTo>
                  <a:lnTo>
                    <a:pt x="620810" y="244603"/>
                  </a:lnTo>
                  <a:cubicBezTo>
                    <a:pt x="620810" y="288732"/>
                    <a:pt x="585037" y="324506"/>
                    <a:pt x="540907" y="324506"/>
                  </a:cubicBezTo>
                  <a:lnTo>
                    <a:pt x="79903" y="324506"/>
                  </a:lnTo>
                  <a:cubicBezTo>
                    <a:pt x="35774" y="324506"/>
                    <a:pt x="0" y="288732"/>
                    <a:pt x="0" y="244603"/>
                  </a:cubicBezTo>
                  <a:lnTo>
                    <a:pt x="0" y="79903"/>
                  </a:lnTo>
                  <a:cubicBezTo>
                    <a:pt x="0" y="35774"/>
                    <a:pt x="35774" y="0"/>
                    <a:pt x="79903" y="0"/>
                  </a:cubicBezTo>
                  <a:close/>
                </a:path>
              </a:pathLst>
            </a:custGeom>
            <a:solidFill>
              <a:srgbClr val="E76262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13" name="TextBox 13"/>
            <p:cNvSpPr txBox="1"/>
            <p:nvPr/>
          </p:nvSpPr>
          <p:spPr>
            <a:xfrm>
              <a:off x="0" y="-47625"/>
              <a:ext cx="620810" cy="372131"/>
            </a:xfrm>
            <a:prstGeom prst="rect">
              <a:avLst/>
            </a:prstGeom>
          </p:spPr>
          <p:txBody>
            <a:bodyPr lIns="55240" tIns="55240" rIns="55240" bIns="5524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14" name="Group 14"/>
          <p:cNvGrpSpPr/>
          <p:nvPr/>
        </p:nvGrpSpPr>
        <p:grpSpPr>
          <a:xfrm>
            <a:off x="16465368" y="1064631"/>
            <a:ext cx="1345895" cy="1079340"/>
            <a:chOff x="0" y="0"/>
            <a:chExt cx="344940" cy="276625"/>
          </a:xfrm>
        </p:grpSpPr>
        <p:sp>
          <p:nvSpPr>
            <p:cNvPr id="15" name="Freeform 15"/>
            <p:cNvSpPr/>
            <p:nvPr/>
          </p:nvSpPr>
          <p:spPr>
            <a:xfrm>
              <a:off x="0" y="0"/>
              <a:ext cx="344940" cy="276625"/>
            </a:xfrm>
            <a:custGeom>
              <a:avLst/>
              <a:gdLst/>
              <a:ahLst/>
              <a:cxnLst/>
              <a:rect l="l" t="t" r="r" b="b"/>
              <a:pathLst>
                <a:path w="344940" h="276625">
                  <a:moveTo>
                    <a:pt x="115045" y="0"/>
                  </a:moveTo>
                  <a:lnTo>
                    <a:pt x="229895" y="0"/>
                  </a:lnTo>
                  <a:cubicBezTo>
                    <a:pt x="260407" y="0"/>
                    <a:pt x="289669" y="12121"/>
                    <a:pt x="311244" y="33696"/>
                  </a:cubicBezTo>
                  <a:cubicBezTo>
                    <a:pt x="332820" y="55271"/>
                    <a:pt x="344940" y="84533"/>
                    <a:pt x="344940" y="115045"/>
                  </a:cubicBezTo>
                  <a:lnTo>
                    <a:pt x="344940" y="161580"/>
                  </a:lnTo>
                  <a:cubicBezTo>
                    <a:pt x="344940" y="192091"/>
                    <a:pt x="332820" y="221354"/>
                    <a:pt x="311244" y="242929"/>
                  </a:cubicBezTo>
                  <a:cubicBezTo>
                    <a:pt x="289669" y="264504"/>
                    <a:pt x="260407" y="276625"/>
                    <a:pt x="229895" y="276625"/>
                  </a:cubicBezTo>
                  <a:lnTo>
                    <a:pt x="115045" y="276625"/>
                  </a:lnTo>
                  <a:cubicBezTo>
                    <a:pt x="84533" y="276625"/>
                    <a:pt x="55271" y="264504"/>
                    <a:pt x="33696" y="242929"/>
                  </a:cubicBezTo>
                  <a:cubicBezTo>
                    <a:pt x="12121" y="221354"/>
                    <a:pt x="0" y="192091"/>
                    <a:pt x="0" y="161580"/>
                  </a:cubicBezTo>
                  <a:lnTo>
                    <a:pt x="0" y="115045"/>
                  </a:lnTo>
                  <a:cubicBezTo>
                    <a:pt x="0" y="84533"/>
                    <a:pt x="12121" y="55271"/>
                    <a:pt x="33696" y="33696"/>
                  </a:cubicBezTo>
                  <a:cubicBezTo>
                    <a:pt x="55271" y="12121"/>
                    <a:pt x="84533" y="0"/>
                    <a:pt x="115045" y="0"/>
                  </a:cubicBezTo>
                  <a:close/>
                </a:path>
              </a:pathLst>
            </a:custGeom>
            <a:solidFill>
              <a:srgbClr val="E76262"/>
            </a:solidFill>
            <a:ln w="28575" cap="sq">
              <a:solidFill>
                <a:srgbClr val="FCF4E8"/>
              </a:solidFill>
              <a:prstDash val="lgDash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" name="TextBox 16"/>
            <p:cNvSpPr txBox="1"/>
            <p:nvPr/>
          </p:nvSpPr>
          <p:spPr>
            <a:xfrm>
              <a:off x="0" y="-47625"/>
              <a:ext cx="344940" cy="324250"/>
            </a:xfrm>
            <a:prstGeom prst="rect">
              <a:avLst/>
            </a:prstGeom>
          </p:spPr>
          <p:txBody>
            <a:bodyPr lIns="55240" tIns="55240" rIns="55240" bIns="5524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17" name="Group 17"/>
          <p:cNvGrpSpPr/>
          <p:nvPr/>
        </p:nvGrpSpPr>
        <p:grpSpPr>
          <a:xfrm>
            <a:off x="15481187" y="3705073"/>
            <a:ext cx="2422291" cy="1266163"/>
            <a:chOff x="0" y="0"/>
            <a:chExt cx="620810" cy="324506"/>
          </a:xfrm>
        </p:grpSpPr>
        <p:sp>
          <p:nvSpPr>
            <p:cNvPr id="18" name="Freeform 18"/>
            <p:cNvSpPr/>
            <p:nvPr/>
          </p:nvSpPr>
          <p:spPr>
            <a:xfrm>
              <a:off x="0" y="0"/>
              <a:ext cx="620810" cy="324506"/>
            </a:xfrm>
            <a:custGeom>
              <a:avLst/>
              <a:gdLst/>
              <a:ahLst/>
              <a:cxnLst/>
              <a:rect l="l" t="t" r="r" b="b"/>
              <a:pathLst>
                <a:path w="620810" h="324506">
                  <a:moveTo>
                    <a:pt x="79903" y="0"/>
                  </a:moveTo>
                  <a:lnTo>
                    <a:pt x="540907" y="0"/>
                  </a:lnTo>
                  <a:cubicBezTo>
                    <a:pt x="585037" y="0"/>
                    <a:pt x="620810" y="35774"/>
                    <a:pt x="620810" y="79903"/>
                  </a:cubicBezTo>
                  <a:lnTo>
                    <a:pt x="620810" y="244603"/>
                  </a:lnTo>
                  <a:cubicBezTo>
                    <a:pt x="620810" y="288732"/>
                    <a:pt x="585037" y="324506"/>
                    <a:pt x="540907" y="324506"/>
                  </a:cubicBezTo>
                  <a:lnTo>
                    <a:pt x="79903" y="324506"/>
                  </a:lnTo>
                  <a:cubicBezTo>
                    <a:pt x="35774" y="324506"/>
                    <a:pt x="0" y="288732"/>
                    <a:pt x="0" y="244603"/>
                  </a:cubicBezTo>
                  <a:lnTo>
                    <a:pt x="0" y="79903"/>
                  </a:lnTo>
                  <a:cubicBezTo>
                    <a:pt x="0" y="35774"/>
                    <a:pt x="35774" y="0"/>
                    <a:pt x="79903" y="0"/>
                  </a:cubicBezTo>
                  <a:close/>
                </a:path>
              </a:pathLst>
            </a:custGeom>
            <a:solidFill>
              <a:srgbClr val="FFCF91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19" name="TextBox 19"/>
            <p:cNvSpPr txBox="1"/>
            <p:nvPr/>
          </p:nvSpPr>
          <p:spPr>
            <a:xfrm>
              <a:off x="0" y="-47625"/>
              <a:ext cx="620810" cy="372131"/>
            </a:xfrm>
            <a:prstGeom prst="rect">
              <a:avLst/>
            </a:prstGeom>
          </p:spPr>
          <p:txBody>
            <a:bodyPr lIns="55240" tIns="55240" rIns="55240" bIns="5524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20" name="Group 20"/>
          <p:cNvGrpSpPr/>
          <p:nvPr/>
        </p:nvGrpSpPr>
        <p:grpSpPr>
          <a:xfrm>
            <a:off x="16465368" y="3798485"/>
            <a:ext cx="1345895" cy="1079340"/>
            <a:chOff x="0" y="0"/>
            <a:chExt cx="344940" cy="276625"/>
          </a:xfrm>
        </p:grpSpPr>
        <p:sp>
          <p:nvSpPr>
            <p:cNvPr id="21" name="Freeform 21"/>
            <p:cNvSpPr/>
            <p:nvPr/>
          </p:nvSpPr>
          <p:spPr>
            <a:xfrm>
              <a:off x="0" y="0"/>
              <a:ext cx="344940" cy="276625"/>
            </a:xfrm>
            <a:custGeom>
              <a:avLst/>
              <a:gdLst/>
              <a:ahLst/>
              <a:cxnLst/>
              <a:rect l="l" t="t" r="r" b="b"/>
              <a:pathLst>
                <a:path w="344940" h="276625">
                  <a:moveTo>
                    <a:pt x="115045" y="0"/>
                  </a:moveTo>
                  <a:lnTo>
                    <a:pt x="229895" y="0"/>
                  </a:lnTo>
                  <a:cubicBezTo>
                    <a:pt x="260407" y="0"/>
                    <a:pt x="289669" y="12121"/>
                    <a:pt x="311244" y="33696"/>
                  </a:cubicBezTo>
                  <a:cubicBezTo>
                    <a:pt x="332820" y="55271"/>
                    <a:pt x="344940" y="84533"/>
                    <a:pt x="344940" y="115045"/>
                  </a:cubicBezTo>
                  <a:lnTo>
                    <a:pt x="344940" y="161580"/>
                  </a:lnTo>
                  <a:cubicBezTo>
                    <a:pt x="344940" y="192091"/>
                    <a:pt x="332820" y="221354"/>
                    <a:pt x="311244" y="242929"/>
                  </a:cubicBezTo>
                  <a:cubicBezTo>
                    <a:pt x="289669" y="264504"/>
                    <a:pt x="260407" y="276625"/>
                    <a:pt x="229895" y="276625"/>
                  </a:cubicBezTo>
                  <a:lnTo>
                    <a:pt x="115045" y="276625"/>
                  </a:lnTo>
                  <a:cubicBezTo>
                    <a:pt x="84533" y="276625"/>
                    <a:pt x="55271" y="264504"/>
                    <a:pt x="33696" y="242929"/>
                  </a:cubicBezTo>
                  <a:cubicBezTo>
                    <a:pt x="12121" y="221354"/>
                    <a:pt x="0" y="192091"/>
                    <a:pt x="0" y="161580"/>
                  </a:cubicBezTo>
                  <a:lnTo>
                    <a:pt x="0" y="115045"/>
                  </a:lnTo>
                  <a:cubicBezTo>
                    <a:pt x="0" y="84533"/>
                    <a:pt x="12121" y="55271"/>
                    <a:pt x="33696" y="33696"/>
                  </a:cubicBezTo>
                  <a:cubicBezTo>
                    <a:pt x="55271" y="12121"/>
                    <a:pt x="84533" y="0"/>
                    <a:pt x="115045" y="0"/>
                  </a:cubicBezTo>
                  <a:close/>
                </a:path>
              </a:pathLst>
            </a:custGeom>
            <a:solidFill>
              <a:srgbClr val="FFCF91"/>
            </a:solidFill>
            <a:ln w="28575" cap="sq">
              <a:solidFill>
                <a:srgbClr val="FCF4E8"/>
              </a:solidFill>
              <a:prstDash val="lgDash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" name="TextBox 22"/>
            <p:cNvSpPr txBox="1"/>
            <p:nvPr/>
          </p:nvSpPr>
          <p:spPr>
            <a:xfrm>
              <a:off x="0" y="-47625"/>
              <a:ext cx="344940" cy="324250"/>
            </a:xfrm>
            <a:prstGeom prst="rect">
              <a:avLst/>
            </a:prstGeom>
          </p:spPr>
          <p:txBody>
            <a:bodyPr lIns="55240" tIns="55240" rIns="55240" bIns="5524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23" name="Group 23"/>
          <p:cNvGrpSpPr/>
          <p:nvPr/>
        </p:nvGrpSpPr>
        <p:grpSpPr>
          <a:xfrm>
            <a:off x="15481187" y="5072001"/>
            <a:ext cx="2422291" cy="1266163"/>
            <a:chOff x="0" y="0"/>
            <a:chExt cx="620810" cy="324506"/>
          </a:xfrm>
        </p:grpSpPr>
        <p:sp>
          <p:nvSpPr>
            <p:cNvPr id="24" name="Freeform 24"/>
            <p:cNvSpPr/>
            <p:nvPr/>
          </p:nvSpPr>
          <p:spPr>
            <a:xfrm>
              <a:off x="0" y="0"/>
              <a:ext cx="620810" cy="324506"/>
            </a:xfrm>
            <a:custGeom>
              <a:avLst/>
              <a:gdLst/>
              <a:ahLst/>
              <a:cxnLst/>
              <a:rect l="l" t="t" r="r" b="b"/>
              <a:pathLst>
                <a:path w="620810" h="324506">
                  <a:moveTo>
                    <a:pt x="79903" y="0"/>
                  </a:moveTo>
                  <a:lnTo>
                    <a:pt x="540907" y="0"/>
                  </a:lnTo>
                  <a:cubicBezTo>
                    <a:pt x="585037" y="0"/>
                    <a:pt x="620810" y="35774"/>
                    <a:pt x="620810" y="79903"/>
                  </a:cubicBezTo>
                  <a:lnTo>
                    <a:pt x="620810" y="244603"/>
                  </a:lnTo>
                  <a:cubicBezTo>
                    <a:pt x="620810" y="288732"/>
                    <a:pt x="585037" y="324506"/>
                    <a:pt x="540907" y="324506"/>
                  </a:cubicBezTo>
                  <a:lnTo>
                    <a:pt x="79903" y="324506"/>
                  </a:lnTo>
                  <a:cubicBezTo>
                    <a:pt x="35774" y="324506"/>
                    <a:pt x="0" y="288732"/>
                    <a:pt x="0" y="244603"/>
                  </a:cubicBezTo>
                  <a:lnTo>
                    <a:pt x="0" y="79903"/>
                  </a:lnTo>
                  <a:cubicBezTo>
                    <a:pt x="0" y="35774"/>
                    <a:pt x="35774" y="0"/>
                    <a:pt x="79903" y="0"/>
                  </a:cubicBezTo>
                  <a:close/>
                </a:path>
              </a:pathLst>
            </a:custGeom>
            <a:solidFill>
              <a:srgbClr val="E76262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25" name="TextBox 25"/>
            <p:cNvSpPr txBox="1"/>
            <p:nvPr/>
          </p:nvSpPr>
          <p:spPr>
            <a:xfrm>
              <a:off x="0" y="-47625"/>
              <a:ext cx="620810" cy="372131"/>
            </a:xfrm>
            <a:prstGeom prst="rect">
              <a:avLst/>
            </a:prstGeom>
          </p:spPr>
          <p:txBody>
            <a:bodyPr lIns="55240" tIns="55240" rIns="55240" bIns="5524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26" name="Group 26"/>
          <p:cNvGrpSpPr/>
          <p:nvPr/>
        </p:nvGrpSpPr>
        <p:grpSpPr>
          <a:xfrm>
            <a:off x="16465368" y="5165413"/>
            <a:ext cx="1345895" cy="1079340"/>
            <a:chOff x="0" y="0"/>
            <a:chExt cx="344940" cy="276625"/>
          </a:xfrm>
        </p:grpSpPr>
        <p:sp>
          <p:nvSpPr>
            <p:cNvPr id="27" name="Freeform 27"/>
            <p:cNvSpPr/>
            <p:nvPr/>
          </p:nvSpPr>
          <p:spPr>
            <a:xfrm>
              <a:off x="0" y="0"/>
              <a:ext cx="344940" cy="276625"/>
            </a:xfrm>
            <a:custGeom>
              <a:avLst/>
              <a:gdLst/>
              <a:ahLst/>
              <a:cxnLst/>
              <a:rect l="l" t="t" r="r" b="b"/>
              <a:pathLst>
                <a:path w="344940" h="276625">
                  <a:moveTo>
                    <a:pt x="115045" y="0"/>
                  </a:moveTo>
                  <a:lnTo>
                    <a:pt x="229895" y="0"/>
                  </a:lnTo>
                  <a:cubicBezTo>
                    <a:pt x="260407" y="0"/>
                    <a:pt x="289669" y="12121"/>
                    <a:pt x="311244" y="33696"/>
                  </a:cubicBezTo>
                  <a:cubicBezTo>
                    <a:pt x="332820" y="55271"/>
                    <a:pt x="344940" y="84533"/>
                    <a:pt x="344940" y="115045"/>
                  </a:cubicBezTo>
                  <a:lnTo>
                    <a:pt x="344940" y="161580"/>
                  </a:lnTo>
                  <a:cubicBezTo>
                    <a:pt x="344940" y="192091"/>
                    <a:pt x="332820" y="221354"/>
                    <a:pt x="311244" y="242929"/>
                  </a:cubicBezTo>
                  <a:cubicBezTo>
                    <a:pt x="289669" y="264504"/>
                    <a:pt x="260407" y="276625"/>
                    <a:pt x="229895" y="276625"/>
                  </a:cubicBezTo>
                  <a:lnTo>
                    <a:pt x="115045" y="276625"/>
                  </a:lnTo>
                  <a:cubicBezTo>
                    <a:pt x="84533" y="276625"/>
                    <a:pt x="55271" y="264504"/>
                    <a:pt x="33696" y="242929"/>
                  </a:cubicBezTo>
                  <a:cubicBezTo>
                    <a:pt x="12121" y="221354"/>
                    <a:pt x="0" y="192091"/>
                    <a:pt x="0" y="161580"/>
                  </a:cubicBezTo>
                  <a:lnTo>
                    <a:pt x="0" y="115045"/>
                  </a:lnTo>
                  <a:cubicBezTo>
                    <a:pt x="0" y="84533"/>
                    <a:pt x="12121" y="55271"/>
                    <a:pt x="33696" y="33696"/>
                  </a:cubicBezTo>
                  <a:cubicBezTo>
                    <a:pt x="55271" y="12121"/>
                    <a:pt x="84533" y="0"/>
                    <a:pt x="115045" y="0"/>
                  </a:cubicBezTo>
                  <a:close/>
                </a:path>
              </a:pathLst>
            </a:custGeom>
            <a:solidFill>
              <a:srgbClr val="E76262"/>
            </a:solidFill>
            <a:ln w="28575" cap="sq">
              <a:solidFill>
                <a:srgbClr val="FCF4E8"/>
              </a:solidFill>
              <a:prstDash val="lgDash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8" name="TextBox 28"/>
            <p:cNvSpPr txBox="1"/>
            <p:nvPr/>
          </p:nvSpPr>
          <p:spPr>
            <a:xfrm>
              <a:off x="0" y="-47625"/>
              <a:ext cx="344940" cy="324250"/>
            </a:xfrm>
            <a:prstGeom prst="rect">
              <a:avLst/>
            </a:prstGeom>
          </p:spPr>
          <p:txBody>
            <a:bodyPr lIns="55240" tIns="55240" rIns="55240" bIns="5524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29" name="Group 29"/>
          <p:cNvGrpSpPr/>
          <p:nvPr/>
        </p:nvGrpSpPr>
        <p:grpSpPr>
          <a:xfrm>
            <a:off x="15481187" y="6438928"/>
            <a:ext cx="2422291" cy="1266163"/>
            <a:chOff x="0" y="0"/>
            <a:chExt cx="620810" cy="324506"/>
          </a:xfrm>
        </p:grpSpPr>
        <p:sp>
          <p:nvSpPr>
            <p:cNvPr id="30" name="Freeform 30"/>
            <p:cNvSpPr/>
            <p:nvPr/>
          </p:nvSpPr>
          <p:spPr>
            <a:xfrm>
              <a:off x="0" y="0"/>
              <a:ext cx="620810" cy="324506"/>
            </a:xfrm>
            <a:custGeom>
              <a:avLst/>
              <a:gdLst/>
              <a:ahLst/>
              <a:cxnLst/>
              <a:rect l="l" t="t" r="r" b="b"/>
              <a:pathLst>
                <a:path w="620810" h="324506">
                  <a:moveTo>
                    <a:pt x="79903" y="0"/>
                  </a:moveTo>
                  <a:lnTo>
                    <a:pt x="540907" y="0"/>
                  </a:lnTo>
                  <a:cubicBezTo>
                    <a:pt x="585037" y="0"/>
                    <a:pt x="620810" y="35774"/>
                    <a:pt x="620810" y="79903"/>
                  </a:cubicBezTo>
                  <a:lnTo>
                    <a:pt x="620810" y="244603"/>
                  </a:lnTo>
                  <a:cubicBezTo>
                    <a:pt x="620810" y="288732"/>
                    <a:pt x="585037" y="324506"/>
                    <a:pt x="540907" y="324506"/>
                  </a:cubicBezTo>
                  <a:lnTo>
                    <a:pt x="79903" y="324506"/>
                  </a:lnTo>
                  <a:cubicBezTo>
                    <a:pt x="35774" y="324506"/>
                    <a:pt x="0" y="288732"/>
                    <a:pt x="0" y="244603"/>
                  </a:cubicBezTo>
                  <a:lnTo>
                    <a:pt x="0" y="79903"/>
                  </a:lnTo>
                  <a:cubicBezTo>
                    <a:pt x="0" y="35774"/>
                    <a:pt x="35774" y="0"/>
                    <a:pt x="79903" y="0"/>
                  </a:cubicBezTo>
                  <a:close/>
                </a:path>
              </a:pathLst>
            </a:custGeom>
            <a:solidFill>
              <a:srgbClr val="E78462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31" name="TextBox 31"/>
            <p:cNvSpPr txBox="1"/>
            <p:nvPr/>
          </p:nvSpPr>
          <p:spPr>
            <a:xfrm>
              <a:off x="0" y="-47625"/>
              <a:ext cx="620810" cy="372131"/>
            </a:xfrm>
            <a:prstGeom prst="rect">
              <a:avLst/>
            </a:prstGeom>
          </p:spPr>
          <p:txBody>
            <a:bodyPr lIns="55240" tIns="55240" rIns="55240" bIns="5524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32" name="Group 32"/>
          <p:cNvGrpSpPr/>
          <p:nvPr/>
        </p:nvGrpSpPr>
        <p:grpSpPr>
          <a:xfrm>
            <a:off x="16465368" y="6532340"/>
            <a:ext cx="1345895" cy="1079340"/>
            <a:chOff x="0" y="0"/>
            <a:chExt cx="344940" cy="276625"/>
          </a:xfrm>
        </p:grpSpPr>
        <p:sp>
          <p:nvSpPr>
            <p:cNvPr id="33" name="Freeform 33"/>
            <p:cNvSpPr/>
            <p:nvPr/>
          </p:nvSpPr>
          <p:spPr>
            <a:xfrm>
              <a:off x="0" y="0"/>
              <a:ext cx="344940" cy="276625"/>
            </a:xfrm>
            <a:custGeom>
              <a:avLst/>
              <a:gdLst/>
              <a:ahLst/>
              <a:cxnLst/>
              <a:rect l="l" t="t" r="r" b="b"/>
              <a:pathLst>
                <a:path w="344940" h="276625">
                  <a:moveTo>
                    <a:pt x="115045" y="0"/>
                  </a:moveTo>
                  <a:lnTo>
                    <a:pt x="229895" y="0"/>
                  </a:lnTo>
                  <a:cubicBezTo>
                    <a:pt x="260407" y="0"/>
                    <a:pt x="289669" y="12121"/>
                    <a:pt x="311244" y="33696"/>
                  </a:cubicBezTo>
                  <a:cubicBezTo>
                    <a:pt x="332820" y="55271"/>
                    <a:pt x="344940" y="84533"/>
                    <a:pt x="344940" y="115045"/>
                  </a:cubicBezTo>
                  <a:lnTo>
                    <a:pt x="344940" y="161580"/>
                  </a:lnTo>
                  <a:cubicBezTo>
                    <a:pt x="344940" y="192091"/>
                    <a:pt x="332820" y="221354"/>
                    <a:pt x="311244" y="242929"/>
                  </a:cubicBezTo>
                  <a:cubicBezTo>
                    <a:pt x="289669" y="264504"/>
                    <a:pt x="260407" y="276625"/>
                    <a:pt x="229895" y="276625"/>
                  </a:cubicBezTo>
                  <a:lnTo>
                    <a:pt x="115045" y="276625"/>
                  </a:lnTo>
                  <a:cubicBezTo>
                    <a:pt x="84533" y="276625"/>
                    <a:pt x="55271" y="264504"/>
                    <a:pt x="33696" y="242929"/>
                  </a:cubicBezTo>
                  <a:cubicBezTo>
                    <a:pt x="12121" y="221354"/>
                    <a:pt x="0" y="192091"/>
                    <a:pt x="0" y="161580"/>
                  </a:cubicBezTo>
                  <a:lnTo>
                    <a:pt x="0" y="115045"/>
                  </a:lnTo>
                  <a:cubicBezTo>
                    <a:pt x="0" y="84533"/>
                    <a:pt x="12121" y="55271"/>
                    <a:pt x="33696" y="33696"/>
                  </a:cubicBezTo>
                  <a:cubicBezTo>
                    <a:pt x="55271" y="12121"/>
                    <a:pt x="84533" y="0"/>
                    <a:pt x="115045" y="0"/>
                  </a:cubicBezTo>
                  <a:close/>
                </a:path>
              </a:pathLst>
            </a:custGeom>
            <a:solidFill>
              <a:srgbClr val="E78462"/>
            </a:solidFill>
            <a:ln w="28575" cap="sq">
              <a:solidFill>
                <a:srgbClr val="FCF4E8"/>
              </a:solidFill>
              <a:prstDash val="lgDash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4" name="TextBox 34"/>
            <p:cNvSpPr txBox="1"/>
            <p:nvPr/>
          </p:nvSpPr>
          <p:spPr>
            <a:xfrm>
              <a:off x="0" y="-47625"/>
              <a:ext cx="344940" cy="324250"/>
            </a:xfrm>
            <a:prstGeom prst="rect">
              <a:avLst/>
            </a:prstGeom>
          </p:spPr>
          <p:txBody>
            <a:bodyPr lIns="55240" tIns="55240" rIns="55240" bIns="5524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35" name="Group 35"/>
          <p:cNvGrpSpPr/>
          <p:nvPr/>
        </p:nvGrpSpPr>
        <p:grpSpPr>
          <a:xfrm>
            <a:off x="15481187" y="7805855"/>
            <a:ext cx="2422291" cy="1266163"/>
            <a:chOff x="0" y="0"/>
            <a:chExt cx="620810" cy="324506"/>
          </a:xfrm>
        </p:grpSpPr>
        <p:sp>
          <p:nvSpPr>
            <p:cNvPr id="36" name="Freeform 36"/>
            <p:cNvSpPr/>
            <p:nvPr/>
          </p:nvSpPr>
          <p:spPr>
            <a:xfrm>
              <a:off x="0" y="0"/>
              <a:ext cx="620810" cy="324506"/>
            </a:xfrm>
            <a:custGeom>
              <a:avLst/>
              <a:gdLst/>
              <a:ahLst/>
              <a:cxnLst/>
              <a:rect l="l" t="t" r="r" b="b"/>
              <a:pathLst>
                <a:path w="620810" h="324506">
                  <a:moveTo>
                    <a:pt x="79903" y="0"/>
                  </a:moveTo>
                  <a:lnTo>
                    <a:pt x="540907" y="0"/>
                  </a:lnTo>
                  <a:cubicBezTo>
                    <a:pt x="585037" y="0"/>
                    <a:pt x="620810" y="35774"/>
                    <a:pt x="620810" y="79903"/>
                  </a:cubicBezTo>
                  <a:lnTo>
                    <a:pt x="620810" y="244603"/>
                  </a:lnTo>
                  <a:cubicBezTo>
                    <a:pt x="620810" y="288732"/>
                    <a:pt x="585037" y="324506"/>
                    <a:pt x="540907" y="324506"/>
                  </a:cubicBezTo>
                  <a:lnTo>
                    <a:pt x="79903" y="324506"/>
                  </a:lnTo>
                  <a:cubicBezTo>
                    <a:pt x="35774" y="324506"/>
                    <a:pt x="0" y="288732"/>
                    <a:pt x="0" y="244603"/>
                  </a:cubicBezTo>
                  <a:lnTo>
                    <a:pt x="0" y="79903"/>
                  </a:lnTo>
                  <a:cubicBezTo>
                    <a:pt x="0" y="35774"/>
                    <a:pt x="35774" y="0"/>
                    <a:pt x="79903" y="0"/>
                  </a:cubicBezTo>
                  <a:close/>
                </a:path>
              </a:pathLst>
            </a:custGeom>
            <a:solidFill>
              <a:srgbClr val="FFCF91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37" name="TextBox 37"/>
            <p:cNvSpPr txBox="1"/>
            <p:nvPr/>
          </p:nvSpPr>
          <p:spPr>
            <a:xfrm>
              <a:off x="0" y="-47625"/>
              <a:ext cx="620810" cy="372131"/>
            </a:xfrm>
            <a:prstGeom prst="rect">
              <a:avLst/>
            </a:prstGeom>
          </p:spPr>
          <p:txBody>
            <a:bodyPr lIns="55240" tIns="55240" rIns="55240" bIns="5524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38" name="Group 38"/>
          <p:cNvGrpSpPr/>
          <p:nvPr/>
        </p:nvGrpSpPr>
        <p:grpSpPr>
          <a:xfrm>
            <a:off x="16465368" y="7899267"/>
            <a:ext cx="1345895" cy="1079340"/>
            <a:chOff x="0" y="0"/>
            <a:chExt cx="344940" cy="276625"/>
          </a:xfrm>
        </p:grpSpPr>
        <p:sp>
          <p:nvSpPr>
            <p:cNvPr id="39" name="Freeform 39"/>
            <p:cNvSpPr/>
            <p:nvPr/>
          </p:nvSpPr>
          <p:spPr>
            <a:xfrm>
              <a:off x="0" y="0"/>
              <a:ext cx="344940" cy="276625"/>
            </a:xfrm>
            <a:custGeom>
              <a:avLst/>
              <a:gdLst/>
              <a:ahLst/>
              <a:cxnLst/>
              <a:rect l="l" t="t" r="r" b="b"/>
              <a:pathLst>
                <a:path w="344940" h="276625">
                  <a:moveTo>
                    <a:pt x="115045" y="0"/>
                  </a:moveTo>
                  <a:lnTo>
                    <a:pt x="229895" y="0"/>
                  </a:lnTo>
                  <a:cubicBezTo>
                    <a:pt x="260407" y="0"/>
                    <a:pt x="289669" y="12121"/>
                    <a:pt x="311244" y="33696"/>
                  </a:cubicBezTo>
                  <a:cubicBezTo>
                    <a:pt x="332820" y="55271"/>
                    <a:pt x="344940" y="84533"/>
                    <a:pt x="344940" y="115045"/>
                  </a:cubicBezTo>
                  <a:lnTo>
                    <a:pt x="344940" y="161580"/>
                  </a:lnTo>
                  <a:cubicBezTo>
                    <a:pt x="344940" y="192091"/>
                    <a:pt x="332820" y="221354"/>
                    <a:pt x="311244" y="242929"/>
                  </a:cubicBezTo>
                  <a:cubicBezTo>
                    <a:pt x="289669" y="264504"/>
                    <a:pt x="260407" y="276625"/>
                    <a:pt x="229895" y="276625"/>
                  </a:cubicBezTo>
                  <a:lnTo>
                    <a:pt x="115045" y="276625"/>
                  </a:lnTo>
                  <a:cubicBezTo>
                    <a:pt x="84533" y="276625"/>
                    <a:pt x="55271" y="264504"/>
                    <a:pt x="33696" y="242929"/>
                  </a:cubicBezTo>
                  <a:cubicBezTo>
                    <a:pt x="12121" y="221354"/>
                    <a:pt x="0" y="192091"/>
                    <a:pt x="0" y="161580"/>
                  </a:cubicBezTo>
                  <a:lnTo>
                    <a:pt x="0" y="115045"/>
                  </a:lnTo>
                  <a:cubicBezTo>
                    <a:pt x="0" y="84533"/>
                    <a:pt x="12121" y="55271"/>
                    <a:pt x="33696" y="33696"/>
                  </a:cubicBezTo>
                  <a:cubicBezTo>
                    <a:pt x="55271" y="12121"/>
                    <a:pt x="84533" y="0"/>
                    <a:pt x="115045" y="0"/>
                  </a:cubicBezTo>
                  <a:close/>
                </a:path>
              </a:pathLst>
            </a:custGeom>
            <a:solidFill>
              <a:srgbClr val="FFCF91"/>
            </a:solidFill>
            <a:ln w="28575" cap="sq">
              <a:solidFill>
                <a:srgbClr val="FCF4E8"/>
              </a:solidFill>
              <a:prstDash val="lgDash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0" name="TextBox 40"/>
            <p:cNvSpPr txBox="1"/>
            <p:nvPr/>
          </p:nvSpPr>
          <p:spPr>
            <a:xfrm>
              <a:off x="0" y="-47625"/>
              <a:ext cx="344940" cy="324250"/>
            </a:xfrm>
            <a:prstGeom prst="rect">
              <a:avLst/>
            </a:prstGeom>
          </p:spPr>
          <p:txBody>
            <a:bodyPr lIns="55240" tIns="55240" rIns="55240" bIns="5524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41" name="Freeform 41"/>
          <p:cNvSpPr/>
          <p:nvPr/>
        </p:nvSpPr>
        <p:spPr>
          <a:xfrm rot="5400000">
            <a:off x="13300485" y="4351615"/>
            <a:ext cx="8100800" cy="1340007"/>
          </a:xfrm>
          <a:custGeom>
            <a:avLst/>
            <a:gdLst/>
            <a:ahLst/>
            <a:cxnLst/>
            <a:rect l="l" t="t" r="r" b="b"/>
            <a:pathLst>
              <a:path w="8100800" h="1340007">
                <a:moveTo>
                  <a:pt x="0" y="0"/>
                </a:moveTo>
                <a:lnTo>
                  <a:pt x="8100800" y="0"/>
                </a:lnTo>
                <a:lnTo>
                  <a:pt x="8100800" y="1340007"/>
                </a:lnTo>
                <a:lnTo>
                  <a:pt x="0" y="1340007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42" name="Freeform 42"/>
          <p:cNvSpPr/>
          <p:nvPr/>
        </p:nvSpPr>
        <p:spPr>
          <a:xfrm>
            <a:off x="460986" y="9488557"/>
            <a:ext cx="16591034" cy="798443"/>
          </a:xfrm>
          <a:custGeom>
            <a:avLst/>
            <a:gdLst/>
            <a:ahLst/>
            <a:cxnLst/>
            <a:rect l="l" t="t" r="r" b="b"/>
            <a:pathLst>
              <a:path w="16591034" h="798443">
                <a:moveTo>
                  <a:pt x="0" y="0"/>
                </a:moveTo>
                <a:lnTo>
                  <a:pt x="16591034" y="0"/>
                </a:lnTo>
                <a:lnTo>
                  <a:pt x="16591034" y="798443"/>
                </a:lnTo>
                <a:lnTo>
                  <a:pt x="0" y="798443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grpSp>
        <p:nvGrpSpPr>
          <p:cNvPr id="43" name="Group 43"/>
          <p:cNvGrpSpPr/>
          <p:nvPr/>
        </p:nvGrpSpPr>
        <p:grpSpPr>
          <a:xfrm>
            <a:off x="460986" y="345960"/>
            <a:ext cx="16591034" cy="9351318"/>
            <a:chOff x="0" y="0"/>
            <a:chExt cx="4112279" cy="2317832"/>
          </a:xfrm>
        </p:grpSpPr>
        <p:sp>
          <p:nvSpPr>
            <p:cNvPr id="44" name="Freeform 44"/>
            <p:cNvSpPr/>
            <p:nvPr/>
          </p:nvSpPr>
          <p:spPr>
            <a:xfrm>
              <a:off x="0" y="0"/>
              <a:ext cx="4112280" cy="2317832"/>
            </a:xfrm>
            <a:custGeom>
              <a:avLst/>
              <a:gdLst/>
              <a:ahLst/>
              <a:cxnLst/>
              <a:rect l="l" t="t" r="r" b="b"/>
              <a:pathLst>
                <a:path w="4112280" h="2317832">
                  <a:moveTo>
                    <a:pt x="9333" y="0"/>
                  </a:moveTo>
                  <a:lnTo>
                    <a:pt x="4102947" y="0"/>
                  </a:lnTo>
                  <a:cubicBezTo>
                    <a:pt x="4105422" y="0"/>
                    <a:pt x="4107796" y="983"/>
                    <a:pt x="4109546" y="2733"/>
                  </a:cubicBezTo>
                  <a:cubicBezTo>
                    <a:pt x="4111296" y="4484"/>
                    <a:pt x="4112280" y="6857"/>
                    <a:pt x="4112280" y="9333"/>
                  </a:cubicBezTo>
                  <a:lnTo>
                    <a:pt x="4112280" y="2308500"/>
                  </a:lnTo>
                  <a:cubicBezTo>
                    <a:pt x="4112280" y="2310975"/>
                    <a:pt x="4111296" y="2313349"/>
                    <a:pt x="4109546" y="2315099"/>
                  </a:cubicBezTo>
                  <a:cubicBezTo>
                    <a:pt x="4107796" y="2316849"/>
                    <a:pt x="4105422" y="2317832"/>
                    <a:pt x="4102947" y="2317832"/>
                  </a:cubicBezTo>
                  <a:lnTo>
                    <a:pt x="9333" y="2317832"/>
                  </a:lnTo>
                  <a:cubicBezTo>
                    <a:pt x="6857" y="2317832"/>
                    <a:pt x="4484" y="2316849"/>
                    <a:pt x="2733" y="2315099"/>
                  </a:cubicBezTo>
                  <a:cubicBezTo>
                    <a:pt x="983" y="2313349"/>
                    <a:pt x="0" y="2310975"/>
                    <a:pt x="0" y="2308500"/>
                  </a:cubicBezTo>
                  <a:lnTo>
                    <a:pt x="0" y="9333"/>
                  </a:lnTo>
                  <a:cubicBezTo>
                    <a:pt x="0" y="6857"/>
                    <a:pt x="983" y="4484"/>
                    <a:pt x="2733" y="2733"/>
                  </a:cubicBezTo>
                  <a:cubicBezTo>
                    <a:pt x="4484" y="983"/>
                    <a:pt x="6857" y="0"/>
                    <a:pt x="9333" y="0"/>
                  </a:cubicBezTo>
                  <a:close/>
                </a:path>
              </a:pathLst>
            </a:custGeom>
            <a:solidFill>
              <a:srgbClr val="FCF4E8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45" name="TextBox 45"/>
            <p:cNvSpPr txBox="1"/>
            <p:nvPr/>
          </p:nvSpPr>
          <p:spPr>
            <a:xfrm>
              <a:off x="0" y="-28575"/>
              <a:ext cx="4112279" cy="2346407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60"/>
                </a:lnSpc>
              </a:pPr>
              <a:endParaRPr/>
            </a:p>
          </p:txBody>
        </p:sp>
      </p:grpSp>
      <p:grpSp>
        <p:nvGrpSpPr>
          <p:cNvPr id="46" name="Group 46"/>
          <p:cNvGrpSpPr/>
          <p:nvPr/>
        </p:nvGrpSpPr>
        <p:grpSpPr>
          <a:xfrm>
            <a:off x="1004595" y="1280517"/>
            <a:ext cx="279582" cy="279582"/>
            <a:chOff x="0" y="0"/>
            <a:chExt cx="812800" cy="812800"/>
          </a:xfrm>
        </p:grpSpPr>
        <p:sp>
          <p:nvSpPr>
            <p:cNvPr id="47" name="Freeform 47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9FC2B6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48" name="TextBox 48"/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60442" tIns="60442" rIns="60442" bIns="60442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49" name="Group 49"/>
          <p:cNvGrpSpPr/>
          <p:nvPr/>
        </p:nvGrpSpPr>
        <p:grpSpPr>
          <a:xfrm>
            <a:off x="1004595" y="2181188"/>
            <a:ext cx="279582" cy="279582"/>
            <a:chOff x="0" y="0"/>
            <a:chExt cx="812800" cy="812800"/>
          </a:xfrm>
        </p:grpSpPr>
        <p:sp>
          <p:nvSpPr>
            <p:cNvPr id="50" name="Freeform 50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9FC2B6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51" name="TextBox 51"/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60442" tIns="60442" rIns="60442" bIns="60442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52" name="Group 52"/>
          <p:cNvGrpSpPr/>
          <p:nvPr/>
        </p:nvGrpSpPr>
        <p:grpSpPr>
          <a:xfrm>
            <a:off x="1004595" y="3081859"/>
            <a:ext cx="279582" cy="279582"/>
            <a:chOff x="0" y="0"/>
            <a:chExt cx="812800" cy="812800"/>
          </a:xfrm>
        </p:grpSpPr>
        <p:sp>
          <p:nvSpPr>
            <p:cNvPr id="53" name="Freeform 53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9FC2B6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54" name="TextBox 54"/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60442" tIns="60442" rIns="60442" bIns="60442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55" name="Group 55"/>
          <p:cNvGrpSpPr/>
          <p:nvPr/>
        </p:nvGrpSpPr>
        <p:grpSpPr>
          <a:xfrm>
            <a:off x="1004595" y="3982530"/>
            <a:ext cx="279582" cy="279582"/>
            <a:chOff x="0" y="0"/>
            <a:chExt cx="812800" cy="812800"/>
          </a:xfrm>
        </p:grpSpPr>
        <p:sp>
          <p:nvSpPr>
            <p:cNvPr id="56" name="Freeform 56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9FC2B6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57" name="TextBox 57"/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60442" tIns="60442" rIns="60442" bIns="60442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58" name="Group 58"/>
          <p:cNvGrpSpPr/>
          <p:nvPr/>
        </p:nvGrpSpPr>
        <p:grpSpPr>
          <a:xfrm>
            <a:off x="1004595" y="4883201"/>
            <a:ext cx="279582" cy="279582"/>
            <a:chOff x="0" y="0"/>
            <a:chExt cx="812800" cy="812800"/>
          </a:xfrm>
        </p:grpSpPr>
        <p:sp>
          <p:nvSpPr>
            <p:cNvPr id="59" name="Freeform 59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9FC2B6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60" name="TextBox 60"/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60442" tIns="60442" rIns="60442" bIns="60442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61" name="Group 61"/>
          <p:cNvGrpSpPr/>
          <p:nvPr/>
        </p:nvGrpSpPr>
        <p:grpSpPr>
          <a:xfrm>
            <a:off x="1004595" y="5783872"/>
            <a:ext cx="279582" cy="279582"/>
            <a:chOff x="0" y="0"/>
            <a:chExt cx="812800" cy="812800"/>
          </a:xfrm>
        </p:grpSpPr>
        <p:sp>
          <p:nvSpPr>
            <p:cNvPr id="62" name="Freeform 62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9FC2B6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63" name="TextBox 63"/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60442" tIns="60442" rIns="60442" bIns="60442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64" name="Group 64"/>
          <p:cNvGrpSpPr/>
          <p:nvPr/>
        </p:nvGrpSpPr>
        <p:grpSpPr>
          <a:xfrm>
            <a:off x="1004595" y="6684543"/>
            <a:ext cx="279582" cy="279582"/>
            <a:chOff x="0" y="0"/>
            <a:chExt cx="812800" cy="812800"/>
          </a:xfrm>
        </p:grpSpPr>
        <p:sp>
          <p:nvSpPr>
            <p:cNvPr id="65" name="Freeform 65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9FC2B6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66" name="TextBox 66"/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60442" tIns="60442" rIns="60442" bIns="60442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67" name="Group 67"/>
          <p:cNvGrpSpPr/>
          <p:nvPr/>
        </p:nvGrpSpPr>
        <p:grpSpPr>
          <a:xfrm>
            <a:off x="1004595" y="7585214"/>
            <a:ext cx="279582" cy="279582"/>
            <a:chOff x="0" y="0"/>
            <a:chExt cx="812800" cy="812800"/>
          </a:xfrm>
        </p:grpSpPr>
        <p:sp>
          <p:nvSpPr>
            <p:cNvPr id="68" name="Freeform 68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9FC2B6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69" name="TextBox 69"/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60442" tIns="60442" rIns="60442" bIns="60442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70" name="Group 70"/>
          <p:cNvGrpSpPr/>
          <p:nvPr/>
        </p:nvGrpSpPr>
        <p:grpSpPr>
          <a:xfrm>
            <a:off x="1004595" y="8485885"/>
            <a:ext cx="279582" cy="279582"/>
            <a:chOff x="0" y="0"/>
            <a:chExt cx="812800" cy="812800"/>
          </a:xfrm>
        </p:grpSpPr>
        <p:sp>
          <p:nvSpPr>
            <p:cNvPr id="71" name="Freeform 71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9FC2B6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72" name="TextBox 72"/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60442" tIns="60442" rIns="60442" bIns="60442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73" name="Group 73"/>
          <p:cNvGrpSpPr/>
          <p:nvPr/>
        </p:nvGrpSpPr>
        <p:grpSpPr>
          <a:xfrm>
            <a:off x="788682" y="649285"/>
            <a:ext cx="15892199" cy="8744667"/>
            <a:chOff x="0" y="0"/>
            <a:chExt cx="3939065" cy="2167467"/>
          </a:xfrm>
        </p:grpSpPr>
        <p:sp>
          <p:nvSpPr>
            <p:cNvPr id="74" name="Freeform 74"/>
            <p:cNvSpPr/>
            <p:nvPr/>
          </p:nvSpPr>
          <p:spPr>
            <a:xfrm>
              <a:off x="0" y="0"/>
              <a:ext cx="3939065" cy="2167467"/>
            </a:xfrm>
            <a:custGeom>
              <a:avLst/>
              <a:gdLst/>
              <a:ahLst/>
              <a:cxnLst/>
              <a:rect l="l" t="t" r="r" b="b"/>
              <a:pathLst>
                <a:path w="3939065" h="2167467">
                  <a:moveTo>
                    <a:pt x="9743" y="0"/>
                  </a:moveTo>
                  <a:lnTo>
                    <a:pt x="3929322" y="0"/>
                  </a:lnTo>
                  <a:cubicBezTo>
                    <a:pt x="3934703" y="0"/>
                    <a:pt x="3939065" y="4362"/>
                    <a:pt x="3939065" y="9743"/>
                  </a:cubicBezTo>
                  <a:lnTo>
                    <a:pt x="3939065" y="2157724"/>
                  </a:lnTo>
                  <a:cubicBezTo>
                    <a:pt x="3939065" y="2163105"/>
                    <a:pt x="3934703" y="2167467"/>
                    <a:pt x="3929322" y="2167467"/>
                  </a:cubicBezTo>
                  <a:lnTo>
                    <a:pt x="9743" y="2167467"/>
                  </a:lnTo>
                  <a:cubicBezTo>
                    <a:pt x="4362" y="2167467"/>
                    <a:pt x="0" y="2163105"/>
                    <a:pt x="0" y="2157724"/>
                  </a:cubicBezTo>
                  <a:lnTo>
                    <a:pt x="0" y="9743"/>
                  </a:lnTo>
                  <a:cubicBezTo>
                    <a:pt x="0" y="4362"/>
                    <a:pt x="4362" y="0"/>
                    <a:pt x="9743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47625" cap="sq">
              <a:solidFill>
                <a:srgbClr val="9FC2B6"/>
              </a:solidFill>
              <a:prstDash val="lgDash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5" name="TextBox 75"/>
            <p:cNvSpPr txBox="1"/>
            <p:nvPr/>
          </p:nvSpPr>
          <p:spPr>
            <a:xfrm>
              <a:off x="0" y="-28575"/>
              <a:ext cx="3939065" cy="2196042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60"/>
                </a:lnSpc>
              </a:pPr>
              <a:endParaRPr/>
            </a:p>
          </p:txBody>
        </p:sp>
      </p:grpSp>
      <p:sp>
        <p:nvSpPr>
          <p:cNvPr id="76" name="TextBox 76"/>
          <p:cNvSpPr txBox="1"/>
          <p:nvPr/>
        </p:nvSpPr>
        <p:spPr>
          <a:xfrm rot="5400000">
            <a:off x="546570" y="805550"/>
            <a:ext cx="378666" cy="147180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097"/>
              </a:lnSpc>
            </a:pPr>
            <a:r>
              <a:rPr lang="en-US" sz="8641">
                <a:solidFill>
                  <a:srgbClr val="503D36"/>
                </a:solidFill>
                <a:latin typeface="Sniglet"/>
                <a:ea typeface="Sniglet"/>
                <a:cs typeface="Sniglet"/>
                <a:sym typeface="Sniglet"/>
              </a:rPr>
              <a:t>)</a:t>
            </a:r>
          </a:p>
        </p:txBody>
      </p:sp>
      <p:sp>
        <p:nvSpPr>
          <p:cNvPr id="77" name="TextBox 77"/>
          <p:cNvSpPr txBox="1"/>
          <p:nvPr/>
        </p:nvSpPr>
        <p:spPr>
          <a:xfrm rot="5400000">
            <a:off x="546570" y="1705822"/>
            <a:ext cx="378666" cy="147180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097"/>
              </a:lnSpc>
            </a:pPr>
            <a:r>
              <a:rPr lang="en-US" sz="8641">
                <a:solidFill>
                  <a:srgbClr val="503D36"/>
                </a:solidFill>
                <a:latin typeface="Sniglet"/>
                <a:ea typeface="Sniglet"/>
                <a:cs typeface="Sniglet"/>
                <a:sym typeface="Sniglet"/>
              </a:rPr>
              <a:t>)</a:t>
            </a:r>
          </a:p>
        </p:txBody>
      </p:sp>
      <p:sp>
        <p:nvSpPr>
          <p:cNvPr id="78" name="TextBox 78"/>
          <p:cNvSpPr txBox="1"/>
          <p:nvPr/>
        </p:nvSpPr>
        <p:spPr>
          <a:xfrm rot="5400000">
            <a:off x="546570" y="2606094"/>
            <a:ext cx="378666" cy="147180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097"/>
              </a:lnSpc>
            </a:pPr>
            <a:r>
              <a:rPr lang="en-US" sz="8641">
                <a:solidFill>
                  <a:srgbClr val="503D36"/>
                </a:solidFill>
                <a:latin typeface="Sniglet"/>
                <a:ea typeface="Sniglet"/>
                <a:cs typeface="Sniglet"/>
                <a:sym typeface="Sniglet"/>
              </a:rPr>
              <a:t>)</a:t>
            </a:r>
          </a:p>
        </p:txBody>
      </p:sp>
      <p:sp>
        <p:nvSpPr>
          <p:cNvPr id="79" name="TextBox 79"/>
          <p:cNvSpPr txBox="1"/>
          <p:nvPr/>
        </p:nvSpPr>
        <p:spPr>
          <a:xfrm rot="5400000">
            <a:off x="546570" y="3506366"/>
            <a:ext cx="378666" cy="147180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097"/>
              </a:lnSpc>
            </a:pPr>
            <a:r>
              <a:rPr lang="en-US" sz="8641">
                <a:solidFill>
                  <a:srgbClr val="503D36"/>
                </a:solidFill>
                <a:latin typeface="Sniglet"/>
                <a:ea typeface="Sniglet"/>
                <a:cs typeface="Sniglet"/>
                <a:sym typeface="Sniglet"/>
              </a:rPr>
              <a:t>)</a:t>
            </a:r>
          </a:p>
        </p:txBody>
      </p:sp>
      <p:sp>
        <p:nvSpPr>
          <p:cNvPr id="80" name="TextBox 80"/>
          <p:cNvSpPr txBox="1"/>
          <p:nvPr/>
        </p:nvSpPr>
        <p:spPr>
          <a:xfrm rot="5400000">
            <a:off x="546570" y="4406638"/>
            <a:ext cx="378666" cy="147180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097"/>
              </a:lnSpc>
            </a:pPr>
            <a:r>
              <a:rPr lang="en-US" sz="8641">
                <a:solidFill>
                  <a:srgbClr val="503D36"/>
                </a:solidFill>
                <a:latin typeface="Sniglet"/>
                <a:ea typeface="Sniglet"/>
                <a:cs typeface="Sniglet"/>
                <a:sym typeface="Sniglet"/>
              </a:rPr>
              <a:t>)</a:t>
            </a:r>
          </a:p>
        </p:txBody>
      </p:sp>
      <p:sp>
        <p:nvSpPr>
          <p:cNvPr id="81" name="TextBox 81"/>
          <p:cNvSpPr txBox="1"/>
          <p:nvPr/>
        </p:nvSpPr>
        <p:spPr>
          <a:xfrm rot="5400000">
            <a:off x="546570" y="5306908"/>
            <a:ext cx="378666" cy="147180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097"/>
              </a:lnSpc>
            </a:pPr>
            <a:r>
              <a:rPr lang="en-US" sz="8641">
                <a:solidFill>
                  <a:srgbClr val="503D36"/>
                </a:solidFill>
                <a:latin typeface="Sniglet"/>
                <a:ea typeface="Sniglet"/>
                <a:cs typeface="Sniglet"/>
                <a:sym typeface="Sniglet"/>
              </a:rPr>
              <a:t>)</a:t>
            </a:r>
          </a:p>
        </p:txBody>
      </p:sp>
      <p:sp>
        <p:nvSpPr>
          <p:cNvPr id="82" name="TextBox 82"/>
          <p:cNvSpPr txBox="1"/>
          <p:nvPr/>
        </p:nvSpPr>
        <p:spPr>
          <a:xfrm rot="5400000">
            <a:off x="546570" y="6207180"/>
            <a:ext cx="378666" cy="147180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097"/>
              </a:lnSpc>
            </a:pPr>
            <a:r>
              <a:rPr lang="en-US" sz="8641">
                <a:solidFill>
                  <a:srgbClr val="503D36"/>
                </a:solidFill>
                <a:latin typeface="Sniglet"/>
                <a:ea typeface="Sniglet"/>
                <a:cs typeface="Sniglet"/>
                <a:sym typeface="Sniglet"/>
              </a:rPr>
              <a:t>)</a:t>
            </a:r>
          </a:p>
        </p:txBody>
      </p:sp>
      <p:sp>
        <p:nvSpPr>
          <p:cNvPr id="83" name="TextBox 83"/>
          <p:cNvSpPr txBox="1"/>
          <p:nvPr/>
        </p:nvSpPr>
        <p:spPr>
          <a:xfrm rot="5400000">
            <a:off x="546570" y="7107452"/>
            <a:ext cx="378666" cy="147180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097"/>
              </a:lnSpc>
            </a:pPr>
            <a:r>
              <a:rPr lang="en-US" sz="8641">
                <a:solidFill>
                  <a:srgbClr val="503D36"/>
                </a:solidFill>
                <a:latin typeface="Sniglet"/>
                <a:ea typeface="Sniglet"/>
                <a:cs typeface="Sniglet"/>
                <a:sym typeface="Sniglet"/>
              </a:rPr>
              <a:t>)</a:t>
            </a:r>
          </a:p>
        </p:txBody>
      </p:sp>
      <p:sp>
        <p:nvSpPr>
          <p:cNvPr id="84" name="TextBox 84"/>
          <p:cNvSpPr txBox="1"/>
          <p:nvPr/>
        </p:nvSpPr>
        <p:spPr>
          <a:xfrm rot="5400000">
            <a:off x="546570" y="8007725"/>
            <a:ext cx="378666" cy="147180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097"/>
              </a:lnSpc>
            </a:pPr>
            <a:r>
              <a:rPr lang="en-US" sz="8641">
                <a:solidFill>
                  <a:srgbClr val="503D36"/>
                </a:solidFill>
                <a:latin typeface="Sniglet"/>
                <a:ea typeface="Sniglet"/>
                <a:cs typeface="Sniglet"/>
                <a:sym typeface="Sniglet"/>
              </a:rPr>
              <a:t>)</a:t>
            </a:r>
          </a:p>
        </p:txBody>
      </p:sp>
      <p:grpSp>
        <p:nvGrpSpPr>
          <p:cNvPr id="85" name="Group 85"/>
          <p:cNvGrpSpPr/>
          <p:nvPr/>
        </p:nvGrpSpPr>
        <p:grpSpPr>
          <a:xfrm>
            <a:off x="15072131" y="2338146"/>
            <a:ext cx="2831347" cy="1366927"/>
            <a:chOff x="0" y="0"/>
            <a:chExt cx="725647" cy="350331"/>
          </a:xfrm>
        </p:grpSpPr>
        <p:sp>
          <p:nvSpPr>
            <p:cNvPr id="86" name="Freeform 86"/>
            <p:cNvSpPr/>
            <p:nvPr/>
          </p:nvSpPr>
          <p:spPr>
            <a:xfrm>
              <a:off x="0" y="0"/>
              <a:ext cx="725647" cy="350331"/>
            </a:xfrm>
            <a:custGeom>
              <a:avLst/>
              <a:gdLst/>
              <a:ahLst/>
              <a:cxnLst/>
              <a:rect l="l" t="t" r="r" b="b"/>
              <a:pathLst>
                <a:path w="725647" h="350331">
                  <a:moveTo>
                    <a:pt x="68359" y="0"/>
                  </a:moveTo>
                  <a:lnTo>
                    <a:pt x="657288" y="0"/>
                  </a:lnTo>
                  <a:cubicBezTo>
                    <a:pt x="675418" y="0"/>
                    <a:pt x="692806" y="7202"/>
                    <a:pt x="705626" y="20022"/>
                  </a:cubicBezTo>
                  <a:cubicBezTo>
                    <a:pt x="718445" y="32842"/>
                    <a:pt x="725647" y="50229"/>
                    <a:pt x="725647" y="68359"/>
                  </a:cubicBezTo>
                  <a:lnTo>
                    <a:pt x="725647" y="281972"/>
                  </a:lnTo>
                  <a:cubicBezTo>
                    <a:pt x="725647" y="300101"/>
                    <a:pt x="718445" y="317489"/>
                    <a:pt x="705626" y="330309"/>
                  </a:cubicBezTo>
                  <a:cubicBezTo>
                    <a:pt x="692806" y="343128"/>
                    <a:pt x="675418" y="350331"/>
                    <a:pt x="657288" y="350331"/>
                  </a:cubicBezTo>
                  <a:lnTo>
                    <a:pt x="68359" y="350331"/>
                  </a:lnTo>
                  <a:cubicBezTo>
                    <a:pt x="30605" y="350331"/>
                    <a:pt x="0" y="319725"/>
                    <a:pt x="0" y="281972"/>
                  </a:cubicBezTo>
                  <a:lnTo>
                    <a:pt x="0" y="68359"/>
                  </a:lnTo>
                  <a:cubicBezTo>
                    <a:pt x="0" y="50229"/>
                    <a:pt x="7202" y="32842"/>
                    <a:pt x="20022" y="20022"/>
                  </a:cubicBezTo>
                  <a:cubicBezTo>
                    <a:pt x="32842" y="7202"/>
                    <a:pt x="50229" y="0"/>
                    <a:pt x="68359" y="0"/>
                  </a:cubicBezTo>
                  <a:close/>
                </a:path>
              </a:pathLst>
            </a:custGeom>
            <a:solidFill>
              <a:srgbClr val="E78462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87" name="TextBox 87"/>
            <p:cNvSpPr txBox="1"/>
            <p:nvPr/>
          </p:nvSpPr>
          <p:spPr>
            <a:xfrm>
              <a:off x="0" y="-47625"/>
              <a:ext cx="725647" cy="397956"/>
            </a:xfrm>
            <a:prstGeom prst="rect">
              <a:avLst/>
            </a:prstGeom>
          </p:spPr>
          <p:txBody>
            <a:bodyPr lIns="55240" tIns="55240" rIns="55240" bIns="5524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88" name="Group 88"/>
          <p:cNvGrpSpPr/>
          <p:nvPr/>
        </p:nvGrpSpPr>
        <p:grpSpPr>
          <a:xfrm>
            <a:off x="15151799" y="2431558"/>
            <a:ext cx="2659464" cy="1310821"/>
            <a:chOff x="0" y="0"/>
            <a:chExt cx="681595" cy="335951"/>
          </a:xfrm>
        </p:grpSpPr>
        <p:sp>
          <p:nvSpPr>
            <p:cNvPr id="89" name="Freeform 89"/>
            <p:cNvSpPr/>
            <p:nvPr/>
          </p:nvSpPr>
          <p:spPr>
            <a:xfrm>
              <a:off x="0" y="0"/>
              <a:ext cx="681596" cy="335951"/>
            </a:xfrm>
            <a:custGeom>
              <a:avLst/>
              <a:gdLst/>
              <a:ahLst/>
              <a:cxnLst/>
              <a:rect l="l" t="t" r="r" b="b"/>
              <a:pathLst>
                <a:path w="681596" h="335951">
                  <a:moveTo>
                    <a:pt x="58222" y="0"/>
                  </a:moveTo>
                  <a:lnTo>
                    <a:pt x="623374" y="0"/>
                  </a:lnTo>
                  <a:cubicBezTo>
                    <a:pt x="655529" y="0"/>
                    <a:pt x="681596" y="26067"/>
                    <a:pt x="681596" y="58222"/>
                  </a:cubicBezTo>
                  <a:lnTo>
                    <a:pt x="681596" y="277729"/>
                  </a:lnTo>
                  <a:cubicBezTo>
                    <a:pt x="681596" y="309884"/>
                    <a:pt x="655529" y="335951"/>
                    <a:pt x="623374" y="335951"/>
                  </a:cubicBezTo>
                  <a:lnTo>
                    <a:pt x="58222" y="335951"/>
                  </a:lnTo>
                  <a:cubicBezTo>
                    <a:pt x="42780" y="335951"/>
                    <a:pt x="27971" y="329817"/>
                    <a:pt x="17053" y="318898"/>
                  </a:cubicBezTo>
                  <a:cubicBezTo>
                    <a:pt x="6134" y="307980"/>
                    <a:pt x="0" y="293171"/>
                    <a:pt x="0" y="277729"/>
                  </a:cubicBezTo>
                  <a:lnTo>
                    <a:pt x="0" y="58222"/>
                  </a:lnTo>
                  <a:cubicBezTo>
                    <a:pt x="0" y="26067"/>
                    <a:pt x="26067" y="0"/>
                    <a:pt x="58222" y="0"/>
                  </a:cubicBezTo>
                  <a:close/>
                </a:path>
              </a:pathLst>
            </a:custGeom>
            <a:solidFill>
              <a:srgbClr val="E78462"/>
            </a:solidFill>
            <a:ln w="28575" cap="sq">
              <a:solidFill>
                <a:srgbClr val="FCF4E8"/>
              </a:solidFill>
              <a:prstDash val="lgDash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0" name="TextBox 90"/>
            <p:cNvSpPr txBox="1"/>
            <p:nvPr/>
          </p:nvSpPr>
          <p:spPr>
            <a:xfrm>
              <a:off x="0" y="-57150"/>
              <a:ext cx="681595" cy="393101"/>
            </a:xfrm>
            <a:prstGeom prst="rect">
              <a:avLst/>
            </a:prstGeom>
          </p:spPr>
          <p:txBody>
            <a:bodyPr lIns="55240" tIns="55240" rIns="55240" bIns="55240" rtlCol="0" anchor="ctr"/>
            <a:lstStyle/>
            <a:p>
              <a:pPr algn="ctr">
                <a:lnSpc>
                  <a:spcPts val="4199"/>
                </a:lnSpc>
              </a:pPr>
              <a:r>
                <a:rPr lang="en-US" sz="2999">
                  <a:solidFill>
                    <a:srgbClr val="FFFFFF"/>
                  </a:solidFill>
                  <a:latin typeface="#9Slide07 SVNUT Triumph Press"/>
                  <a:ea typeface="#9Slide07 SVNUT Triumph Press"/>
                  <a:cs typeface="#9Slide07 SVNUT Triumph Press"/>
                  <a:sym typeface="#9Slide07 SVNUT Triumph Press"/>
                </a:rPr>
                <a:t>I, Ôn tập cách thức thực...</a:t>
              </a:r>
            </a:p>
          </p:txBody>
        </p:sp>
      </p:grpSp>
      <p:sp>
        <p:nvSpPr>
          <p:cNvPr id="91" name="Freeform 91"/>
          <p:cNvSpPr/>
          <p:nvPr/>
        </p:nvSpPr>
        <p:spPr>
          <a:xfrm>
            <a:off x="13239951" y="6023348"/>
            <a:ext cx="1911848" cy="417595"/>
          </a:xfrm>
          <a:custGeom>
            <a:avLst/>
            <a:gdLst/>
            <a:ahLst/>
            <a:cxnLst/>
            <a:rect l="l" t="t" r="r" b="b"/>
            <a:pathLst>
              <a:path w="1911848" h="417595">
                <a:moveTo>
                  <a:pt x="0" y="0"/>
                </a:moveTo>
                <a:lnTo>
                  <a:pt x="1911848" y="0"/>
                </a:lnTo>
                <a:lnTo>
                  <a:pt x="1911848" y="417595"/>
                </a:lnTo>
                <a:lnTo>
                  <a:pt x="0" y="417595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xmlns="" r:embed="rId5"/>
                </a:ext>
              </a:extLst>
            </a:blip>
            <a:stretch>
              <a:fillRect t="-112263"/>
            </a:stretch>
          </a:blipFill>
        </p:spPr>
        <p:txBody>
          <a:bodyPr/>
          <a:lstStyle/>
          <a:p>
            <a:endParaRPr lang="en-US"/>
          </a:p>
        </p:txBody>
      </p:sp>
      <p:grpSp>
        <p:nvGrpSpPr>
          <p:cNvPr id="92" name="Group 92"/>
          <p:cNvGrpSpPr/>
          <p:nvPr/>
        </p:nvGrpSpPr>
        <p:grpSpPr>
          <a:xfrm>
            <a:off x="1380730" y="999260"/>
            <a:ext cx="14218868" cy="1210081"/>
            <a:chOff x="0" y="0"/>
            <a:chExt cx="4228393" cy="359853"/>
          </a:xfrm>
        </p:grpSpPr>
        <p:sp>
          <p:nvSpPr>
            <p:cNvPr id="93" name="Freeform 93"/>
            <p:cNvSpPr/>
            <p:nvPr/>
          </p:nvSpPr>
          <p:spPr>
            <a:xfrm>
              <a:off x="0" y="0"/>
              <a:ext cx="4228393" cy="359853"/>
            </a:xfrm>
            <a:custGeom>
              <a:avLst/>
              <a:gdLst/>
              <a:ahLst/>
              <a:cxnLst/>
              <a:rect l="l" t="t" r="r" b="b"/>
              <a:pathLst>
                <a:path w="4228393" h="359853">
                  <a:moveTo>
                    <a:pt x="54448" y="0"/>
                  </a:moveTo>
                  <a:lnTo>
                    <a:pt x="4173945" y="0"/>
                  </a:lnTo>
                  <a:cubicBezTo>
                    <a:pt x="4188386" y="0"/>
                    <a:pt x="4202235" y="5736"/>
                    <a:pt x="4212446" y="15948"/>
                  </a:cubicBezTo>
                  <a:cubicBezTo>
                    <a:pt x="4222657" y="26159"/>
                    <a:pt x="4228393" y="40008"/>
                    <a:pt x="4228393" y="54448"/>
                  </a:cubicBezTo>
                  <a:lnTo>
                    <a:pt x="4228393" y="305405"/>
                  </a:lnTo>
                  <a:cubicBezTo>
                    <a:pt x="4228393" y="335476"/>
                    <a:pt x="4204016" y="359853"/>
                    <a:pt x="4173945" y="359853"/>
                  </a:cubicBezTo>
                  <a:lnTo>
                    <a:pt x="54448" y="359853"/>
                  </a:lnTo>
                  <a:cubicBezTo>
                    <a:pt x="24377" y="359853"/>
                    <a:pt x="0" y="335476"/>
                    <a:pt x="0" y="305405"/>
                  </a:cubicBezTo>
                  <a:lnTo>
                    <a:pt x="0" y="54448"/>
                  </a:lnTo>
                  <a:cubicBezTo>
                    <a:pt x="0" y="24377"/>
                    <a:pt x="24377" y="0"/>
                    <a:pt x="54448" y="0"/>
                  </a:cubicBezTo>
                  <a:close/>
                </a:path>
              </a:pathLst>
            </a:custGeom>
            <a:solidFill>
              <a:srgbClr val="FFCF91"/>
            </a:solidFill>
            <a:ln w="47625" cap="rnd">
              <a:solidFill>
                <a:srgbClr val="E76262"/>
              </a:solidFill>
              <a:prstDash val="lgDash"/>
              <a:rou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4" name="TextBox 94"/>
            <p:cNvSpPr txBox="1"/>
            <p:nvPr/>
          </p:nvSpPr>
          <p:spPr>
            <a:xfrm>
              <a:off x="0" y="-28575"/>
              <a:ext cx="4228393" cy="388428"/>
            </a:xfrm>
            <a:prstGeom prst="rect">
              <a:avLst/>
            </a:prstGeom>
          </p:spPr>
          <p:txBody>
            <a:bodyPr lIns="44991" tIns="44991" rIns="44991" bIns="44991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95" name="Freeform 95"/>
          <p:cNvSpPr/>
          <p:nvPr/>
        </p:nvSpPr>
        <p:spPr>
          <a:xfrm rot="-2375794" flipH="1">
            <a:off x="15046214" y="7161446"/>
            <a:ext cx="1070845" cy="926501"/>
          </a:xfrm>
          <a:custGeom>
            <a:avLst/>
            <a:gdLst/>
            <a:ahLst/>
            <a:cxnLst/>
            <a:rect l="l" t="t" r="r" b="b"/>
            <a:pathLst>
              <a:path w="1070845" h="926501">
                <a:moveTo>
                  <a:pt x="1070845" y="0"/>
                </a:moveTo>
                <a:lnTo>
                  <a:pt x="0" y="0"/>
                </a:lnTo>
                <a:lnTo>
                  <a:pt x="0" y="926501"/>
                </a:lnTo>
                <a:lnTo>
                  <a:pt x="1070845" y="926501"/>
                </a:lnTo>
                <a:lnTo>
                  <a:pt x="1070845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xmlns="" r:embed="rId7"/>
                </a:ext>
              </a:extLst>
            </a:blip>
            <a:stretch>
              <a:fillRect r="-58022" b="-75336"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96" name="Freeform 96"/>
          <p:cNvSpPr/>
          <p:nvPr/>
        </p:nvSpPr>
        <p:spPr>
          <a:xfrm rot="-6877315" flipH="1">
            <a:off x="14566234" y="1255930"/>
            <a:ext cx="1011795" cy="696741"/>
          </a:xfrm>
          <a:custGeom>
            <a:avLst/>
            <a:gdLst/>
            <a:ahLst/>
            <a:cxnLst/>
            <a:rect l="l" t="t" r="r" b="b"/>
            <a:pathLst>
              <a:path w="1011795" h="696741">
                <a:moveTo>
                  <a:pt x="1011794" y="0"/>
                </a:moveTo>
                <a:lnTo>
                  <a:pt x="0" y="0"/>
                </a:lnTo>
                <a:lnTo>
                  <a:pt x="0" y="696741"/>
                </a:lnTo>
                <a:lnTo>
                  <a:pt x="1011794" y="696741"/>
                </a:lnTo>
                <a:lnTo>
                  <a:pt x="1011794" y="0"/>
                </a:lnTo>
                <a:close/>
              </a:path>
            </a:pathLst>
          </a:custGeom>
          <a:blipFill>
            <a:blip r:embed="rId8"/>
            <a:stretch>
              <a:fillRect t="-62571" r="-193516" b="-197067"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97" name="TextBox 97"/>
          <p:cNvSpPr txBox="1"/>
          <p:nvPr/>
        </p:nvSpPr>
        <p:spPr>
          <a:xfrm>
            <a:off x="1284177" y="1317305"/>
            <a:ext cx="13379361" cy="5764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4503"/>
              </a:lnSpc>
              <a:spcBef>
                <a:spcPct val="0"/>
              </a:spcBef>
            </a:pPr>
            <a:r>
              <a:rPr lang="en-US" sz="3752" b="1">
                <a:solidFill>
                  <a:srgbClr val="503D36"/>
                </a:solidFill>
                <a:latin typeface="Fraunces Bold"/>
                <a:ea typeface="Fraunces Bold"/>
                <a:cs typeface="Fraunces Bold"/>
                <a:sym typeface="Fraunces Bold"/>
              </a:rPr>
              <a:t>I. ÔN TẬP CÁCH THỨC THỰC HIỆN THẢO LUẬN</a:t>
            </a:r>
          </a:p>
        </p:txBody>
      </p:sp>
      <p:sp>
        <p:nvSpPr>
          <p:cNvPr id="98" name="TextBox 98"/>
          <p:cNvSpPr txBox="1"/>
          <p:nvPr/>
        </p:nvSpPr>
        <p:spPr>
          <a:xfrm>
            <a:off x="1745359" y="2777865"/>
            <a:ext cx="14797283" cy="68292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5622"/>
              </a:lnSpc>
            </a:pPr>
            <a:r>
              <a:rPr lang="en-US" sz="4103" b="1">
                <a:solidFill>
                  <a:srgbClr val="423F3F"/>
                </a:solidFill>
                <a:latin typeface="Roboto Condensed Bold"/>
                <a:ea typeface="Roboto Condensed Bold"/>
                <a:cs typeface="Roboto Condensed Bold"/>
                <a:sym typeface="Roboto Condensed Bold"/>
              </a:rPr>
              <a:t>2. Bảng kiểm tham khảo</a:t>
            </a:r>
          </a:p>
        </p:txBody>
      </p:sp>
      <p:graphicFrame>
        <p:nvGraphicFramePr>
          <p:cNvPr id="99" name="Table 99"/>
          <p:cNvGraphicFramePr>
            <a:graphicFrameLocks noGrp="1"/>
          </p:cNvGraphicFramePr>
          <p:nvPr/>
        </p:nvGraphicFramePr>
        <p:xfrm>
          <a:off x="1683968" y="3932879"/>
          <a:ext cx="14781400" cy="4562475"/>
        </p:xfrm>
        <a:graphic>
          <a:graphicData uri="http://schemas.openxmlformats.org/drawingml/2006/table">
            <a:tbl>
              <a:tblPr/>
              <a:tblGrid>
                <a:gridCol w="1287483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94953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957037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1104599">
                <a:tc>
                  <a:txBody>
                    <a:bodyPr/>
                    <a:lstStyle/>
                    <a:p>
                      <a:pPr algn="ctr">
                        <a:lnSpc>
                          <a:spcPts val="4899"/>
                        </a:lnSpc>
                        <a:defRPr/>
                      </a:pPr>
                      <a:r>
                        <a:rPr lang="en-US" sz="3499" b="1" dirty="0">
                          <a:solidFill>
                            <a:srgbClr val="423F3F"/>
                          </a:solidFill>
                          <a:latin typeface="Roboto Condensed Bold"/>
                          <a:ea typeface="Roboto Condensed Bold"/>
                          <a:cs typeface="Roboto Condensed Bold"/>
                          <a:sym typeface="Roboto Condensed Bold"/>
                        </a:rPr>
                        <a:t>BẢNG KIỂM ĐÁNH GIÁ CHẤT LƯỢNG BUỔI THẢO LUẬN</a:t>
                      </a:r>
                      <a:endParaRPr lang="en-US" sz="1100" dirty="0"/>
                    </a:p>
                  </a:txBody>
                  <a:tcPr marL="190500" marR="190500" marT="190500" marB="190500" anchor="ctr">
                    <a:lnL w="38100" cap="flat" cmpd="sng" algn="ctr">
                      <a:solidFill>
                        <a:srgbClr val="66616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66616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66616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66616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5E5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4899"/>
                        </a:lnSpc>
                        <a:defRPr/>
                      </a:pPr>
                      <a:r>
                        <a:rPr lang="en-US" sz="3499" b="1">
                          <a:solidFill>
                            <a:srgbClr val="423F3F"/>
                          </a:solidFill>
                          <a:latin typeface="Roboto Condensed Bold"/>
                          <a:ea typeface="Roboto Condensed Bold"/>
                          <a:cs typeface="Roboto Condensed Bold"/>
                          <a:sym typeface="Roboto Condensed Bold"/>
                        </a:rPr>
                        <a:t>Đ</a:t>
                      </a:r>
                      <a:endParaRPr lang="en-US" sz="1100"/>
                    </a:p>
                  </a:txBody>
                  <a:tcPr marL="190500" marR="190500" marT="190500" marB="190500" anchor="ctr">
                    <a:lnL w="38100" cap="flat" cmpd="sng" algn="ctr">
                      <a:solidFill>
                        <a:srgbClr val="66616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66616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66616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66616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5E5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4899"/>
                        </a:lnSpc>
                        <a:defRPr/>
                      </a:pPr>
                      <a:r>
                        <a:rPr lang="en-US" sz="3499" b="1">
                          <a:solidFill>
                            <a:srgbClr val="423F3F"/>
                          </a:solidFill>
                          <a:latin typeface="Roboto Condensed Bold"/>
                          <a:ea typeface="Roboto Condensed Bold"/>
                          <a:cs typeface="Roboto Condensed Bold"/>
                          <a:sym typeface="Roboto Condensed Bold"/>
                        </a:rPr>
                        <a:t>KĐ</a:t>
                      </a:r>
                      <a:endParaRPr lang="en-US" sz="1100"/>
                    </a:p>
                  </a:txBody>
                  <a:tcPr marL="190500" marR="190500" marT="190500" marB="190500" anchor="ctr">
                    <a:lnL w="38100" cap="flat" cmpd="sng" algn="ctr">
                      <a:solidFill>
                        <a:srgbClr val="66616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66616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66616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66616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5E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28938">
                <a:tc>
                  <a:txBody>
                    <a:bodyPr/>
                    <a:lstStyle/>
                    <a:p>
                      <a:pPr algn="l">
                        <a:lnSpc>
                          <a:spcPts val="4899"/>
                        </a:lnSpc>
                        <a:defRPr/>
                      </a:pPr>
                      <a:r>
                        <a:rPr lang="en-US" sz="3499">
                          <a:solidFill>
                            <a:srgbClr val="423F3F"/>
                          </a:solidFill>
                          <a:latin typeface="Roboto Condensed"/>
                          <a:ea typeface="Roboto Condensed"/>
                          <a:cs typeface="Roboto Condensed"/>
                          <a:sym typeface="Roboto Condensed"/>
                        </a:rPr>
                        <a:t>Chọn được vấn đề thảo luận hấp dẫn, phù hợp từ tác phẩm, lại có ý nghĩa với đời sống hiện tại.</a:t>
                      </a:r>
                      <a:endParaRPr lang="en-US" sz="1100"/>
                    </a:p>
                  </a:txBody>
                  <a:tcPr marL="190500" marR="190500" marT="190500" marB="190500" anchor="ctr">
                    <a:lnL w="38100" cap="flat" cmpd="sng" algn="ctr">
                      <a:solidFill>
                        <a:srgbClr val="66616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66616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66616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66616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5E5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4899"/>
                        </a:lnSpc>
                        <a:defRPr/>
                      </a:pPr>
                      <a:endParaRPr lang="en-US" sz="1100"/>
                    </a:p>
                  </a:txBody>
                  <a:tcPr marL="190500" marR="190500" marT="190500" marB="190500" anchor="ctr">
                    <a:lnL w="38100" cap="flat" cmpd="sng" algn="ctr">
                      <a:solidFill>
                        <a:srgbClr val="66616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66616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66616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66616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5E5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4899"/>
                        </a:lnSpc>
                        <a:defRPr/>
                      </a:pPr>
                      <a:endParaRPr lang="en-US" sz="1100"/>
                    </a:p>
                  </a:txBody>
                  <a:tcPr marL="190500" marR="190500" marT="190500" marB="190500" anchor="ctr">
                    <a:lnL w="38100" cap="flat" cmpd="sng" algn="ctr">
                      <a:solidFill>
                        <a:srgbClr val="66616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66616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66616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66616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5E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728938">
                <a:tc>
                  <a:txBody>
                    <a:bodyPr/>
                    <a:lstStyle/>
                    <a:p>
                      <a:pPr algn="l">
                        <a:lnSpc>
                          <a:spcPts val="4899"/>
                        </a:lnSpc>
                        <a:defRPr/>
                      </a:pPr>
                      <a:r>
                        <a:rPr lang="en-US" sz="3499">
                          <a:solidFill>
                            <a:srgbClr val="423F3F"/>
                          </a:solidFill>
                          <a:latin typeface="Roboto Condensed"/>
                          <a:ea typeface="Roboto Condensed"/>
                          <a:cs typeface="Roboto Condensed"/>
                          <a:sym typeface="Roboto Condensed"/>
                        </a:rPr>
                        <a:t>Các ý kiến tham gia thảo luận đảm bảo tập trung, không chệch khỏi vấn đề đã xác định.</a:t>
                      </a:r>
                      <a:endParaRPr lang="en-US" sz="1100"/>
                    </a:p>
                  </a:txBody>
                  <a:tcPr marL="190500" marR="190500" marT="190500" marB="190500" anchor="ctr">
                    <a:lnL w="38100" cap="flat" cmpd="sng" algn="ctr">
                      <a:solidFill>
                        <a:srgbClr val="66616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66616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66616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66616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5E5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4899"/>
                        </a:lnSpc>
                        <a:defRPr/>
                      </a:pPr>
                      <a:endParaRPr lang="en-US" sz="1100"/>
                    </a:p>
                  </a:txBody>
                  <a:tcPr marL="190500" marR="190500" marT="190500" marB="190500" anchor="ctr">
                    <a:lnL w="38100" cap="flat" cmpd="sng" algn="ctr">
                      <a:solidFill>
                        <a:srgbClr val="66616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66616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66616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66616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5E5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4899"/>
                        </a:lnSpc>
                        <a:defRPr/>
                      </a:pPr>
                      <a:endParaRPr lang="en-US" sz="1100" dirty="0"/>
                    </a:p>
                  </a:txBody>
                  <a:tcPr marL="190500" marR="190500" marT="190500" marB="190500" anchor="ctr">
                    <a:lnL w="38100" cap="flat" cmpd="sng" algn="ctr">
                      <a:solidFill>
                        <a:srgbClr val="66616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66616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66616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66616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5E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FC2B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 rot="-5400000">
            <a:off x="455494" y="5974320"/>
            <a:ext cx="378666" cy="147180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097"/>
              </a:lnSpc>
            </a:pPr>
            <a:r>
              <a:rPr lang="en-US" sz="8641">
                <a:solidFill>
                  <a:srgbClr val="503D36"/>
                </a:solidFill>
                <a:latin typeface="Sniglet"/>
                <a:ea typeface="Sniglet"/>
                <a:cs typeface="Sniglet"/>
                <a:sym typeface="Sniglet"/>
              </a:rPr>
              <a:t>)</a:t>
            </a:r>
          </a:p>
        </p:txBody>
      </p:sp>
      <p:sp>
        <p:nvSpPr>
          <p:cNvPr id="3" name="TextBox 3"/>
          <p:cNvSpPr txBox="1"/>
          <p:nvPr/>
        </p:nvSpPr>
        <p:spPr>
          <a:xfrm rot="-5400000">
            <a:off x="455494" y="572688"/>
            <a:ext cx="378666" cy="147180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097"/>
              </a:lnSpc>
            </a:pPr>
            <a:r>
              <a:rPr lang="en-US" sz="8641">
                <a:solidFill>
                  <a:srgbClr val="503D36"/>
                </a:solidFill>
                <a:latin typeface="Sniglet"/>
                <a:ea typeface="Sniglet"/>
                <a:cs typeface="Sniglet"/>
                <a:sym typeface="Sniglet"/>
              </a:rPr>
              <a:t>)</a:t>
            </a:r>
          </a:p>
        </p:txBody>
      </p:sp>
      <p:sp>
        <p:nvSpPr>
          <p:cNvPr id="4" name="TextBox 4"/>
          <p:cNvSpPr txBox="1"/>
          <p:nvPr/>
        </p:nvSpPr>
        <p:spPr>
          <a:xfrm rot="-5400000">
            <a:off x="455494" y="1472960"/>
            <a:ext cx="378666" cy="147180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097"/>
              </a:lnSpc>
            </a:pPr>
            <a:r>
              <a:rPr lang="en-US" sz="8641">
                <a:solidFill>
                  <a:srgbClr val="503D36"/>
                </a:solidFill>
                <a:latin typeface="Sniglet"/>
                <a:ea typeface="Sniglet"/>
                <a:cs typeface="Sniglet"/>
                <a:sym typeface="Sniglet"/>
              </a:rPr>
              <a:t>)</a:t>
            </a:r>
          </a:p>
        </p:txBody>
      </p:sp>
      <p:sp>
        <p:nvSpPr>
          <p:cNvPr id="5" name="TextBox 5"/>
          <p:cNvSpPr txBox="1"/>
          <p:nvPr/>
        </p:nvSpPr>
        <p:spPr>
          <a:xfrm rot="-5400000">
            <a:off x="455494" y="2373232"/>
            <a:ext cx="378666" cy="147180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097"/>
              </a:lnSpc>
            </a:pPr>
            <a:r>
              <a:rPr lang="en-US" sz="8641">
                <a:solidFill>
                  <a:srgbClr val="503D36"/>
                </a:solidFill>
                <a:latin typeface="Sniglet"/>
                <a:ea typeface="Sniglet"/>
                <a:cs typeface="Sniglet"/>
                <a:sym typeface="Sniglet"/>
              </a:rPr>
              <a:t>)</a:t>
            </a:r>
          </a:p>
        </p:txBody>
      </p:sp>
      <p:sp>
        <p:nvSpPr>
          <p:cNvPr id="6" name="TextBox 6"/>
          <p:cNvSpPr txBox="1"/>
          <p:nvPr/>
        </p:nvSpPr>
        <p:spPr>
          <a:xfrm rot="-5400000">
            <a:off x="455494" y="3273504"/>
            <a:ext cx="378666" cy="147180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097"/>
              </a:lnSpc>
            </a:pPr>
            <a:r>
              <a:rPr lang="en-US" sz="8641">
                <a:solidFill>
                  <a:srgbClr val="503D36"/>
                </a:solidFill>
                <a:latin typeface="Sniglet"/>
                <a:ea typeface="Sniglet"/>
                <a:cs typeface="Sniglet"/>
                <a:sym typeface="Sniglet"/>
              </a:rPr>
              <a:t>)</a:t>
            </a:r>
          </a:p>
        </p:txBody>
      </p:sp>
      <p:sp>
        <p:nvSpPr>
          <p:cNvPr id="7" name="TextBox 7"/>
          <p:cNvSpPr txBox="1"/>
          <p:nvPr/>
        </p:nvSpPr>
        <p:spPr>
          <a:xfrm rot="-5400000">
            <a:off x="455494" y="4173776"/>
            <a:ext cx="378666" cy="147180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097"/>
              </a:lnSpc>
            </a:pPr>
            <a:r>
              <a:rPr lang="en-US" sz="8641">
                <a:solidFill>
                  <a:srgbClr val="503D36"/>
                </a:solidFill>
                <a:latin typeface="Sniglet"/>
                <a:ea typeface="Sniglet"/>
                <a:cs typeface="Sniglet"/>
                <a:sym typeface="Sniglet"/>
              </a:rPr>
              <a:t>)</a:t>
            </a:r>
          </a:p>
        </p:txBody>
      </p:sp>
      <p:sp>
        <p:nvSpPr>
          <p:cNvPr id="8" name="TextBox 8"/>
          <p:cNvSpPr txBox="1"/>
          <p:nvPr/>
        </p:nvSpPr>
        <p:spPr>
          <a:xfrm rot="-5400000">
            <a:off x="455494" y="5074048"/>
            <a:ext cx="378666" cy="147180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097"/>
              </a:lnSpc>
            </a:pPr>
            <a:r>
              <a:rPr lang="en-US" sz="8641">
                <a:solidFill>
                  <a:srgbClr val="503D36"/>
                </a:solidFill>
                <a:latin typeface="Sniglet"/>
                <a:ea typeface="Sniglet"/>
                <a:cs typeface="Sniglet"/>
                <a:sym typeface="Sniglet"/>
              </a:rPr>
              <a:t>)</a:t>
            </a:r>
          </a:p>
        </p:txBody>
      </p:sp>
      <p:sp>
        <p:nvSpPr>
          <p:cNvPr id="9" name="TextBox 9"/>
          <p:cNvSpPr txBox="1"/>
          <p:nvPr/>
        </p:nvSpPr>
        <p:spPr>
          <a:xfrm rot="-5400000">
            <a:off x="455494" y="6874591"/>
            <a:ext cx="378666" cy="147180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097"/>
              </a:lnSpc>
            </a:pPr>
            <a:r>
              <a:rPr lang="en-US" sz="8641">
                <a:solidFill>
                  <a:srgbClr val="503D36"/>
                </a:solidFill>
                <a:latin typeface="Sniglet"/>
                <a:ea typeface="Sniglet"/>
                <a:cs typeface="Sniglet"/>
                <a:sym typeface="Sniglet"/>
              </a:rPr>
              <a:t>)</a:t>
            </a:r>
          </a:p>
        </p:txBody>
      </p:sp>
      <p:sp>
        <p:nvSpPr>
          <p:cNvPr id="10" name="TextBox 10"/>
          <p:cNvSpPr txBox="1"/>
          <p:nvPr/>
        </p:nvSpPr>
        <p:spPr>
          <a:xfrm rot="-5400000">
            <a:off x="455494" y="7774863"/>
            <a:ext cx="378666" cy="147180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097"/>
              </a:lnSpc>
            </a:pPr>
            <a:r>
              <a:rPr lang="en-US" sz="8641">
                <a:solidFill>
                  <a:srgbClr val="503D36"/>
                </a:solidFill>
                <a:latin typeface="Sniglet"/>
                <a:ea typeface="Sniglet"/>
                <a:cs typeface="Sniglet"/>
                <a:sym typeface="Sniglet"/>
              </a:rPr>
              <a:t>)</a:t>
            </a:r>
          </a:p>
        </p:txBody>
      </p:sp>
      <p:grpSp>
        <p:nvGrpSpPr>
          <p:cNvPr id="11" name="Group 11"/>
          <p:cNvGrpSpPr/>
          <p:nvPr/>
        </p:nvGrpSpPr>
        <p:grpSpPr>
          <a:xfrm>
            <a:off x="15481187" y="971219"/>
            <a:ext cx="2422291" cy="1266163"/>
            <a:chOff x="0" y="0"/>
            <a:chExt cx="620810" cy="324506"/>
          </a:xfrm>
        </p:grpSpPr>
        <p:sp>
          <p:nvSpPr>
            <p:cNvPr id="12" name="Freeform 12"/>
            <p:cNvSpPr/>
            <p:nvPr/>
          </p:nvSpPr>
          <p:spPr>
            <a:xfrm>
              <a:off x="0" y="0"/>
              <a:ext cx="620810" cy="324506"/>
            </a:xfrm>
            <a:custGeom>
              <a:avLst/>
              <a:gdLst/>
              <a:ahLst/>
              <a:cxnLst/>
              <a:rect l="l" t="t" r="r" b="b"/>
              <a:pathLst>
                <a:path w="620810" h="324506">
                  <a:moveTo>
                    <a:pt x="79903" y="0"/>
                  </a:moveTo>
                  <a:lnTo>
                    <a:pt x="540907" y="0"/>
                  </a:lnTo>
                  <a:cubicBezTo>
                    <a:pt x="585037" y="0"/>
                    <a:pt x="620810" y="35774"/>
                    <a:pt x="620810" y="79903"/>
                  </a:cubicBezTo>
                  <a:lnTo>
                    <a:pt x="620810" y="244603"/>
                  </a:lnTo>
                  <a:cubicBezTo>
                    <a:pt x="620810" y="288732"/>
                    <a:pt x="585037" y="324506"/>
                    <a:pt x="540907" y="324506"/>
                  </a:cubicBezTo>
                  <a:lnTo>
                    <a:pt x="79903" y="324506"/>
                  </a:lnTo>
                  <a:cubicBezTo>
                    <a:pt x="35774" y="324506"/>
                    <a:pt x="0" y="288732"/>
                    <a:pt x="0" y="244603"/>
                  </a:cubicBezTo>
                  <a:lnTo>
                    <a:pt x="0" y="79903"/>
                  </a:lnTo>
                  <a:cubicBezTo>
                    <a:pt x="0" y="35774"/>
                    <a:pt x="35774" y="0"/>
                    <a:pt x="79903" y="0"/>
                  </a:cubicBezTo>
                  <a:close/>
                </a:path>
              </a:pathLst>
            </a:custGeom>
            <a:solidFill>
              <a:srgbClr val="E76262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13" name="TextBox 13"/>
            <p:cNvSpPr txBox="1"/>
            <p:nvPr/>
          </p:nvSpPr>
          <p:spPr>
            <a:xfrm>
              <a:off x="0" y="-47625"/>
              <a:ext cx="620810" cy="372131"/>
            </a:xfrm>
            <a:prstGeom prst="rect">
              <a:avLst/>
            </a:prstGeom>
          </p:spPr>
          <p:txBody>
            <a:bodyPr lIns="55240" tIns="55240" rIns="55240" bIns="5524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14" name="Group 14"/>
          <p:cNvGrpSpPr/>
          <p:nvPr/>
        </p:nvGrpSpPr>
        <p:grpSpPr>
          <a:xfrm>
            <a:off x="16465368" y="1064631"/>
            <a:ext cx="1345895" cy="1079340"/>
            <a:chOff x="0" y="0"/>
            <a:chExt cx="344940" cy="276625"/>
          </a:xfrm>
        </p:grpSpPr>
        <p:sp>
          <p:nvSpPr>
            <p:cNvPr id="15" name="Freeform 15"/>
            <p:cNvSpPr/>
            <p:nvPr/>
          </p:nvSpPr>
          <p:spPr>
            <a:xfrm>
              <a:off x="0" y="0"/>
              <a:ext cx="344940" cy="276625"/>
            </a:xfrm>
            <a:custGeom>
              <a:avLst/>
              <a:gdLst/>
              <a:ahLst/>
              <a:cxnLst/>
              <a:rect l="l" t="t" r="r" b="b"/>
              <a:pathLst>
                <a:path w="344940" h="276625">
                  <a:moveTo>
                    <a:pt x="115045" y="0"/>
                  </a:moveTo>
                  <a:lnTo>
                    <a:pt x="229895" y="0"/>
                  </a:lnTo>
                  <a:cubicBezTo>
                    <a:pt x="260407" y="0"/>
                    <a:pt x="289669" y="12121"/>
                    <a:pt x="311244" y="33696"/>
                  </a:cubicBezTo>
                  <a:cubicBezTo>
                    <a:pt x="332820" y="55271"/>
                    <a:pt x="344940" y="84533"/>
                    <a:pt x="344940" y="115045"/>
                  </a:cubicBezTo>
                  <a:lnTo>
                    <a:pt x="344940" y="161580"/>
                  </a:lnTo>
                  <a:cubicBezTo>
                    <a:pt x="344940" y="192091"/>
                    <a:pt x="332820" y="221354"/>
                    <a:pt x="311244" y="242929"/>
                  </a:cubicBezTo>
                  <a:cubicBezTo>
                    <a:pt x="289669" y="264504"/>
                    <a:pt x="260407" y="276625"/>
                    <a:pt x="229895" y="276625"/>
                  </a:cubicBezTo>
                  <a:lnTo>
                    <a:pt x="115045" y="276625"/>
                  </a:lnTo>
                  <a:cubicBezTo>
                    <a:pt x="84533" y="276625"/>
                    <a:pt x="55271" y="264504"/>
                    <a:pt x="33696" y="242929"/>
                  </a:cubicBezTo>
                  <a:cubicBezTo>
                    <a:pt x="12121" y="221354"/>
                    <a:pt x="0" y="192091"/>
                    <a:pt x="0" y="161580"/>
                  </a:cubicBezTo>
                  <a:lnTo>
                    <a:pt x="0" y="115045"/>
                  </a:lnTo>
                  <a:cubicBezTo>
                    <a:pt x="0" y="84533"/>
                    <a:pt x="12121" y="55271"/>
                    <a:pt x="33696" y="33696"/>
                  </a:cubicBezTo>
                  <a:cubicBezTo>
                    <a:pt x="55271" y="12121"/>
                    <a:pt x="84533" y="0"/>
                    <a:pt x="115045" y="0"/>
                  </a:cubicBezTo>
                  <a:close/>
                </a:path>
              </a:pathLst>
            </a:custGeom>
            <a:solidFill>
              <a:srgbClr val="E76262"/>
            </a:solidFill>
            <a:ln w="28575" cap="sq">
              <a:solidFill>
                <a:srgbClr val="FCF4E8"/>
              </a:solidFill>
              <a:prstDash val="lgDash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" name="TextBox 16"/>
            <p:cNvSpPr txBox="1"/>
            <p:nvPr/>
          </p:nvSpPr>
          <p:spPr>
            <a:xfrm>
              <a:off x="0" y="-47625"/>
              <a:ext cx="344940" cy="324250"/>
            </a:xfrm>
            <a:prstGeom prst="rect">
              <a:avLst/>
            </a:prstGeom>
          </p:spPr>
          <p:txBody>
            <a:bodyPr lIns="55240" tIns="55240" rIns="55240" bIns="5524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17" name="Group 17"/>
          <p:cNvGrpSpPr/>
          <p:nvPr/>
        </p:nvGrpSpPr>
        <p:grpSpPr>
          <a:xfrm>
            <a:off x="15481187" y="3705073"/>
            <a:ext cx="2422291" cy="1266163"/>
            <a:chOff x="0" y="0"/>
            <a:chExt cx="620810" cy="324506"/>
          </a:xfrm>
        </p:grpSpPr>
        <p:sp>
          <p:nvSpPr>
            <p:cNvPr id="18" name="Freeform 18"/>
            <p:cNvSpPr/>
            <p:nvPr/>
          </p:nvSpPr>
          <p:spPr>
            <a:xfrm>
              <a:off x="0" y="0"/>
              <a:ext cx="620810" cy="324506"/>
            </a:xfrm>
            <a:custGeom>
              <a:avLst/>
              <a:gdLst/>
              <a:ahLst/>
              <a:cxnLst/>
              <a:rect l="l" t="t" r="r" b="b"/>
              <a:pathLst>
                <a:path w="620810" h="324506">
                  <a:moveTo>
                    <a:pt x="79903" y="0"/>
                  </a:moveTo>
                  <a:lnTo>
                    <a:pt x="540907" y="0"/>
                  </a:lnTo>
                  <a:cubicBezTo>
                    <a:pt x="585037" y="0"/>
                    <a:pt x="620810" y="35774"/>
                    <a:pt x="620810" y="79903"/>
                  </a:cubicBezTo>
                  <a:lnTo>
                    <a:pt x="620810" y="244603"/>
                  </a:lnTo>
                  <a:cubicBezTo>
                    <a:pt x="620810" y="288732"/>
                    <a:pt x="585037" y="324506"/>
                    <a:pt x="540907" y="324506"/>
                  </a:cubicBezTo>
                  <a:lnTo>
                    <a:pt x="79903" y="324506"/>
                  </a:lnTo>
                  <a:cubicBezTo>
                    <a:pt x="35774" y="324506"/>
                    <a:pt x="0" y="288732"/>
                    <a:pt x="0" y="244603"/>
                  </a:cubicBezTo>
                  <a:lnTo>
                    <a:pt x="0" y="79903"/>
                  </a:lnTo>
                  <a:cubicBezTo>
                    <a:pt x="0" y="35774"/>
                    <a:pt x="35774" y="0"/>
                    <a:pt x="79903" y="0"/>
                  </a:cubicBezTo>
                  <a:close/>
                </a:path>
              </a:pathLst>
            </a:custGeom>
            <a:solidFill>
              <a:srgbClr val="FFCF91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19" name="TextBox 19"/>
            <p:cNvSpPr txBox="1"/>
            <p:nvPr/>
          </p:nvSpPr>
          <p:spPr>
            <a:xfrm>
              <a:off x="0" y="-47625"/>
              <a:ext cx="620810" cy="372131"/>
            </a:xfrm>
            <a:prstGeom prst="rect">
              <a:avLst/>
            </a:prstGeom>
          </p:spPr>
          <p:txBody>
            <a:bodyPr lIns="55240" tIns="55240" rIns="55240" bIns="5524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20" name="Group 20"/>
          <p:cNvGrpSpPr/>
          <p:nvPr/>
        </p:nvGrpSpPr>
        <p:grpSpPr>
          <a:xfrm>
            <a:off x="16465368" y="3798485"/>
            <a:ext cx="1345895" cy="1079340"/>
            <a:chOff x="0" y="0"/>
            <a:chExt cx="344940" cy="276625"/>
          </a:xfrm>
        </p:grpSpPr>
        <p:sp>
          <p:nvSpPr>
            <p:cNvPr id="21" name="Freeform 21"/>
            <p:cNvSpPr/>
            <p:nvPr/>
          </p:nvSpPr>
          <p:spPr>
            <a:xfrm>
              <a:off x="0" y="0"/>
              <a:ext cx="344940" cy="276625"/>
            </a:xfrm>
            <a:custGeom>
              <a:avLst/>
              <a:gdLst/>
              <a:ahLst/>
              <a:cxnLst/>
              <a:rect l="l" t="t" r="r" b="b"/>
              <a:pathLst>
                <a:path w="344940" h="276625">
                  <a:moveTo>
                    <a:pt x="115045" y="0"/>
                  </a:moveTo>
                  <a:lnTo>
                    <a:pt x="229895" y="0"/>
                  </a:lnTo>
                  <a:cubicBezTo>
                    <a:pt x="260407" y="0"/>
                    <a:pt x="289669" y="12121"/>
                    <a:pt x="311244" y="33696"/>
                  </a:cubicBezTo>
                  <a:cubicBezTo>
                    <a:pt x="332820" y="55271"/>
                    <a:pt x="344940" y="84533"/>
                    <a:pt x="344940" y="115045"/>
                  </a:cubicBezTo>
                  <a:lnTo>
                    <a:pt x="344940" y="161580"/>
                  </a:lnTo>
                  <a:cubicBezTo>
                    <a:pt x="344940" y="192091"/>
                    <a:pt x="332820" y="221354"/>
                    <a:pt x="311244" y="242929"/>
                  </a:cubicBezTo>
                  <a:cubicBezTo>
                    <a:pt x="289669" y="264504"/>
                    <a:pt x="260407" y="276625"/>
                    <a:pt x="229895" y="276625"/>
                  </a:cubicBezTo>
                  <a:lnTo>
                    <a:pt x="115045" y="276625"/>
                  </a:lnTo>
                  <a:cubicBezTo>
                    <a:pt x="84533" y="276625"/>
                    <a:pt x="55271" y="264504"/>
                    <a:pt x="33696" y="242929"/>
                  </a:cubicBezTo>
                  <a:cubicBezTo>
                    <a:pt x="12121" y="221354"/>
                    <a:pt x="0" y="192091"/>
                    <a:pt x="0" y="161580"/>
                  </a:cubicBezTo>
                  <a:lnTo>
                    <a:pt x="0" y="115045"/>
                  </a:lnTo>
                  <a:cubicBezTo>
                    <a:pt x="0" y="84533"/>
                    <a:pt x="12121" y="55271"/>
                    <a:pt x="33696" y="33696"/>
                  </a:cubicBezTo>
                  <a:cubicBezTo>
                    <a:pt x="55271" y="12121"/>
                    <a:pt x="84533" y="0"/>
                    <a:pt x="115045" y="0"/>
                  </a:cubicBezTo>
                  <a:close/>
                </a:path>
              </a:pathLst>
            </a:custGeom>
            <a:solidFill>
              <a:srgbClr val="FFCF91"/>
            </a:solidFill>
            <a:ln w="28575" cap="sq">
              <a:solidFill>
                <a:srgbClr val="FCF4E8"/>
              </a:solidFill>
              <a:prstDash val="lgDash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" name="TextBox 22"/>
            <p:cNvSpPr txBox="1"/>
            <p:nvPr/>
          </p:nvSpPr>
          <p:spPr>
            <a:xfrm>
              <a:off x="0" y="-47625"/>
              <a:ext cx="344940" cy="324250"/>
            </a:xfrm>
            <a:prstGeom prst="rect">
              <a:avLst/>
            </a:prstGeom>
          </p:spPr>
          <p:txBody>
            <a:bodyPr lIns="55240" tIns="55240" rIns="55240" bIns="5524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23" name="Group 23"/>
          <p:cNvGrpSpPr/>
          <p:nvPr/>
        </p:nvGrpSpPr>
        <p:grpSpPr>
          <a:xfrm>
            <a:off x="15481187" y="5072001"/>
            <a:ext cx="2422291" cy="1266163"/>
            <a:chOff x="0" y="0"/>
            <a:chExt cx="620810" cy="324506"/>
          </a:xfrm>
        </p:grpSpPr>
        <p:sp>
          <p:nvSpPr>
            <p:cNvPr id="24" name="Freeform 24"/>
            <p:cNvSpPr/>
            <p:nvPr/>
          </p:nvSpPr>
          <p:spPr>
            <a:xfrm>
              <a:off x="0" y="0"/>
              <a:ext cx="620810" cy="324506"/>
            </a:xfrm>
            <a:custGeom>
              <a:avLst/>
              <a:gdLst/>
              <a:ahLst/>
              <a:cxnLst/>
              <a:rect l="l" t="t" r="r" b="b"/>
              <a:pathLst>
                <a:path w="620810" h="324506">
                  <a:moveTo>
                    <a:pt x="79903" y="0"/>
                  </a:moveTo>
                  <a:lnTo>
                    <a:pt x="540907" y="0"/>
                  </a:lnTo>
                  <a:cubicBezTo>
                    <a:pt x="585037" y="0"/>
                    <a:pt x="620810" y="35774"/>
                    <a:pt x="620810" y="79903"/>
                  </a:cubicBezTo>
                  <a:lnTo>
                    <a:pt x="620810" y="244603"/>
                  </a:lnTo>
                  <a:cubicBezTo>
                    <a:pt x="620810" y="288732"/>
                    <a:pt x="585037" y="324506"/>
                    <a:pt x="540907" y="324506"/>
                  </a:cubicBezTo>
                  <a:lnTo>
                    <a:pt x="79903" y="324506"/>
                  </a:lnTo>
                  <a:cubicBezTo>
                    <a:pt x="35774" y="324506"/>
                    <a:pt x="0" y="288732"/>
                    <a:pt x="0" y="244603"/>
                  </a:cubicBezTo>
                  <a:lnTo>
                    <a:pt x="0" y="79903"/>
                  </a:lnTo>
                  <a:cubicBezTo>
                    <a:pt x="0" y="35774"/>
                    <a:pt x="35774" y="0"/>
                    <a:pt x="79903" y="0"/>
                  </a:cubicBezTo>
                  <a:close/>
                </a:path>
              </a:pathLst>
            </a:custGeom>
            <a:solidFill>
              <a:srgbClr val="E76262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25" name="TextBox 25"/>
            <p:cNvSpPr txBox="1"/>
            <p:nvPr/>
          </p:nvSpPr>
          <p:spPr>
            <a:xfrm>
              <a:off x="0" y="-47625"/>
              <a:ext cx="620810" cy="372131"/>
            </a:xfrm>
            <a:prstGeom prst="rect">
              <a:avLst/>
            </a:prstGeom>
          </p:spPr>
          <p:txBody>
            <a:bodyPr lIns="55240" tIns="55240" rIns="55240" bIns="5524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26" name="Group 26"/>
          <p:cNvGrpSpPr/>
          <p:nvPr/>
        </p:nvGrpSpPr>
        <p:grpSpPr>
          <a:xfrm>
            <a:off x="16465368" y="5165413"/>
            <a:ext cx="1345895" cy="1079340"/>
            <a:chOff x="0" y="0"/>
            <a:chExt cx="344940" cy="276625"/>
          </a:xfrm>
        </p:grpSpPr>
        <p:sp>
          <p:nvSpPr>
            <p:cNvPr id="27" name="Freeform 27"/>
            <p:cNvSpPr/>
            <p:nvPr/>
          </p:nvSpPr>
          <p:spPr>
            <a:xfrm>
              <a:off x="0" y="0"/>
              <a:ext cx="344940" cy="276625"/>
            </a:xfrm>
            <a:custGeom>
              <a:avLst/>
              <a:gdLst/>
              <a:ahLst/>
              <a:cxnLst/>
              <a:rect l="l" t="t" r="r" b="b"/>
              <a:pathLst>
                <a:path w="344940" h="276625">
                  <a:moveTo>
                    <a:pt x="115045" y="0"/>
                  </a:moveTo>
                  <a:lnTo>
                    <a:pt x="229895" y="0"/>
                  </a:lnTo>
                  <a:cubicBezTo>
                    <a:pt x="260407" y="0"/>
                    <a:pt x="289669" y="12121"/>
                    <a:pt x="311244" y="33696"/>
                  </a:cubicBezTo>
                  <a:cubicBezTo>
                    <a:pt x="332820" y="55271"/>
                    <a:pt x="344940" y="84533"/>
                    <a:pt x="344940" y="115045"/>
                  </a:cubicBezTo>
                  <a:lnTo>
                    <a:pt x="344940" y="161580"/>
                  </a:lnTo>
                  <a:cubicBezTo>
                    <a:pt x="344940" y="192091"/>
                    <a:pt x="332820" y="221354"/>
                    <a:pt x="311244" y="242929"/>
                  </a:cubicBezTo>
                  <a:cubicBezTo>
                    <a:pt x="289669" y="264504"/>
                    <a:pt x="260407" y="276625"/>
                    <a:pt x="229895" y="276625"/>
                  </a:cubicBezTo>
                  <a:lnTo>
                    <a:pt x="115045" y="276625"/>
                  </a:lnTo>
                  <a:cubicBezTo>
                    <a:pt x="84533" y="276625"/>
                    <a:pt x="55271" y="264504"/>
                    <a:pt x="33696" y="242929"/>
                  </a:cubicBezTo>
                  <a:cubicBezTo>
                    <a:pt x="12121" y="221354"/>
                    <a:pt x="0" y="192091"/>
                    <a:pt x="0" y="161580"/>
                  </a:cubicBezTo>
                  <a:lnTo>
                    <a:pt x="0" y="115045"/>
                  </a:lnTo>
                  <a:cubicBezTo>
                    <a:pt x="0" y="84533"/>
                    <a:pt x="12121" y="55271"/>
                    <a:pt x="33696" y="33696"/>
                  </a:cubicBezTo>
                  <a:cubicBezTo>
                    <a:pt x="55271" y="12121"/>
                    <a:pt x="84533" y="0"/>
                    <a:pt x="115045" y="0"/>
                  </a:cubicBezTo>
                  <a:close/>
                </a:path>
              </a:pathLst>
            </a:custGeom>
            <a:solidFill>
              <a:srgbClr val="E76262"/>
            </a:solidFill>
            <a:ln w="28575" cap="sq">
              <a:solidFill>
                <a:srgbClr val="FCF4E8"/>
              </a:solidFill>
              <a:prstDash val="lgDash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8" name="TextBox 28"/>
            <p:cNvSpPr txBox="1"/>
            <p:nvPr/>
          </p:nvSpPr>
          <p:spPr>
            <a:xfrm>
              <a:off x="0" y="-47625"/>
              <a:ext cx="344940" cy="324250"/>
            </a:xfrm>
            <a:prstGeom prst="rect">
              <a:avLst/>
            </a:prstGeom>
          </p:spPr>
          <p:txBody>
            <a:bodyPr lIns="55240" tIns="55240" rIns="55240" bIns="5524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29" name="Group 29"/>
          <p:cNvGrpSpPr/>
          <p:nvPr/>
        </p:nvGrpSpPr>
        <p:grpSpPr>
          <a:xfrm>
            <a:off x="15481187" y="6438928"/>
            <a:ext cx="2422291" cy="1266163"/>
            <a:chOff x="0" y="0"/>
            <a:chExt cx="620810" cy="324506"/>
          </a:xfrm>
        </p:grpSpPr>
        <p:sp>
          <p:nvSpPr>
            <p:cNvPr id="30" name="Freeform 30"/>
            <p:cNvSpPr/>
            <p:nvPr/>
          </p:nvSpPr>
          <p:spPr>
            <a:xfrm>
              <a:off x="0" y="0"/>
              <a:ext cx="620810" cy="324506"/>
            </a:xfrm>
            <a:custGeom>
              <a:avLst/>
              <a:gdLst/>
              <a:ahLst/>
              <a:cxnLst/>
              <a:rect l="l" t="t" r="r" b="b"/>
              <a:pathLst>
                <a:path w="620810" h="324506">
                  <a:moveTo>
                    <a:pt x="79903" y="0"/>
                  </a:moveTo>
                  <a:lnTo>
                    <a:pt x="540907" y="0"/>
                  </a:lnTo>
                  <a:cubicBezTo>
                    <a:pt x="585037" y="0"/>
                    <a:pt x="620810" y="35774"/>
                    <a:pt x="620810" y="79903"/>
                  </a:cubicBezTo>
                  <a:lnTo>
                    <a:pt x="620810" y="244603"/>
                  </a:lnTo>
                  <a:cubicBezTo>
                    <a:pt x="620810" y="288732"/>
                    <a:pt x="585037" y="324506"/>
                    <a:pt x="540907" y="324506"/>
                  </a:cubicBezTo>
                  <a:lnTo>
                    <a:pt x="79903" y="324506"/>
                  </a:lnTo>
                  <a:cubicBezTo>
                    <a:pt x="35774" y="324506"/>
                    <a:pt x="0" y="288732"/>
                    <a:pt x="0" y="244603"/>
                  </a:cubicBezTo>
                  <a:lnTo>
                    <a:pt x="0" y="79903"/>
                  </a:lnTo>
                  <a:cubicBezTo>
                    <a:pt x="0" y="35774"/>
                    <a:pt x="35774" y="0"/>
                    <a:pt x="79903" y="0"/>
                  </a:cubicBezTo>
                  <a:close/>
                </a:path>
              </a:pathLst>
            </a:custGeom>
            <a:solidFill>
              <a:srgbClr val="E78462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31" name="TextBox 31"/>
            <p:cNvSpPr txBox="1"/>
            <p:nvPr/>
          </p:nvSpPr>
          <p:spPr>
            <a:xfrm>
              <a:off x="0" y="-47625"/>
              <a:ext cx="620810" cy="372131"/>
            </a:xfrm>
            <a:prstGeom prst="rect">
              <a:avLst/>
            </a:prstGeom>
          </p:spPr>
          <p:txBody>
            <a:bodyPr lIns="55240" tIns="55240" rIns="55240" bIns="5524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32" name="Group 32"/>
          <p:cNvGrpSpPr/>
          <p:nvPr/>
        </p:nvGrpSpPr>
        <p:grpSpPr>
          <a:xfrm>
            <a:off x="16465368" y="6532340"/>
            <a:ext cx="1345895" cy="1079340"/>
            <a:chOff x="0" y="0"/>
            <a:chExt cx="344940" cy="276625"/>
          </a:xfrm>
        </p:grpSpPr>
        <p:sp>
          <p:nvSpPr>
            <p:cNvPr id="33" name="Freeform 33"/>
            <p:cNvSpPr/>
            <p:nvPr/>
          </p:nvSpPr>
          <p:spPr>
            <a:xfrm>
              <a:off x="0" y="0"/>
              <a:ext cx="344940" cy="276625"/>
            </a:xfrm>
            <a:custGeom>
              <a:avLst/>
              <a:gdLst/>
              <a:ahLst/>
              <a:cxnLst/>
              <a:rect l="l" t="t" r="r" b="b"/>
              <a:pathLst>
                <a:path w="344940" h="276625">
                  <a:moveTo>
                    <a:pt x="115045" y="0"/>
                  </a:moveTo>
                  <a:lnTo>
                    <a:pt x="229895" y="0"/>
                  </a:lnTo>
                  <a:cubicBezTo>
                    <a:pt x="260407" y="0"/>
                    <a:pt x="289669" y="12121"/>
                    <a:pt x="311244" y="33696"/>
                  </a:cubicBezTo>
                  <a:cubicBezTo>
                    <a:pt x="332820" y="55271"/>
                    <a:pt x="344940" y="84533"/>
                    <a:pt x="344940" y="115045"/>
                  </a:cubicBezTo>
                  <a:lnTo>
                    <a:pt x="344940" y="161580"/>
                  </a:lnTo>
                  <a:cubicBezTo>
                    <a:pt x="344940" y="192091"/>
                    <a:pt x="332820" y="221354"/>
                    <a:pt x="311244" y="242929"/>
                  </a:cubicBezTo>
                  <a:cubicBezTo>
                    <a:pt x="289669" y="264504"/>
                    <a:pt x="260407" y="276625"/>
                    <a:pt x="229895" y="276625"/>
                  </a:cubicBezTo>
                  <a:lnTo>
                    <a:pt x="115045" y="276625"/>
                  </a:lnTo>
                  <a:cubicBezTo>
                    <a:pt x="84533" y="276625"/>
                    <a:pt x="55271" y="264504"/>
                    <a:pt x="33696" y="242929"/>
                  </a:cubicBezTo>
                  <a:cubicBezTo>
                    <a:pt x="12121" y="221354"/>
                    <a:pt x="0" y="192091"/>
                    <a:pt x="0" y="161580"/>
                  </a:cubicBezTo>
                  <a:lnTo>
                    <a:pt x="0" y="115045"/>
                  </a:lnTo>
                  <a:cubicBezTo>
                    <a:pt x="0" y="84533"/>
                    <a:pt x="12121" y="55271"/>
                    <a:pt x="33696" y="33696"/>
                  </a:cubicBezTo>
                  <a:cubicBezTo>
                    <a:pt x="55271" y="12121"/>
                    <a:pt x="84533" y="0"/>
                    <a:pt x="115045" y="0"/>
                  </a:cubicBezTo>
                  <a:close/>
                </a:path>
              </a:pathLst>
            </a:custGeom>
            <a:solidFill>
              <a:srgbClr val="E78462"/>
            </a:solidFill>
            <a:ln w="28575" cap="sq">
              <a:solidFill>
                <a:srgbClr val="FCF4E8"/>
              </a:solidFill>
              <a:prstDash val="lgDash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4" name="TextBox 34"/>
            <p:cNvSpPr txBox="1"/>
            <p:nvPr/>
          </p:nvSpPr>
          <p:spPr>
            <a:xfrm>
              <a:off x="0" y="-47625"/>
              <a:ext cx="344940" cy="324250"/>
            </a:xfrm>
            <a:prstGeom prst="rect">
              <a:avLst/>
            </a:prstGeom>
          </p:spPr>
          <p:txBody>
            <a:bodyPr lIns="55240" tIns="55240" rIns="55240" bIns="5524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35" name="Group 35"/>
          <p:cNvGrpSpPr/>
          <p:nvPr/>
        </p:nvGrpSpPr>
        <p:grpSpPr>
          <a:xfrm>
            <a:off x="15481187" y="7805855"/>
            <a:ext cx="2422291" cy="1266163"/>
            <a:chOff x="0" y="0"/>
            <a:chExt cx="620810" cy="324506"/>
          </a:xfrm>
        </p:grpSpPr>
        <p:sp>
          <p:nvSpPr>
            <p:cNvPr id="36" name="Freeform 36"/>
            <p:cNvSpPr/>
            <p:nvPr/>
          </p:nvSpPr>
          <p:spPr>
            <a:xfrm>
              <a:off x="0" y="0"/>
              <a:ext cx="620810" cy="324506"/>
            </a:xfrm>
            <a:custGeom>
              <a:avLst/>
              <a:gdLst/>
              <a:ahLst/>
              <a:cxnLst/>
              <a:rect l="l" t="t" r="r" b="b"/>
              <a:pathLst>
                <a:path w="620810" h="324506">
                  <a:moveTo>
                    <a:pt x="79903" y="0"/>
                  </a:moveTo>
                  <a:lnTo>
                    <a:pt x="540907" y="0"/>
                  </a:lnTo>
                  <a:cubicBezTo>
                    <a:pt x="585037" y="0"/>
                    <a:pt x="620810" y="35774"/>
                    <a:pt x="620810" y="79903"/>
                  </a:cubicBezTo>
                  <a:lnTo>
                    <a:pt x="620810" y="244603"/>
                  </a:lnTo>
                  <a:cubicBezTo>
                    <a:pt x="620810" y="288732"/>
                    <a:pt x="585037" y="324506"/>
                    <a:pt x="540907" y="324506"/>
                  </a:cubicBezTo>
                  <a:lnTo>
                    <a:pt x="79903" y="324506"/>
                  </a:lnTo>
                  <a:cubicBezTo>
                    <a:pt x="35774" y="324506"/>
                    <a:pt x="0" y="288732"/>
                    <a:pt x="0" y="244603"/>
                  </a:cubicBezTo>
                  <a:lnTo>
                    <a:pt x="0" y="79903"/>
                  </a:lnTo>
                  <a:cubicBezTo>
                    <a:pt x="0" y="35774"/>
                    <a:pt x="35774" y="0"/>
                    <a:pt x="79903" y="0"/>
                  </a:cubicBezTo>
                  <a:close/>
                </a:path>
              </a:pathLst>
            </a:custGeom>
            <a:solidFill>
              <a:srgbClr val="FFCF91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37" name="TextBox 37"/>
            <p:cNvSpPr txBox="1"/>
            <p:nvPr/>
          </p:nvSpPr>
          <p:spPr>
            <a:xfrm>
              <a:off x="0" y="-47625"/>
              <a:ext cx="620810" cy="372131"/>
            </a:xfrm>
            <a:prstGeom prst="rect">
              <a:avLst/>
            </a:prstGeom>
          </p:spPr>
          <p:txBody>
            <a:bodyPr lIns="55240" tIns="55240" rIns="55240" bIns="5524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38" name="Group 38"/>
          <p:cNvGrpSpPr/>
          <p:nvPr/>
        </p:nvGrpSpPr>
        <p:grpSpPr>
          <a:xfrm>
            <a:off x="16465368" y="7899267"/>
            <a:ext cx="1345895" cy="1079340"/>
            <a:chOff x="0" y="0"/>
            <a:chExt cx="344940" cy="276625"/>
          </a:xfrm>
        </p:grpSpPr>
        <p:sp>
          <p:nvSpPr>
            <p:cNvPr id="39" name="Freeform 39"/>
            <p:cNvSpPr/>
            <p:nvPr/>
          </p:nvSpPr>
          <p:spPr>
            <a:xfrm>
              <a:off x="0" y="0"/>
              <a:ext cx="344940" cy="276625"/>
            </a:xfrm>
            <a:custGeom>
              <a:avLst/>
              <a:gdLst/>
              <a:ahLst/>
              <a:cxnLst/>
              <a:rect l="l" t="t" r="r" b="b"/>
              <a:pathLst>
                <a:path w="344940" h="276625">
                  <a:moveTo>
                    <a:pt x="115045" y="0"/>
                  </a:moveTo>
                  <a:lnTo>
                    <a:pt x="229895" y="0"/>
                  </a:lnTo>
                  <a:cubicBezTo>
                    <a:pt x="260407" y="0"/>
                    <a:pt x="289669" y="12121"/>
                    <a:pt x="311244" y="33696"/>
                  </a:cubicBezTo>
                  <a:cubicBezTo>
                    <a:pt x="332820" y="55271"/>
                    <a:pt x="344940" y="84533"/>
                    <a:pt x="344940" y="115045"/>
                  </a:cubicBezTo>
                  <a:lnTo>
                    <a:pt x="344940" y="161580"/>
                  </a:lnTo>
                  <a:cubicBezTo>
                    <a:pt x="344940" y="192091"/>
                    <a:pt x="332820" y="221354"/>
                    <a:pt x="311244" y="242929"/>
                  </a:cubicBezTo>
                  <a:cubicBezTo>
                    <a:pt x="289669" y="264504"/>
                    <a:pt x="260407" y="276625"/>
                    <a:pt x="229895" y="276625"/>
                  </a:cubicBezTo>
                  <a:lnTo>
                    <a:pt x="115045" y="276625"/>
                  </a:lnTo>
                  <a:cubicBezTo>
                    <a:pt x="84533" y="276625"/>
                    <a:pt x="55271" y="264504"/>
                    <a:pt x="33696" y="242929"/>
                  </a:cubicBezTo>
                  <a:cubicBezTo>
                    <a:pt x="12121" y="221354"/>
                    <a:pt x="0" y="192091"/>
                    <a:pt x="0" y="161580"/>
                  </a:cubicBezTo>
                  <a:lnTo>
                    <a:pt x="0" y="115045"/>
                  </a:lnTo>
                  <a:cubicBezTo>
                    <a:pt x="0" y="84533"/>
                    <a:pt x="12121" y="55271"/>
                    <a:pt x="33696" y="33696"/>
                  </a:cubicBezTo>
                  <a:cubicBezTo>
                    <a:pt x="55271" y="12121"/>
                    <a:pt x="84533" y="0"/>
                    <a:pt x="115045" y="0"/>
                  </a:cubicBezTo>
                  <a:close/>
                </a:path>
              </a:pathLst>
            </a:custGeom>
            <a:solidFill>
              <a:srgbClr val="FFCF91"/>
            </a:solidFill>
            <a:ln w="28575" cap="sq">
              <a:solidFill>
                <a:srgbClr val="FCF4E8"/>
              </a:solidFill>
              <a:prstDash val="lgDash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0" name="TextBox 40"/>
            <p:cNvSpPr txBox="1"/>
            <p:nvPr/>
          </p:nvSpPr>
          <p:spPr>
            <a:xfrm>
              <a:off x="0" y="-47625"/>
              <a:ext cx="344940" cy="324250"/>
            </a:xfrm>
            <a:prstGeom prst="rect">
              <a:avLst/>
            </a:prstGeom>
          </p:spPr>
          <p:txBody>
            <a:bodyPr lIns="55240" tIns="55240" rIns="55240" bIns="5524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41" name="Freeform 41"/>
          <p:cNvSpPr/>
          <p:nvPr/>
        </p:nvSpPr>
        <p:spPr>
          <a:xfrm rot="5400000">
            <a:off x="13300485" y="4351615"/>
            <a:ext cx="8100800" cy="1340007"/>
          </a:xfrm>
          <a:custGeom>
            <a:avLst/>
            <a:gdLst/>
            <a:ahLst/>
            <a:cxnLst/>
            <a:rect l="l" t="t" r="r" b="b"/>
            <a:pathLst>
              <a:path w="8100800" h="1340007">
                <a:moveTo>
                  <a:pt x="0" y="0"/>
                </a:moveTo>
                <a:lnTo>
                  <a:pt x="8100800" y="0"/>
                </a:lnTo>
                <a:lnTo>
                  <a:pt x="8100800" y="1340007"/>
                </a:lnTo>
                <a:lnTo>
                  <a:pt x="0" y="1340007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42" name="Freeform 42"/>
          <p:cNvSpPr/>
          <p:nvPr/>
        </p:nvSpPr>
        <p:spPr>
          <a:xfrm>
            <a:off x="460986" y="9488557"/>
            <a:ext cx="16591034" cy="798443"/>
          </a:xfrm>
          <a:custGeom>
            <a:avLst/>
            <a:gdLst/>
            <a:ahLst/>
            <a:cxnLst/>
            <a:rect l="l" t="t" r="r" b="b"/>
            <a:pathLst>
              <a:path w="16591034" h="798443">
                <a:moveTo>
                  <a:pt x="0" y="0"/>
                </a:moveTo>
                <a:lnTo>
                  <a:pt x="16591034" y="0"/>
                </a:lnTo>
                <a:lnTo>
                  <a:pt x="16591034" y="798443"/>
                </a:lnTo>
                <a:lnTo>
                  <a:pt x="0" y="798443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grpSp>
        <p:nvGrpSpPr>
          <p:cNvPr id="43" name="Group 43"/>
          <p:cNvGrpSpPr/>
          <p:nvPr/>
        </p:nvGrpSpPr>
        <p:grpSpPr>
          <a:xfrm>
            <a:off x="460986" y="345960"/>
            <a:ext cx="16591034" cy="9351318"/>
            <a:chOff x="0" y="0"/>
            <a:chExt cx="4112279" cy="2317832"/>
          </a:xfrm>
        </p:grpSpPr>
        <p:sp>
          <p:nvSpPr>
            <p:cNvPr id="44" name="Freeform 44"/>
            <p:cNvSpPr/>
            <p:nvPr/>
          </p:nvSpPr>
          <p:spPr>
            <a:xfrm>
              <a:off x="0" y="0"/>
              <a:ext cx="4112280" cy="2317832"/>
            </a:xfrm>
            <a:custGeom>
              <a:avLst/>
              <a:gdLst/>
              <a:ahLst/>
              <a:cxnLst/>
              <a:rect l="l" t="t" r="r" b="b"/>
              <a:pathLst>
                <a:path w="4112280" h="2317832">
                  <a:moveTo>
                    <a:pt x="9333" y="0"/>
                  </a:moveTo>
                  <a:lnTo>
                    <a:pt x="4102947" y="0"/>
                  </a:lnTo>
                  <a:cubicBezTo>
                    <a:pt x="4105422" y="0"/>
                    <a:pt x="4107796" y="983"/>
                    <a:pt x="4109546" y="2733"/>
                  </a:cubicBezTo>
                  <a:cubicBezTo>
                    <a:pt x="4111296" y="4484"/>
                    <a:pt x="4112280" y="6857"/>
                    <a:pt x="4112280" y="9333"/>
                  </a:cubicBezTo>
                  <a:lnTo>
                    <a:pt x="4112280" y="2308500"/>
                  </a:lnTo>
                  <a:cubicBezTo>
                    <a:pt x="4112280" y="2310975"/>
                    <a:pt x="4111296" y="2313349"/>
                    <a:pt x="4109546" y="2315099"/>
                  </a:cubicBezTo>
                  <a:cubicBezTo>
                    <a:pt x="4107796" y="2316849"/>
                    <a:pt x="4105422" y="2317832"/>
                    <a:pt x="4102947" y="2317832"/>
                  </a:cubicBezTo>
                  <a:lnTo>
                    <a:pt x="9333" y="2317832"/>
                  </a:lnTo>
                  <a:cubicBezTo>
                    <a:pt x="6857" y="2317832"/>
                    <a:pt x="4484" y="2316849"/>
                    <a:pt x="2733" y="2315099"/>
                  </a:cubicBezTo>
                  <a:cubicBezTo>
                    <a:pt x="983" y="2313349"/>
                    <a:pt x="0" y="2310975"/>
                    <a:pt x="0" y="2308500"/>
                  </a:cubicBezTo>
                  <a:lnTo>
                    <a:pt x="0" y="9333"/>
                  </a:lnTo>
                  <a:cubicBezTo>
                    <a:pt x="0" y="6857"/>
                    <a:pt x="983" y="4484"/>
                    <a:pt x="2733" y="2733"/>
                  </a:cubicBezTo>
                  <a:cubicBezTo>
                    <a:pt x="4484" y="983"/>
                    <a:pt x="6857" y="0"/>
                    <a:pt x="9333" y="0"/>
                  </a:cubicBezTo>
                  <a:close/>
                </a:path>
              </a:pathLst>
            </a:custGeom>
            <a:solidFill>
              <a:srgbClr val="FCF4E8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45" name="TextBox 45"/>
            <p:cNvSpPr txBox="1"/>
            <p:nvPr/>
          </p:nvSpPr>
          <p:spPr>
            <a:xfrm>
              <a:off x="0" y="-28575"/>
              <a:ext cx="4112279" cy="2346407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60"/>
                </a:lnSpc>
              </a:pPr>
              <a:endParaRPr/>
            </a:p>
          </p:txBody>
        </p:sp>
      </p:grpSp>
      <p:grpSp>
        <p:nvGrpSpPr>
          <p:cNvPr id="46" name="Group 46"/>
          <p:cNvGrpSpPr/>
          <p:nvPr/>
        </p:nvGrpSpPr>
        <p:grpSpPr>
          <a:xfrm>
            <a:off x="1004595" y="1280517"/>
            <a:ext cx="279582" cy="279582"/>
            <a:chOff x="0" y="0"/>
            <a:chExt cx="812800" cy="812800"/>
          </a:xfrm>
        </p:grpSpPr>
        <p:sp>
          <p:nvSpPr>
            <p:cNvPr id="47" name="Freeform 47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9FC2B6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48" name="TextBox 48"/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60442" tIns="60442" rIns="60442" bIns="60442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49" name="Group 49"/>
          <p:cNvGrpSpPr/>
          <p:nvPr/>
        </p:nvGrpSpPr>
        <p:grpSpPr>
          <a:xfrm>
            <a:off x="1004595" y="2181188"/>
            <a:ext cx="279582" cy="279582"/>
            <a:chOff x="0" y="0"/>
            <a:chExt cx="812800" cy="812800"/>
          </a:xfrm>
        </p:grpSpPr>
        <p:sp>
          <p:nvSpPr>
            <p:cNvPr id="50" name="Freeform 50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9FC2B6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51" name="TextBox 51"/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60442" tIns="60442" rIns="60442" bIns="60442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52" name="Group 52"/>
          <p:cNvGrpSpPr/>
          <p:nvPr/>
        </p:nvGrpSpPr>
        <p:grpSpPr>
          <a:xfrm>
            <a:off x="1004595" y="3081859"/>
            <a:ext cx="279582" cy="279582"/>
            <a:chOff x="0" y="0"/>
            <a:chExt cx="812800" cy="812800"/>
          </a:xfrm>
        </p:grpSpPr>
        <p:sp>
          <p:nvSpPr>
            <p:cNvPr id="53" name="Freeform 53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9FC2B6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54" name="TextBox 54"/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60442" tIns="60442" rIns="60442" bIns="60442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55" name="Group 55"/>
          <p:cNvGrpSpPr/>
          <p:nvPr/>
        </p:nvGrpSpPr>
        <p:grpSpPr>
          <a:xfrm>
            <a:off x="1004595" y="3982530"/>
            <a:ext cx="279582" cy="279582"/>
            <a:chOff x="0" y="0"/>
            <a:chExt cx="812800" cy="812800"/>
          </a:xfrm>
        </p:grpSpPr>
        <p:sp>
          <p:nvSpPr>
            <p:cNvPr id="56" name="Freeform 56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9FC2B6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57" name="TextBox 57"/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60442" tIns="60442" rIns="60442" bIns="60442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58" name="Group 58"/>
          <p:cNvGrpSpPr/>
          <p:nvPr/>
        </p:nvGrpSpPr>
        <p:grpSpPr>
          <a:xfrm>
            <a:off x="1004595" y="4883201"/>
            <a:ext cx="279582" cy="279582"/>
            <a:chOff x="0" y="0"/>
            <a:chExt cx="812800" cy="812800"/>
          </a:xfrm>
        </p:grpSpPr>
        <p:sp>
          <p:nvSpPr>
            <p:cNvPr id="59" name="Freeform 59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9FC2B6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60" name="TextBox 60"/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60442" tIns="60442" rIns="60442" bIns="60442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61" name="Group 61"/>
          <p:cNvGrpSpPr/>
          <p:nvPr/>
        </p:nvGrpSpPr>
        <p:grpSpPr>
          <a:xfrm>
            <a:off x="1004595" y="5783872"/>
            <a:ext cx="279582" cy="279582"/>
            <a:chOff x="0" y="0"/>
            <a:chExt cx="812800" cy="812800"/>
          </a:xfrm>
        </p:grpSpPr>
        <p:sp>
          <p:nvSpPr>
            <p:cNvPr id="62" name="Freeform 62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9FC2B6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63" name="TextBox 63"/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60442" tIns="60442" rIns="60442" bIns="60442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64" name="Group 64"/>
          <p:cNvGrpSpPr/>
          <p:nvPr/>
        </p:nvGrpSpPr>
        <p:grpSpPr>
          <a:xfrm>
            <a:off x="1004595" y="6684543"/>
            <a:ext cx="279582" cy="279582"/>
            <a:chOff x="0" y="0"/>
            <a:chExt cx="812800" cy="812800"/>
          </a:xfrm>
        </p:grpSpPr>
        <p:sp>
          <p:nvSpPr>
            <p:cNvPr id="65" name="Freeform 65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9FC2B6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66" name="TextBox 66"/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60442" tIns="60442" rIns="60442" bIns="60442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67" name="Group 67"/>
          <p:cNvGrpSpPr/>
          <p:nvPr/>
        </p:nvGrpSpPr>
        <p:grpSpPr>
          <a:xfrm>
            <a:off x="1004595" y="7585214"/>
            <a:ext cx="279582" cy="279582"/>
            <a:chOff x="0" y="0"/>
            <a:chExt cx="812800" cy="812800"/>
          </a:xfrm>
        </p:grpSpPr>
        <p:sp>
          <p:nvSpPr>
            <p:cNvPr id="68" name="Freeform 68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9FC2B6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69" name="TextBox 69"/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60442" tIns="60442" rIns="60442" bIns="60442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70" name="Group 70"/>
          <p:cNvGrpSpPr/>
          <p:nvPr/>
        </p:nvGrpSpPr>
        <p:grpSpPr>
          <a:xfrm>
            <a:off x="1004595" y="8485885"/>
            <a:ext cx="279582" cy="279582"/>
            <a:chOff x="0" y="0"/>
            <a:chExt cx="812800" cy="812800"/>
          </a:xfrm>
        </p:grpSpPr>
        <p:sp>
          <p:nvSpPr>
            <p:cNvPr id="71" name="Freeform 71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9FC2B6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72" name="TextBox 72"/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60442" tIns="60442" rIns="60442" bIns="60442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73" name="Group 73"/>
          <p:cNvGrpSpPr/>
          <p:nvPr/>
        </p:nvGrpSpPr>
        <p:grpSpPr>
          <a:xfrm>
            <a:off x="788682" y="649285"/>
            <a:ext cx="15892199" cy="8744667"/>
            <a:chOff x="0" y="0"/>
            <a:chExt cx="3939065" cy="2167467"/>
          </a:xfrm>
        </p:grpSpPr>
        <p:sp>
          <p:nvSpPr>
            <p:cNvPr id="74" name="Freeform 74"/>
            <p:cNvSpPr/>
            <p:nvPr/>
          </p:nvSpPr>
          <p:spPr>
            <a:xfrm>
              <a:off x="0" y="0"/>
              <a:ext cx="3939065" cy="2167467"/>
            </a:xfrm>
            <a:custGeom>
              <a:avLst/>
              <a:gdLst/>
              <a:ahLst/>
              <a:cxnLst/>
              <a:rect l="l" t="t" r="r" b="b"/>
              <a:pathLst>
                <a:path w="3939065" h="2167467">
                  <a:moveTo>
                    <a:pt x="9743" y="0"/>
                  </a:moveTo>
                  <a:lnTo>
                    <a:pt x="3929322" y="0"/>
                  </a:lnTo>
                  <a:cubicBezTo>
                    <a:pt x="3934703" y="0"/>
                    <a:pt x="3939065" y="4362"/>
                    <a:pt x="3939065" y="9743"/>
                  </a:cubicBezTo>
                  <a:lnTo>
                    <a:pt x="3939065" y="2157724"/>
                  </a:lnTo>
                  <a:cubicBezTo>
                    <a:pt x="3939065" y="2163105"/>
                    <a:pt x="3934703" y="2167467"/>
                    <a:pt x="3929322" y="2167467"/>
                  </a:cubicBezTo>
                  <a:lnTo>
                    <a:pt x="9743" y="2167467"/>
                  </a:lnTo>
                  <a:cubicBezTo>
                    <a:pt x="4362" y="2167467"/>
                    <a:pt x="0" y="2163105"/>
                    <a:pt x="0" y="2157724"/>
                  </a:cubicBezTo>
                  <a:lnTo>
                    <a:pt x="0" y="9743"/>
                  </a:lnTo>
                  <a:cubicBezTo>
                    <a:pt x="0" y="4362"/>
                    <a:pt x="4362" y="0"/>
                    <a:pt x="9743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47625" cap="sq">
              <a:solidFill>
                <a:srgbClr val="9FC2B6"/>
              </a:solidFill>
              <a:prstDash val="lgDash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5" name="TextBox 75"/>
            <p:cNvSpPr txBox="1"/>
            <p:nvPr/>
          </p:nvSpPr>
          <p:spPr>
            <a:xfrm>
              <a:off x="0" y="-28575"/>
              <a:ext cx="3939065" cy="2196042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60"/>
                </a:lnSpc>
              </a:pPr>
              <a:endParaRPr/>
            </a:p>
          </p:txBody>
        </p:sp>
      </p:grpSp>
      <p:sp>
        <p:nvSpPr>
          <p:cNvPr id="76" name="TextBox 76"/>
          <p:cNvSpPr txBox="1"/>
          <p:nvPr/>
        </p:nvSpPr>
        <p:spPr>
          <a:xfrm rot="5400000">
            <a:off x="546570" y="805550"/>
            <a:ext cx="378666" cy="147180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097"/>
              </a:lnSpc>
            </a:pPr>
            <a:r>
              <a:rPr lang="en-US" sz="8641">
                <a:solidFill>
                  <a:srgbClr val="503D36"/>
                </a:solidFill>
                <a:latin typeface="Sniglet"/>
                <a:ea typeface="Sniglet"/>
                <a:cs typeface="Sniglet"/>
                <a:sym typeface="Sniglet"/>
              </a:rPr>
              <a:t>)</a:t>
            </a:r>
          </a:p>
        </p:txBody>
      </p:sp>
      <p:sp>
        <p:nvSpPr>
          <p:cNvPr id="77" name="TextBox 77"/>
          <p:cNvSpPr txBox="1"/>
          <p:nvPr/>
        </p:nvSpPr>
        <p:spPr>
          <a:xfrm rot="5400000">
            <a:off x="546570" y="1705822"/>
            <a:ext cx="378666" cy="147180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097"/>
              </a:lnSpc>
            </a:pPr>
            <a:r>
              <a:rPr lang="en-US" sz="8641">
                <a:solidFill>
                  <a:srgbClr val="503D36"/>
                </a:solidFill>
                <a:latin typeface="Sniglet"/>
                <a:ea typeface="Sniglet"/>
                <a:cs typeface="Sniglet"/>
                <a:sym typeface="Sniglet"/>
              </a:rPr>
              <a:t>)</a:t>
            </a:r>
          </a:p>
        </p:txBody>
      </p:sp>
      <p:sp>
        <p:nvSpPr>
          <p:cNvPr id="78" name="TextBox 78"/>
          <p:cNvSpPr txBox="1"/>
          <p:nvPr/>
        </p:nvSpPr>
        <p:spPr>
          <a:xfrm rot="5400000">
            <a:off x="546570" y="2606094"/>
            <a:ext cx="378666" cy="147180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097"/>
              </a:lnSpc>
            </a:pPr>
            <a:r>
              <a:rPr lang="en-US" sz="8641">
                <a:solidFill>
                  <a:srgbClr val="503D36"/>
                </a:solidFill>
                <a:latin typeface="Sniglet"/>
                <a:ea typeface="Sniglet"/>
                <a:cs typeface="Sniglet"/>
                <a:sym typeface="Sniglet"/>
              </a:rPr>
              <a:t>)</a:t>
            </a:r>
          </a:p>
        </p:txBody>
      </p:sp>
      <p:sp>
        <p:nvSpPr>
          <p:cNvPr id="79" name="TextBox 79"/>
          <p:cNvSpPr txBox="1"/>
          <p:nvPr/>
        </p:nvSpPr>
        <p:spPr>
          <a:xfrm rot="5400000">
            <a:off x="546570" y="3506366"/>
            <a:ext cx="378666" cy="147180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097"/>
              </a:lnSpc>
            </a:pPr>
            <a:r>
              <a:rPr lang="en-US" sz="8641">
                <a:solidFill>
                  <a:srgbClr val="503D36"/>
                </a:solidFill>
                <a:latin typeface="Sniglet"/>
                <a:ea typeface="Sniglet"/>
                <a:cs typeface="Sniglet"/>
                <a:sym typeface="Sniglet"/>
              </a:rPr>
              <a:t>)</a:t>
            </a:r>
          </a:p>
        </p:txBody>
      </p:sp>
      <p:sp>
        <p:nvSpPr>
          <p:cNvPr id="80" name="TextBox 80"/>
          <p:cNvSpPr txBox="1"/>
          <p:nvPr/>
        </p:nvSpPr>
        <p:spPr>
          <a:xfrm rot="5400000">
            <a:off x="546570" y="4406638"/>
            <a:ext cx="378666" cy="147180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097"/>
              </a:lnSpc>
            </a:pPr>
            <a:r>
              <a:rPr lang="en-US" sz="8641">
                <a:solidFill>
                  <a:srgbClr val="503D36"/>
                </a:solidFill>
                <a:latin typeface="Sniglet"/>
                <a:ea typeface="Sniglet"/>
                <a:cs typeface="Sniglet"/>
                <a:sym typeface="Sniglet"/>
              </a:rPr>
              <a:t>)</a:t>
            </a:r>
          </a:p>
        </p:txBody>
      </p:sp>
      <p:sp>
        <p:nvSpPr>
          <p:cNvPr id="81" name="TextBox 81"/>
          <p:cNvSpPr txBox="1"/>
          <p:nvPr/>
        </p:nvSpPr>
        <p:spPr>
          <a:xfrm rot="5400000">
            <a:off x="546570" y="5306908"/>
            <a:ext cx="378666" cy="147180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097"/>
              </a:lnSpc>
            </a:pPr>
            <a:r>
              <a:rPr lang="en-US" sz="8641">
                <a:solidFill>
                  <a:srgbClr val="503D36"/>
                </a:solidFill>
                <a:latin typeface="Sniglet"/>
                <a:ea typeface="Sniglet"/>
                <a:cs typeface="Sniglet"/>
                <a:sym typeface="Sniglet"/>
              </a:rPr>
              <a:t>)</a:t>
            </a:r>
          </a:p>
        </p:txBody>
      </p:sp>
      <p:sp>
        <p:nvSpPr>
          <p:cNvPr id="82" name="TextBox 82"/>
          <p:cNvSpPr txBox="1"/>
          <p:nvPr/>
        </p:nvSpPr>
        <p:spPr>
          <a:xfrm rot="5400000">
            <a:off x="546570" y="6207180"/>
            <a:ext cx="378666" cy="147180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097"/>
              </a:lnSpc>
            </a:pPr>
            <a:r>
              <a:rPr lang="en-US" sz="8641">
                <a:solidFill>
                  <a:srgbClr val="503D36"/>
                </a:solidFill>
                <a:latin typeface="Sniglet"/>
                <a:ea typeface="Sniglet"/>
                <a:cs typeface="Sniglet"/>
                <a:sym typeface="Sniglet"/>
              </a:rPr>
              <a:t>)</a:t>
            </a:r>
          </a:p>
        </p:txBody>
      </p:sp>
      <p:sp>
        <p:nvSpPr>
          <p:cNvPr id="83" name="TextBox 83"/>
          <p:cNvSpPr txBox="1"/>
          <p:nvPr/>
        </p:nvSpPr>
        <p:spPr>
          <a:xfrm rot="5400000">
            <a:off x="546570" y="7107452"/>
            <a:ext cx="378666" cy="147180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097"/>
              </a:lnSpc>
            </a:pPr>
            <a:r>
              <a:rPr lang="en-US" sz="8641">
                <a:solidFill>
                  <a:srgbClr val="503D36"/>
                </a:solidFill>
                <a:latin typeface="Sniglet"/>
                <a:ea typeface="Sniglet"/>
                <a:cs typeface="Sniglet"/>
                <a:sym typeface="Sniglet"/>
              </a:rPr>
              <a:t>)</a:t>
            </a:r>
          </a:p>
        </p:txBody>
      </p:sp>
      <p:sp>
        <p:nvSpPr>
          <p:cNvPr id="84" name="TextBox 84"/>
          <p:cNvSpPr txBox="1"/>
          <p:nvPr/>
        </p:nvSpPr>
        <p:spPr>
          <a:xfrm rot="5400000">
            <a:off x="546570" y="8007725"/>
            <a:ext cx="378666" cy="147180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097"/>
              </a:lnSpc>
            </a:pPr>
            <a:r>
              <a:rPr lang="en-US" sz="8641">
                <a:solidFill>
                  <a:srgbClr val="503D36"/>
                </a:solidFill>
                <a:latin typeface="Sniglet"/>
                <a:ea typeface="Sniglet"/>
                <a:cs typeface="Sniglet"/>
                <a:sym typeface="Sniglet"/>
              </a:rPr>
              <a:t>)</a:t>
            </a:r>
          </a:p>
        </p:txBody>
      </p:sp>
      <p:grpSp>
        <p:nvGrpSpPr>
          <p:cNvPr id="85" name="Group 85"/>
          <p:cNvGrpSpPr/>
          <p:nvPr/>
        </p:nvGrpSpPr>
        <p:grpSpPr>
          <a:xfrm>
            <a:off x="15072131" y="1931541"/>
            <a:ext cx="2831347" cy="1366927"/>
            <a:chOff x="0" y="0"/>
            <a:chExt cx="725647" cy="350331"/>
          </a:xfrm>
        </p:grpSpPr>
        <p:sp>
          <p:nvSpPr>
            <p:cNvPr id="86" name="Freeform 86"/>
            <p:cNvSpPr/>
            <p:nvPr/>
          </p:nvSpPr>
          <p:spPr>
            <a:xfrm>
              <a:off x="0" y="0"/>
              <a:ext cx="725647" cy="350331"/>
            </a:xfrm>
            <a:custGeom>
              <a:avLst/>
              <a:gdLst/>
              <a:ahLst/>
              <a:cxnLst/>
              <a:rect l="l" t="t" r="r" b="b"/>
              <a:pathLst>
                <a:path w="725647" h="350331">
                  <a:moveTo>
                    <a:pt x="68359" y="0"/>
                  </a:moveTo>
                  <a:lnTo>
                    <a:pt x="657288" y="0"/>
                  </a:lnTo>
                  <a:cubicBezTo>
                    <a:pt x="675418" y="0"/>
                    <a:pt x="692806" y="7202"/>
                    <a:pt x="705626" y="20022"/>
                  </a:cubicBezTo>
                  <a:cubicBezTo>
                    <a:pt x="718445" y="32842"/>
                    <a:pt x="725647" y="50229"/>
                    <a:pt x="725647" y="68359"/>
                  </a:cubicBezTo>
                  <a:lnTo>
                    <a:pt x="725647" y="281972"/>
                  </a:lnTo>
                  <a:cubicBezTo>
                    <a:pt x="725647" y="300101"/>
                    <a:pt x="718445" y="317489"/>
                    <a:pt x="705626" y="330309"/>
                  </a:cubicBezTo>
                  <a:cubicBezTo>
                    <a:pt x="692806" y="343128"/>
                    <a:pt x="675418" y="350331"/>
                    <a:pt x="657288" y="350331"/>
                  </a:cubicBezTo>
                  <a:lnTo>
                    <a:pt x="68359" y="350331"/>
                  </a:lnTo>
                  <a:cubicBezTo>
                    <a:pt x="30605" y="350331"/>
                    <a:pt x="0" y="319725"/>
                    <a:pt x="0" y="281972"/>
                  </a:cubicBezTo>
                  <a:lnTo>
                    <a:pt x="0" y="68359"/>
                  </a:lnTo>
                  <a:cubicBezTo>
                    <a:pt x="0" y="50229"/>
                    <a:pt x="7202" y="32842"/>
                    <a:pt x="20022" y="20022"/>
                  </a:cubicBezTo>
                  <a:cubicBezTo>
                    <a:pt x="32842" y="7202"/>
                    <a:pt x="50229" y="0"/>
                    <a:pt x="68359" y="0"/>
                  </a:cubicBezTo>
                  <a:close/>
                </a:path>
              </a:pathLst>
            </a:custGeom>
            <a:solidFill>
              <a:srgbClr val="E78462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87" name="TextBox 87"/>
            <p:cNvSpPr txBox="1"/>
            <p:nvPr/>
          </p:nvSpPr>
          <p:spPr>
            <a:xfrm>
              <a:off x="0" y="-47625"/>
              <a:ext cx="725647" cy="397956"/>
            </a:xfrm>
            <a:prstGeom prst="rect">
              <a:avLst/>
            </a:prstGeom>
          </p:spPr>
          <p:txBody>
            <a:bodyPr lIns="55240" tIns="55240" rIns="55240" bIns="5524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88" name="Group 88"/>
          <p:cNvGrpSpPr/>
          <p:nvPr/>
        </p:nvGrpSpPr>
        <p:grpSpPr>
          <a:xfrm>
            <a:off x="15135636" y="1975647"/>
            <a:ext cx="2659464" cy="1310821"/>
            <a:chOff x="0" y="0"/>
            <a:chExt cx="681595" cy="335951"/>
          </a:xfrm>
        </p:grpSpPr>
        <p:sp>
          <p:nvSpPr>
            <p:cNvPr id="89" name="Freeform 89"/>
            <p:cNvSpPr/>
            <p:nvPr/>
          </p:nvSpPr>
          <p:spPr>
            <a:xfrm>
              <a:off x="0" y="0"/>
              <a:ext cx="681596" cy="335951"/>
            </a:xfrm>
            <a:custGeom>
              <a:avLst/>
              <a:gdLst/>
              <a:ahLst/>
              <a:cxnLst/>
              <a:rect l="l" t="t" r="r" b="b"/>
              <a:pathLst>
                <a:path w="681596" h="335951">
                  <a:moveTo>
                    <a:pt x="58222" y="0"/>
                  </a:moveTo>
                  <a:lnTo>
                    <a:pt x="623374" y="0"/>
                  </a:lnTo>
                  <a:cubicBezTo>
                    <a:pt x="655529" y="0"/>
                    <a:pt x="681596" y="26067"/>
                    <a:pt x="681596" y="58222"/>
                  </a:cubicBezTo>
                  <a:lnTo>
                    <a:pt x="681596" y="277729"/>
                  </a:lnTo>
                  <a:cubicBezTo>
                    <a:pt x="681596" y="309884"/>
                    <a:pt x="655529" y="335951"/>
                    <a:pt x="623374" y="335951"/>
                  </a:cubicBezTo>
                  <a:lnTo>
                    <a:pt x="58222" y="335951"/>
                  </a:lnTo>
                  <a:cubicBezTo>
                    <a:pt x="42780" y="335951"/>
                    <a:pt x="27971" y="329817"/>
                    <a:pt x="17053" y="318898"/>
                  </a:cubicBezTo>
                  <a:cubicBezTo>
                    <a:pt x="6134" y="307980"/>
                    <a:pt x="0" y="293171"/>
                    <a:pt x="0" y="277729"/>
                  </a:cubicBezTo>
                  <a:lnTo>
                    <a:pt x="0" y="58222"/>
                  </a:lnTo>
                  <a:cubicBezTo>
                    <a:pt x="0" y="26067"/>
                    <a:pt x="26067" y="0"/>
                    <a:pt x="58222" y="0"/>
                  </a:cubicBezTo>
                  <a:close/>
                </a:path>
              </a:pathLst>
            </a:custGeom>
            <a:solidFill>
              <a:srgbClr val="E78462"/>
            </a:solidFill>
            <a:ln w="28575" cap="sq">
              <a:solidFill>
                <a:srgbClr val="FCF4E8"/>
              </a:solidFill>
              <a:prstDash val="lgDash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0" name="TextBox 90"/>
            <p:cNvSpPr txBox="1"/>
            <p:nvPr/>
          </p:nvSpPr>
          <p:spPr>
            <a:xfrm>
              <a:off x="0" y="-57150"/>
              <a:ext cx="681595" cy="393101"/>
            </a:xfrm>
            <a:prstGeom prst="rect">
              <a:avLst/>
            </a:prstGeom>
          </p:spPr>
          <p:txBody>
            <a:bodyPr lIns="55240" tIns="55240" rIns="55240" bIns="55240" rtlCol="0" anchor="ctr"/>
            <a:lstStyle/>
            <a:p>
              <a:pPr algn="ctr">
                <a:lnSpc>
                  <a:spcPts val="4199"/>
                </a:lnSpc>
              </a:pPr>
              <a:r>
                <a:rPr lang="en-US" sz="2999">
                  <a:solidFill>
                    <a:srgbClr val="FFFFFF"/>
                  </a:solidFill>
                  <a:latin typeface="#9Slide07 SVNUT Triumph Press"/>
                  <a:ea typeface="#9Slide07 SVNUT Triumph Press"/>
                  <a:cs typeface="#9Slide07 SVNUT Triumph Press"/>
                  <a:sym typeface="#9Slide07 SVNUT Triumph Press"/>
                </a:rPr>
                <a:t>I, Ôn tập cách thức thực...</a:t>
              </a:r>
            </a:p>
          </p:txBody>
        </p:sp>
      </p:grpSp>
      <p:sp>
        <p:nvSpPr>
          <p:cNvPr id="91" name="Freeform 91"/>
          <p:cNvSpPr/>
          <p:nvPr/>
        </p:nvSpPr>
        <p:spPr>
          <a:xfrm>
            <a:off x="13239951" y="6023348"/>
            <a:ext cx="1911848" cy="417595"/>
          </a:xfrm>
          <a:custGeom>
            <a:avLst/>
            <a:gdLst/>
            <a:ahLst/>
            <a:cxnLst/>
            <a:rect l="l" t="t" r="r" b="b"/>
            <a:pathLst>
              <a:path w="1911848" h="417595">
                <a:moveTo>
                  <a:pt x="0" y="0"/>
                </a:moveTo>
                <a:lnTo>
                  <a:pt x="1911848" y="0"/>
                </a:lnTo>
                <a:lnTo>
                  <a:pt x="1911848" y="417595"/>
                </a:lnTo>
                <a:lnTo>
                  <a:pt x="0" y="417595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xmlns="" r:embed="rId5"/>
                </a:ext>
              </a:extLst>
            </a:blip>
            <a:stretch>
              <a:fillRect t="-112263"/>
            </a:stretch>
          </a:blipFill>
        </p:spPr>
        <p:txBody>
          <a:bodyPr/>
          <a:lstStyle/>
          <a:p>
            <a:endParaRPr lang="en-US"/>
          </a:p>
        </p:txBody>
      </p:sp>
      <p:grpSp>
        <p:nvGrpSpPr>
          <p:cNvPr id="92" name="Group 92"/>
          <p:cNvGrpSpPr/>
          <p:nvPr/>
        </p:nvGrpSpPr>
        <p:grpSpPr>
          <a:xfrm>
            <a:off x="1380730" y="828231"/>
            <a:ext cx="14218868" cy="1210081"/>
            <a:chOff x="0" y="0"/>
            <a:chExt cx="4228393" cy="359853"/>
          </a:xfrm>
        </p:grpSpPr>
        <p:sp>
          <p:nvSpPr>
            <p:cNvPr id="93" name="Freeform 93"/>
            <p:cNvSpPr/>
            <p:nvPr/>
          </p:nvSpPr>
          <p:spPr>
            <a:xfrm>
              <a:off x="0" y="0"/>
              <a:ext cx="4228393" cy="359853"/>
            </a:xfrm>
            <a:custGeom>
              <a:avLst/>
              <a:gdLst/>
              <a:ahLst/>
              <a:cxnLst/>
              <a:rect l="l" t="t" r="r" b="b"/>
              <a:pathLst>
                <a:path w="4228393" h="359853">
                  <a:moveTo>
                    <a:pt x="54448" y="0"/>
                  </a:moveTo>
                  <a:lnTo>
                    <a:pt x="4173945" y="0"/>
                  </a:lnTo>
                  <a:cubicBezTo>
                    <a:pt x="4188386" y="0"/>
                    <a:pt x="4202235" y="5736"/>
                    <a:pt x="4212446" y="15948"/>
                  </a:cubicBezTo>
                  <a:cubicBezTo>
                    <a:pt x="4222657" y="26159"/>
                    <a:pt x="4228393" y="40008"/>
                    <a:pt x="4228393" y="54448"/>
                  </a:cubicBezTo>
                  <a:lnTo>
                    <a:pt x="4228393" y="305405"/>
                  </a:lnTo>
                  <a:cubicBezTo>
                    <a:pt x="4228393" y="335476"/>
                    <a:pt x="4204016" y="359853"/>
                    <a:pt x="4173945" y="359853"/>
                  </a:cubicBezTo>
                  <a:lnTo>
                    <a:pt x="54448" y="359853"/>
                  </a:lnTo>
                  <a:cubicBezTo>
                    <a:pt x="24377" y="359853"/>
                    <a:pt x="0" y="335476"/>
                    <a:pt x="0" y="305405"/>
                  </a:cubicBezTo>
                  <a:lnTo>
                    <a:pt x="0" y="54448"/>
                  </a:lnTo>
                  <a:cubicBezTo>
                    <a:pt x="0" y="24377"/>
                    <a:pt x="24377" y="0"/>
                    <a:pt x="54448" y="0"/>
                  </a:cubicBezTo>
                  <a:close/>
                </a:path>
              </a:pathLst>
            </a:custGeom>
            <a:solidFill>
              <a:srgbClr val="FFCF91"/>
            </a:solidFill>
            <a:ln w="47625" cap="rnd">
              <a:solidFill>
                <a:srgbClr val="E76262"/>
              </a:solidFill>
              <a:prstDash val="lgDash"/>
              <a:rou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4" name="TextBox 94"/>
            <p:cNvSpPr txBox="1"/>
            <p:nvPr/>
          </p:nvSpPr>
          <p:spPr>
            <a:xfrm>
              <a:off x="0" y="-28575"/>
              <a:ext cx="4228393" cy="388428"/>
            </a:xfrm>
            <a:prstGeom prst="rect">
              <a:avLst/>
            </a:prstGeom>
          </p:spPr>
          <p:txBody>
            <a:bodyPr lIns="44991" tIns="44991" rIns="44991" bIns="44991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95" name="Freeform 95"/>
          <p:cNvSpPr/>
          <p:nvPr/>
        </p:nvSpPr>
        <p:spPr>
          <a:xfrm rot="-2375794" flipH="1">
            <a:off x="15046214" y="7161446"/>
            <a:ext cx="1070845" cy="926501"/>
          </a:xfrm>
          <a:custGeom>
            <a:avLst/>
            <a:gdLst/>
            <a:ahLst/>
            <a:cxnLst/>
            <a:rect l="l" t="t" r="r" b="b"/>
            <a:pathLst>
              <a:path w="1070845" h="926501">
                <a:moveTo>
                  <a:pt x="1070845" y="0"/>
                </a:moveTo>
                <a:lnTo>
                  <a:pt x="0" y="0"/>
                </a:lnTo>
                <a:lnTo>
                  <a:pt x="0" y="926501"/>
                </a:lnTo>
                <a:lnTo>
                  <a:pt x="1070845" y="926501"/>
                </a:lnTo>
                <a:lnTo>
                  <a:pt x="1070845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xmlns="" r:embed="rId7"/>
                </a:ext>
              </a:extLst>
            </a:blip>
            <a:stretch>
              <a:fillRect r="-58022" b="-75336"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96" name="Freeform 96"/>
          <p:cNvSpPr/>
          <p:nvPr/>
        </p:nvSpPr>
        <p:spPr>
          <a:xfrm rot="-6877315" flipH="1">
            <a:off x="14447823" y="1090916"/>
            <a:ext cx="1011795" cy="696741"/>
          </a:xfrm>
          <a:custGeom>
            <a:avLst/>
            <a:gdLst/>
            <a:ahLst/>
            <a:cxnLst/>
            <a:rect l="l" t="t" r="r" b="b"/>
            <a:pathLst>
              <a:path w="1011795" h="696741">
                <a:moveTo>
                  <a:pt x="1011794" y="0"/>
                </a:moveTo>
                <a:lnTo>
                  <a:pt x="0" y="0"/>
                </a:lnTo>
                <a:lnTo>
                  <a:pt x="0" y="696741"/>
                </a:lnTo>
                <a:lnTo>
                  <a:pt x="1011794" y="696741"/>
                </a:lnTo>
                <a:lnTo>
                  <a:pt x="1011794" y="0"/>
                </a:lnTo>
                <a:close/>
              </a:path>
            </a:pathLst>
          </a:custGeom>
          <a:blipFill>
            <a:blip r:embed="rId8"/>
            <a:stretch>
              <a:fillRect t="-62571" r="-193516" b="-197067"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97" name="TextBox 97"/>
          <p:cNvSpPr txBox="1"/>
          <p:nvPr/>
        </p:nvSpPr>
        <p:spPr>
          <a:xfrm>
            <a:off x="1284177" y="1146277"/>
            <a:ext cx="13379361" cy="5764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4503"/>
              </a:lnSpc>
              <a:spcBef>
                <a:spcPct val="0"/>
              </a:spcBef>
            </a:pPr>
            <a:r>
              <a:rPr lang="en-US" sz="3752" b="1">
                <a:solidFill>
                  <a:srgbClr val="503D36"/>
                </a:solidFill>
                <a:latin typeface="Fraunces Bold"/>
                <a:ea typeface="Fraunces Bold"/>
                <a:cs typeface="Fraunces Bold"/>
                <a:sym typeface="Fraunces Bold"/>
              </a:rPr>
              <a:t>I. ÔN TẬP CÁCH THỨC THỰC HIỆN THẢO LUẬN</a:t>
            </a:r>
          </a:p>
        </p:txBody>
      </p:sp>
      <p:sp>
        <p:nvSpPr>
          <p:cNvPr id="98" name="TextBox 98"/>
          <p:cNvSpPr txBox="1"/>
          <p:nvPr/>
        </p:nvSpPr>
        <p:spPr>
          <a:xfrm>
            <a:off x="1895050" y="2254304"/>
            <a:ext cx="14797283" cy="68292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just">
              <a:lnSpc>
                <a:spcPts val="5622"/>
              </a:lnSpc>
            </a:pPr>
            <a:r>
              <a:rPr lang="en-US" sz="4103" b="1" dirty="0">
                <a:solidFill>
                  <a:schemeClr val="bg2">
                    <a:lumMod val="25000"/>
                  </a:schemeClr>
                </a:solidFill>
                <a:latin typeface="Roboto Condensed Bold"/>
                <a:ea typeface="Roboto Condensed Bold"/>
                <a:cs typeface="Roboto Condensed Bold"/>
                <a:sym typeface="Roboto Condensed Bold"/>
              </a:rPr>
              <a:t>2. </a:t>
            </a:r>
            <a:r>
              <a:rPr lang="en-US" sz="4103" b="1" dirty="0" err="1">
                <a:solidFill>
                  <a:schemeClr val="bg2">
                    <a:lumMod val="25000"/>
                  </a:schemeClr>
                </a:solidFill>
                <a:latin typeface="Roboto Condensed Bold"/>
                <a:ea typeface="Roboto Condensed Bold"/>
                <a:cs typeface="Roboto Condensed Bold"/>
                <a:sym typeface="Roboto Condensed Bold"/>
              </a:rPr>
              <a:t>Bảng</a:t>
            </a:r>
            <a:r>
              <a:rPr lang="en-US" sz="4103" b="1" dirty="0">
                <a:solidFill>
                  <a:schemeClr val="bg2">
                    <a:lumMod val="25000"/>
                  </a:schemeClr>
                </a:solidFill>
                <a:latin typeface="Roboto Condensed Bold"/>
                <a:ea typeface="Roboto Condensed Bold"/>
                <a:cs typeface="Roboto Condensed Bold"/>
                <a:sym typeface="Roboto Condensed Bold"/>
              </a:rPr>
              <a:t> </a:t>
            </a:r>
            <a:r>
              <a:rPr lang="en-US" sz="4103" b="1" dirty="0" err="1">
                <a:solidFill>
                  <a:schemeClr val="bg2">
                    <a:lumMod val="25000"/>
                  </a:schemeClr>
                </a:solidFill>
                <a:latin typeface="Roboto Condensed Bold"/>
                <a:ea typeface="Roboto Condensed Bold"/>
                <a:cs typeface="Roboto Condensed Bold"/>
                <a:sym typeface="Roboto Condensed Bold"/>
              </a:rPr>
              <a:t>kiểm</a:t>
            </a:r>
            <a:r>
              <a:rPr lang="en-US" sz="4103" b="1" dirty="0">
                <a:solidFill>
                  <a:schemeClr val="bg2">
                    <a:lumMod val="25000"/>
                  </a:schemeClr>
                </a:solidFill>
                <a:latin typeface="Roboto Condensed Bold"/>
                <a:ea typeface="Roboto Condensed Bold"/>
                <a:cs typeface="Roboto Condensed Bold"/>
                <a:sym typeface="Roboto Condensed Bold"/>
              </a:rPr>
              <a:t> </a:t>
            </a:r>
            <a:r>
              <a:rPr lang="en-US" sz="4103" b="1" dirty="0" err="1">
                <a:solidFill>
                  <a:schemeClr val="bg2">
                    <a:lumMod val="25000"/>
                  </a:schemeClr>
                </a:solidFill>
                <a:latin typeface="Roboto Condensed Bold"/>
                <a:ea typeface="Roboto Condensed Bold"/>
                <a:cs typeface="Roboto Condensed Bold"/>
                <a:sym typeface="Roboto Condensed Bold"/>
              </a:rPr>
              <a:t>tham</a:t>
            </a:r>
            <a:r>
              <a:rPr lang="en-US" sz="4103" b="1" dirty="0">
                <a:solidFill>
                  <a:schemeClr val="bg2">
                    <a:lumMod val="25000"/>
                  </a:schemeClr>
                </a:solidFill>
                <a:latin typeface="Roboto Condensed Bold"/>
                <a:ea typeface="Roboto Condensed Bold"/>
                <a:cs typeface="Roboto Condensed Bold"/>
                <a:sym typeface="Roboto Condensed Bold"/>
              </a:rPr>
              <a:t> </a:t>
            </a:r>
            <a:r>
              <a:rPr lang="en-US" sz="4103" b="1" dirty="0" err="1">
                <a:solidFill>
                  <a:schemeClr val="bg2">
                    <a:lumMod val="25000"/>
                  </a:schemeClr>
                </a:solidFill>
                <a:latin typeface="Roboto Condensed Bold"/>
                <a:ea typeface="Roboto Condensed Bold"/>
                <a:cs typeface="Roboto Condensed Bold"/>
                <a:sym typeface="Roboto Condensed Bold"/>
              </a:rPr>
              <a:t>khảo</a:t>
            </a:r>
            <a:endParaRPr lang="en-US" sz="4103" b="1" dirty="0">
              <a:solidFill>
                <a:schemeClr val="bg2">
                  <a:lumMod val="25000"/>
                </a:schemeClr>
              </a:solidFill>
              <a:latin typeface="Roboto Condensed Bold"/>
              <a:ea typeface="Roboto Condensed Bold"/>
              <a:cs typeface="Roboto Condensed Bold"/>
              <a:sym typeface="Roboto Condensed Bold"/>
            </a:endParaRPr>
          </a:p>
        </p:txBody>
      </p:sp>
      <p:graphicFrame>
        <p:nvGraphicFramePr>
          <p:cNvPr id="99" name="Table 99"/>
          <p:cNvGraphicFramePr>
            <a:graphicFrameLocks noGrp="1"/>
          </p:cNvGraphicFramePr>
          <p:nvPr/>
        </p:nvGraphicFramePr>
        <p:xfrm>
          <a:off x="1532349" y="3407286"/>
          <a:ext cx="14781400" cy="5674934"/>
        </p:xfrm>
        <a:graphic>
          <a:graphicData uri="http://schemas.openxmlformats.org/drawingml/2006/table">
            <a:tbl>
              <a:tblPr/>
              <a:tblGrid>
                <a:gridCol w="130966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7276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957037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1102779">
                <a:tc>
                  <a:txBody>
                    <a:bodyPr/>
                    <a:lstStyle/>
                    <a:p>
                      <a:pPr algn="ctr">
                        <a:lnSpc>
                          <a:spcPts val="4899"/>
                        </a:lnSpc>
                        <a:defRPr/>
                      </a:pPr>
                      <a:r>
                        <a:rPr lang="en-US" sz="3499" b="1">
                          <a:solidFill>
                            <a:srgbClr val="423F3F"/>
                          </a:solidFill>
                          <a:latin typeface="Roboto Condensed Bold"/>
                          <a:ea typeface="Roboto Condensed Bold"/>
                          <a:cs typeface="Roboto Condensed Bold"/>
                          <a:sym typeface="Roboto Condensed Bold"/>
                        </a:rPr>
                        <a:t>BẢNG KIỂM ĐÁNH GIÁ CHẤT LƯỢNG BUỔI THẢO LUẬN</a:t>
                      </a:r>
                      <a:endParaRPr lang="en-US" sz="1100"/>
                    </a:p>
                  </a:txBody>
                  <a:tcPr marL="190500" marR="190500" marT="190500" marB="190500" anchor="ctr">
                    <a:lnL w="38100" cap="flat" cmpd="sng" algn="ctr">
                      <a:solidFill>
                        <a:srgbClr val="66616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66616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66616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66616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5E5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4899"/>
                        </a:lnSpc>
                        <a:defRPr/>
                      </a:pPr>
                      <a:r>
                        <a:rPr lang="en-US" sz="3499" b="1">
                          <a:solidFill>
                            <a:srgbClr val="423F3F"/>
                          </a:solidFill>
                          <a:latin typeface="Roboto Condensed Bold"/>
                          <a:ea typeface="Roboto Condensed Bold"/>
                          <a:cs typeface="Roboto Condensed Bold"/>
                          <a:sym typeface="Roboto Condensed Bold"/>
                        </a:rPr>
                        <a:t>Đ</a:t>
                      </a:r>
                      <a:endParaRPr lang="en-US" sz="1100"/>
                    </a:p>
                  </a:txBody>
                  <a:tcPr marL="190500" marR="190500" marT="190500" marB="190500" anchor="ctr">
                    <a:lnL w="38100" cap="flat" cmpd="sng" algn="ctr">
                      <a:solidFill>
                        <a:srgbClr val="66616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66616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66616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66616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5E5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4899"/>
                        </a:lnSpc>
                        <a:defRPr/>
                      </a:pPr>
                      <a:r>
                        <a:rPr lang="en-US" sz="3499" b="1">
                          <a:solidFill>
                            <a:srgbClr val="423F3F"/>
                          </a:solidFill>
                          <a:latin typeface="Roboto Condensed Bold"/>
                          <a:ea typeface="Roboto Condensed Bold"/>
                          <a:cs typeface="Roboto Condensed Bold"/>
                          <a:sym typeface="Roboto Condensed Bold"/>
                        </a:rPr>
                        <a:t>KĐ</a:t>
                      </a:r>
                      <a:endParaRPr lang="en-US" sz="1100"/>
                    </a:p>
                  </a:txBody>
                  <a:tcPr marL="190500" marR="190500" marT="190500" marB="190500" anchor="ctr">
                    <a:lnL w="38100" cap="flat" cmpd="sng" algn="ctr">
                      <a:solidFill>
                        <a:srgbClr val="66616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66616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66616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66616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5E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26089">
                <a:tc>
                  <a:txBody>
                    <a:bodyPr/>
                    <a:lstStyle/>
                    <a:p>
                      <a:pPr algn="l">
                        <a:lnSpc>
                          <a:spcPts val="4899"/>
                        </a:lnSpc>
                        <a:defRPr/>
                      </a:pPr>
                      <a:r>
                        <a:rPr lang="en-US" sz="3499" dirty="0" err="1">
                          <a:solidFill>
                            <a:srgbClr val="423F3F"/>
                          </a:solidFill>
                          <a:latin typeface="Roboto Condensed"/>
                          <a:ea typeface="Roboto Condensed"/>
                          <a:cs typeface="Roboto Condensed"/>
                          <a:sym typeface="Roboto Condensed"/>
                        </a:rPr>
                        <a:t>Tạo</a:t>
                      </a:r>
                      <a:r>
                        <a:rPr lang="en-US" sz="3499" dirty="0">
                          <a:solidFill>
                            <a:srgbClr val="423F3F"/>
                          </a:solidFill>
                          <a:latin typeface="Roboto Condensed"/>
                          <a:ea typeface="Roboto Condensed"/>
                          <a:cs typeface="Roboto Condensed"/>
                          <a:sym typeface="Roboto Condensed"/>
                        </a:rPr>
                        <a:t> </a:t>
                      </a:r>
                      <a:r>
                        <a:rPr lang="en-US" sz="3499" dirty="0" err="1">
                          <a:solidFill>
                            <a:srgbClr val="423F3F"/>
                          </a:solidFill>
                          <a:latin typeface="Roboto Condensed"/>
                          <a:ea typeface="Roboto Condensed"/>
                          <a:cs typeface="Roboto Condensed"/>
                          <a:sym typeface="Roboto Condensed"/>
                        </a:rPr>
                        <a:t>được</a:t>
                      </a:r>
                      <a:r>
                        <a:rPr lang="en-US" sz="3499" dirty="0">
                          <a:solidFill>
                            <a:srgbClr val="423F3F"/>
                          </a:solidFill>
                          <a:latin typeface="Roboto Condensed"/>
                          <a:ea typeface="Roboto Condensed"/>
                          <a:cs typeface="Roboto Condensed"/>
                          <a:sym typeface="Roboto Condensed"/>
                        </a:rPr>
                        <a:t> </a:t>
                      </a:r>
                      <a:r>
                        <a:rPr lang="en-US" sz="3499" dirty="0" err="1">
                          <a:solidFill>
                            <a:srgbClr val="423F3F"/>
                          </a:solidFill>
                          <a:latin typeface="Roboto Condensed"/>
                          <a:ea typeface="Roboto Condensed"/>
                          <a:cs typeface="Roboto Condensed"/>
                          <a:sym typeface="Roboto Condensed"/>
                        </a:rPr>
                        <a:t>điểm</a:t>
                      </a:r>
                      <a:r>
                        <a:rPr lang="en-US" sz="3499" dirty="0">
                          <a:solidFill>
                            <a:srgbClr val="423F3F"/>
                          </a:solidFill>
                          <a:latin typeface="Roboto Condensed"/>
                          <a:ea typeface="Roboto Condensed"/>
                          <a:cs typeface="Roboto Condensed"/>
                          <a:sym typeface="Roboto Condensed"/>
                        </a:rPr>
                        <a:t> </a:t>
                      </a:r>
                      <a:r>
                        <a:rPr lang="en-US" sz="3499" dirty="0" err="1">
                          <a:solidFill>
                            <a:srgbClr val="423F3F"/>
                          </a:solidFill>
                          <a:latin typeface="Roboto Condensed"/>
                          <a:ea typeface="Roboto Condensed"/>
                          <a:cs typeface="Roboto Condensed"/>
                          <a:sym typeface="Roboto Condensed"/>
                        </a:rPr>
                        <a:t>nhấn</a:t>
                      </a:r>
                      <a:r>
                        <a:rPr lang="en-US" sz="3499" dirty="0">
                          <a:solidFill>
                            <a:srgbClr val="423F3F"/>
                          </a:solidFill>
                          <a:latin typeface="Roboto Condensed"/>
                          <a:ea typeface="Roboto Condensed"/>
                          <a:cs typeface="Roboto Condensed"/>
                          <a:sym typeface="Roboto Condensed"/>
                        </a:rPr>
                        <a:t> </a:t>
                      </a:r>
                      <a:r>
                        <a:rPr lang="en-US" sz="3499" dirty="0" err="1">
                          <a:solidFill>
                            <a:srgbClr val="423F3F"/>
                          </a:solidFill>
                          <a:latin typeface="Roboto Condensed"/>
                          <a:ea typeface="Roboto Condensed"/>
                          <a:cs typeface="Roboto Condensed"/>
                          <a:sym typeface="Roboto Condensed"/>
                        </a:rPr>
                        <a:t>với</a:t>
                      </a:r>
                      <a:r>
                        <a:rPr lang="en-US" sz="3499" dirty="0">
                          <a:solidFill>
                            <a:srgbClr val="423F3F"/>
                          </a:solidFill>
                          <a:latin typeface="Roboto Condensed"/>
                          <a:ea typeface="Roboto Condensed"/>
                          <a:cs typeface="Roboto Condensed"/>
                          <a:sym typeface="Roboto Condensed"/>
                        </a:rPr>
                        <a:t> </a:t>
                      </a:r>
                      <a:r>
                        <a:rPr lang="en-US" sz="3499" dirty="0" err="1">
                          <a:solidFill>
                            <a:srgbClr val="423F3F"/>
                          </a:solidFill>
                          <a:latin typeface="Roboto Condensed"/>
                          <a:ea typeface="Roboto Condensed"/>
                          <a:cs typeface="Roboto Condensed"/>
                          <a:sym typeface="Roboto Condensed"/>
                        </a:rPr>
                        <a:t>những</a:t>
                      </a:r>
                      <a:r>
                        <a:rPr lang="en-US" sz="3499" dirty="0">
                          <a:solidFill>
                            <a:srgbClr val="423F3F"/>
                          </a:solidFill>
                          <a:latin typeface="Roboto Condensed"/>
                          <a:ea typeface="Roboto Condensed"/>
                          <a:cs typeface="Roboto Condensed"/>
                          <a:sym typeface="Roboto Condensed"/>
                        </a:rPr>
                        <a:t> ý </a:t>
                      </a:r>
                      <a:r>
                        <a:rPr lang="en-US" sz="3499" dirty="0" err="1">
                          <a:solidFill>
                            <a:srgbClr val="423F3F"/>
                          </a:solidFill>
                          <a:latin typeface="Roboto Condensed"/>
                          <a:ea typeface="Roboto Condensed"/>
                          <a:cs typeface="Roboto Condensed"/>
                          <a:sym typeface="Roboto Condensed"/>
                        </a:rPr>
                        <a:t>kiến</a:t>
                      </a:r>
                      <a:r>
                        <a:rPr lang="en-US" sz="3499" dirty="0">
                          <a:solidFill>
                            <a:srgbClr val="423F3F"/>
                          </a:solidFill>
                          <a:latin typeface="Roboto Condensed"/>
                          <a:ea typeface="Roboto Condensed"/>
                          <a:cs typeface="Roboto Condensed"/>
                          <a:sym typeface="Roboto Condensed"/>
                        </a:rPr>
                        <a:t> </a:t>
                      </a:r>
                      <a:r>
                        <a:rPr lang="en-US" sz="3499" dirty="0" err="1">
                          <a:solidFill>
                            <a:srgbClr val="423F3F"/>
                          </a:solidFill>
                          <a:latin typeface="Roboto Condensed"/>
                          <a:ea typeface="Roboto Condensed"/>
                          <a:cs typeface="Roboto Condensed"/>
                          <a:sym typeface="Roboto Condensed"/>
                        </a:rPr>
                        <a:t>xác</a:t>
                      </a:r>
                      <a:r>
                        <a:rPr lang="en-US" sz="3499" dirty="0">
                          <a:solidFill>
                            <a:srgbClr val="423F3F"/>
                          </a:solidFill>
                          <a:latin typeface="Roboto Condensed"/>
                          <a:ea typeface="Roboto Condensed"/>
                          <a:cs typeface="Roboto Condensed"/>
                          <a:sym typeface="Roboto Condensed"/>
                        </a:rPr>
                        <a:t> </a:t>
                      </a:r>
                      <a:r>
                        <a:rPr lang="en-US" sz="3499" dirty="0" err="1">
                          <a:solidFill>
                            <a:srgbClr val="423F3F"/>
                          </a:solidFill>
                          <a:latin typeface="Roboto Condensed"/>
                          <a:ea typeface="Roboto Condensed"/>
                          <a:cs typeface="Roboto Condensed"/>
                          <a:sym typeface="Roboto Condensed"/>
                        </a:rPr>
                        <a:t>đáng</a:t>
                      </a:r>
                      <a:r>
                        <a:rPr lang="en-US" sz="3499" dirty="0">
                          <a:solidFill>
                            <a:srgbClr val="423F3F"/>
                          </a:solidFill>
                          <a:latin typeface="Roboto Condensed"/>
                          <a:ea typeface="Roboto Condensed"/>
                          <a:cs typeface="Roboto Condensed"/>
                          <a:sym typeface="Roboto Condensed"/>
                        </a:rPr>
                        <a:t>, </a:t>
                      </a:r>
                      <a:r>
                        <a:rPr lang="en-US" sz="3499" dirty="0" err="1">
                          <a:solidFill>
                            <a:srgbClr val="423F3F"/>
                          </a:solidFill>
                          <a:latin typeface="Roboto Condensed"/>
                          <a:ea typeface="Roboto Condensed"/>
                          <a:cs typeface="Roboto Condensed"/>
                          <a:sym typeface="Roboto Condensed"/>
                        </a:rPr>
                        <a:t>thuyết</a:t>
                      </a:r>
                      <a:r>
                        <a:rPr lang="en-US" sz="3499" dirty="0">
                          <a:solidFill>
                            <a:srgbClr val="423F3F"/>
                          </a:solidFill>
                          <a:latin typeface="Roboto Condensed"/>
                          <a:ea typeface="Roboto Condensed"/>
                          <a:cs typeface="Roboto Condensed"/>
                          <a:sym typeface="Roboto Condensed"/>
                        </a:rPr>
                        <a:t> </a:t>
                      </a:r>
                      <a:r>
                        <a:rPr lang="en-US" sz="3499" dirty="0" err="1">
                          <a:solidFill>
                            <a:srgbClr val="423F3F"/>
                          </a:solidFill>
                          <a:latin typeface="Roboto Condensed"/>
                          <a:ea typeface="Roboto Condensed"/>
                          <a:cs typeface="Roboto Condensed"/>
                          <a:sym typeface="Roboto Condensed"/>
                        </a:rPr>
                        <a:t>phục</a:t>
                      </a:r>
                      <a:r>
                        <a:rPr lang="en-US" sz="3499" dirty="0">
                          <a:solidFill>
                            <a:srgbClr val="423F3F"/>
                          </a:solidFill>
                          <a:latin typeface="Roboto Condensed"/>
                          <a:ea typeface="Roboto Condensed"/>
                          <a:cs typeface="Roboto Condensed"/>
                          <a:sym typeface="Roboto Condensed"/>
                        </a:rPr>
                        <a:t>, </a:t>
                      </a:r>
                      <a:r>
                        <a:rPr lang="en-US" sz="3499" dirty="0" err="1">
                          <a:solidFill>
                            <a:srgbClr val="423F3F"/>
                          </a:solidFill>
                          <a:latin typeface="Roboto Condensed"/>
                          <a:ea typeface="Roboto Condensed"/>
                          <a:cs typeface="Roboto Condensed"/>
                          <a:sym typeface="Roboto Condensed"/>
                        </a:rPr>
                        <a:t>giải</a:t>
                      </a:r>
                      <a:r>
                        <a:rPr lang="en-US" sz="3499" dirty="0">
                          <a:solidFill>
                            <a:srgbClr val="423F3F"/>
                          </a:solidFill>
                          <a:latin typeface="Roboto Condensed"/>
                          <a:ea typeface="Roboto Condensed"/>
                          <a:cs typeface="Roboto Condensed"/>
                          <a:sym typeface="Roboto Condensed"/>
                        </a:rPr>
                        <a:t> </a:t>
                      </a:r>
                      <a:r>
                        <a:rPr lang="en-US" sz="3499" dirty="0" err="1">
                          <a:solidFill>
                            <a:srgbClr val="423F3F"/>
                          </a:solidFill>
                          <a:latin typeface="Roboto Condensed"/>
                          <a:ea typeface="Roboto Condensed"/>
                          <a:cs typeface="Roboto Condensed"/>
                          <a:sym typeface="Roboto Condensed"/>
                        </a:rPr>
                        <a:t>quyết</a:t>
                      </a:r>
                      <a:r>
                        <a:rPr lang="en-US" sz="3499" dirty="0">
                          <a:solidFill>
                            <a:srgbClr val="423F3F"/>
                          </a:solidFill>
                          <a:latin typeface="Roboto Condensed"/>
                          <a:ea typeface="Roboto Condensed"/>
                          <a:cs typeface="Roboto Condensed"/>
                          <a:sym typeface="Roboto Condensed"/>
                        </a:rPr>
                        <a:t> </a:t>
                      </a:r>
                      <a:r>
                        <a:rPr lang="en-US" sz="3499" dirty="0" err="1">
                          <a:solidFill>
                            <a:srgbClr val="423F3F"/>
                          </a:solidFill>
                          <a:latin typeface="Roboto Condensed"/>
                          <a:ea typeface="Roboto Condensed"/>
                          <a:cs typeface="Roboto Condensed"/>
                          <a:sym typeface="Roboto Condensed"/>
                        </a:rPr>
                        <a:t>được</a:t>
                      </a:r>
                      <a:r>
                        <a:rPr lang="en-US" sz="3499" dirty="0">
                          <a:solidFill>
                            <a:srgbClr val="423F3F"/>
                          </a:solidFill>
                          <a:latin typeface="Roboto Condensed"/>
                          <a:ea typeface="Roboto Condensed"/>
                          <a:cs typeface="Roboto Condensed"/>
                          <a:sym typeface="Roboto Condensed"/>
                        </a:rPr>
                        <a:t> </a:t>
                      </a:r>
                      <a:r>
                        <a:rPr lang="en-US" sz="3499" dirty="0" err="1">
                          <a:solidFill>
                            <a:srgbClr val="423F3F"/>
                          </a:solidFill>
                          <a:latin typeface="Roboto Condensed"/>
                          <a:ea typeface="Roboto Condensed"/>
                          <a:cs typeface="Roboto Condensed"/>
                          <a:sym typeface="Roboto Condensed"/>
                        </a:rPr>
                        <a:t>vấn</a:t>
                      </a:r>
                      <a:r>
                        <a:rPr lang="en-US" sz="3499" dirty="0">
                          <a:solidFill>
                            <a:srgbClr val="423F3F"/>
                          </a:solidFill>
                          <a:latin typeface="Roboto Condensed"/>
                          <a:ea typeface="Roboto Condensed"/>
                          <a:cs typeface="Roboto Condensed"/>
                          <a:sym typeface="Roboto Condensed"/>
                        </a:rPr>
                        <a:t> </a:t>
                      </a:r>
                      <a:r>
                        <a:rPr lang="en-US" sz="3499" dirty="0" err="1">
                          <a:solidFill>
                            <a:srgbClr val="423F3F"/>
                          </a:solidFill>
                          <a:latin typeface="Roboto Condensed"/>
                          <a:ea typeface="Roboto Condensed"/>
                          <a:cs typeface="Roboto Condensed"/>
                          <a:sym typeface="Roboto Condensed"/>
                        </a:rPr>
                        <a:t>đề</a:t>
                      </a:r>
                      <a:r>
                        <a:rPr lang="en-US" sz="3499" dirty="0">
                          <a:solidFill>
                            <a:srgbClr val="423F3F"/>
                          </a:solidFill>
                          <a:latin typeface="Roboto Condensed"/>
                          <a:ea typeface="Roboto Condensed"/>
                          <a:cs typeface="Roboto Condensed"/>
                          <a:sym typeface="Roboto Condensed"/>
                        </a:rPr>
                        <a:t> </a:t>
                      </a:r>
                      <a:r>
                        <a:rPr lang="en-US" sz="3499" dirty="0" err="1">
                          <a:solidFill>
                            <a:srgbClr val="423F3F"/>
                          </a:solidFill>
                          <a:latin typeface="Roboto Condensed"/>
                          <a:ea typeface="Roboto Condensed"/>
                          <a:cs typeface="Roboto Condensed"/>
                          <a:sym typeface="Roboto Condensed"/>
                        </a:rPr>
                        <a:t>thực</a:t>
                      </a:r>
                      <a:r>
                        <a:rPr lang="en-US" sz="3499" dirty="0">
                          <a:solidFill>
                            <a:srgbClr val="423F3F"/>
                          </a:solidFill>
                          <a:latin typeface="Roboto Condensed"/>
                          <a:ea typeface="Roboto Condensed"/>
                          <a:cs typeface="Roboto Condensed"/>
                          <a:sym typeface="Roboto Condensed"/>
                        </a:rPr>
                        <a:t> </a:t>
                      </a:r>
                      <a:r>
                        <a:rPr lang="en-US" sz="3499" dirty="0" err="1">
                          <a:solidFill>
                            <a:srgbClr val="423F3F"/>
                          </a:solidFill>
                          <a:latin typeface="Roboto Condensed"/>
                          <a:ea typeface="Roboto Condensed"/>
                          <a:cs typeface="Roboto Condensed"/>
                          <a:sym typeface="Roboto Condensed"/>
                        </a:rPr>
                        <a:t>tế</a:t>
                      </a:r>
                      <a:r>
                        <a:rPr lang="en-US" sz="3499" dirty="0">
                          <a:solidFill>
                            <a:srgbClr val="423F3F"/>
                          </a:solidFill>
                          <a:latin typeface="Roboto Condensed"/>
                          <a:ea typeface="Roboto Condensed"/>
                          <a:cs typeface="Roboto Condensed"/>
                          <a:sym typeface="Roboto Condensed"/>
                        </a:rPr>
                        <a:t>. </a:t>
                      </a:r>
                      <a:endParaRPr lang="en-US" sz="1100" dirty="0"/>
                    </a:p>
                  </a:txBody>
                  <a:tcPr marL="190500" marR="190500" marT="190500" marB="190500" anchor="ctr">
                    <a:lnL w="38100" cap="flat" cmpd="sng" algn="ctr">
                      <a:solidFill>
                        <a:srgbClr val="66616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66616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66616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66616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5E5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4899"/>
                        </a:lnSpc>
                        <a:defRPr/>
                      </a:pPr>
                      <a:endParaRPr lang="en-US" sz="1100"/>
                    </a:p>
                  </a:txBody>
                  <a:tcPr marL="190500" marR="190500" marT="190500" marB="190500" anchor="ctr">
                    <a:lnL w="38100" cap="flat" cmpd="sng" algn="ctr">
                      <a:solidFill>
                        <a:srgbClr val="66616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66616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66616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66616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5E5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4899"/>
                        </a:lnSpc>
                        <a:defRPr/>
                      </a:pPr>
                      <a:endParaRPr lang="en-US" sz="1100"/>
                    </a:p>
                  </a:txBody>
                  <a:tcPr marL="190500" marR="190500" marT="190500" marB="190500" anchor="ctr">
                    <a:lnL w="38100" cap="flat" cmpd="sng" algn="ctr">
                      <a:solidFill>
                        <a:srgbClr val="66616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66616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66616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66616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5E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02779">
                <a:tc>
                  <a:txBody>
                    <a:bodyPr/>
                    <a:lstStyle/>
                    <a:p>
                      <a:pPr algn="l">
                        <a:lnSpc>
                          <a:spcPts val="4899"/>
                        </a:lnSpc>
                        <a:defRPr/>
                      </a:pPr>
                      <a:r>
                        <a:rPr lang="en-US" sz="3499">
                          <a:solidFill>
                            <a:srgbClr val="423F3F"/>
                          </a:solidFill>
                          <a:latin typeface="Roboto Condensed"/>
                          <a:ea typeface="Roboto Condensed"/>
                          <a:cs typeface="Roboto Condensed"/>
                          <a:sym typeface="Roboto Condensed"/>
                        </a:rPr>
                        <a:t>Tìm được tiếng nói chung ở một số mặt cơ bản. </a:t>
                      </a:r>
                      <a:endParaRPr lang="en-US" sz="1100"/>
                    </a:p>
                  </a:txBody>
                  <a:tcPr marL="190500" marR="190500" marT="190500" marB="190500" anchor="ctr">
                    <a:lnL w="38100" cap="flat" cmpd="sng" algn="ctr">
                      <a:solidFill>
                        <a:srgbClr val="66616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66616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66616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66616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5E5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4899"/>
                        </a:lnSpc>
                        <a:defRPr/>
                      </a:pPr>
                      <a:endParaRPr lang="en-US" sz="1100"/>
                    </a:p>
                  </a:txBody>
                  <a:tcPr marL="190500" marR="190500" marT="190500" marB="190500" anchor="ctr">
                    <a:lnL w="38100" cap="flat" cmpd="sng" algn="ctr">
                      <a:solidFill>
                        <a:srgbClr val="66616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66616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66616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66616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5E5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4899"/>
                        </a:lnSpc>
                        <a:defRPr/>
                      </a:pPr>
                      <a:endParaRPr lang="en-US" sz="1100"/>
                    </a:p>
                  </a:txBody>
                  <a:tcPr marL="190500" marR="190500" marT="190500" marB="190500" anchor="ctr">
                    <a:lnL w="38100" cap="flat" cmpd="sng" algn="ctr">
                      <a:solidFill>
                        <a:srgbClr val="66616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66616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66616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66616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5E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743287">
                <a:tc>
                  <a:txBody>
                    <a:bodyPr/>
                    <a:lstStyle/>
                    <a:p>
                      <a:pPr algn="l">
                        <a:lnSpc>
                          <a:spcPts val="4899"/>
                        </a:lnSpc>
                        <a:defRPr/>
                      </a:pPr>
                      <a:r>
                        <a:rPr lang="en-US" sz="3499">
                          <a:solidFill>
                            <a:srgbClr val="423F3F"/>
                          </a:solidFill>
                          <a:latin typeface="Roboto Condensed"/>
                          <a:ea typeface="Roboto Condensed"/>
                          <a:cs typeface="Roboto Condensed"/>
                          <a:sym typeface="Roboto Condensed"/>
                        </a:rPr>
                        <a:t>Xây dựng được không khí dân chủ, tôn trọng lẫn nhau, không gay gắt khi nhìn nhận những ý kiến khác biệt. </a:t>
                      </a:r>
                      <a:endParaRPr lang="en-US" sz="1100"/>
                    </a:p>
                  </a:txBody>
                  <a:tcPr marL="190500" marR="190500" marT="190500" marB="190500" anchor="ctr">
                    <a:lnL w="38100" cap="flat" cmpd="sng" algn="ctr">
                      <a:solidFill>
                        <a:srgbClr val="66616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66616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66616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66616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5E5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4899"/>
                        </a:lnSpc>
                        <a:defRPr/>
                      </a:pPr>
                      <a:endParaRPr lang="en-US" sz="1100"/>
                    </a:p>
                  </a:txBody>
                  <a:tcPr marL="190500" marR="190500" marT="190500" marB="190500" anchor="ctr">
                    <a:lnL w="38100" cap="flat" cmpd="sng" algn="ctr">
                      <a:solidFill>
                        <a:srgbClr val="66616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66616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66616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66616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5E5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4899"/>
                        </a:lnSpc>
                        <a:defRPr/>
                      </a:pPr>
                      <a:endParaRPr lang="en-US" sz="1100" dirty="0"/>
                    </a:p>
                  </a:txBody>
                  <a:tcPr marL="190500" marR="190500" marT="190500" marB="190500" anchor="ctr">
                    <a:lnL w="38100" cap="flat" cmpd="sng" algn="ctr">
                      <a:solidFill>
                        <a:srgbClr val="66616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66616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66616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66616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5E5E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FC2B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 rot="-5400000">
            <a:off x="455494" y="5974320"/>
            <a:ext cx="378666" cy="147180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097"/>
              </a:lnSpc>
            </a:pPr>
            <a:r>
              <a:rPr lang="en-US" sz="8641">
                <a:solidFill>
                  <a:srgbClr val="503D36"/>
                </a:solidFill>
                <a:latin typeface="Sniglet"/>
                <a:ea typeface="Sniglet"/>
                <a:cs typeface="Sniglet"/>
                <a:sym typeface="Sniglet"/>
              </a:rPr>
              <a:t>)</a:t>
            </a:r>
          </a:p>
        </p:txBody>
      </p:sp>
      <p:sp>
        <p:nvSpPr>
          <p:cNvPr id="3" name="TextBox 3"/>
          <p:cNvSpPr txBox="1"/>
          <p:nvPr/>
        </p:nvSpPr>
        <p:spPr>
          <a:xfrm rot="-5400000">
            <a:off x="455494" y="572688"/>
            <a:ext cx="378666" cy="147180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097"/>
              </a:lnSpc>
            </a:pPr>
            <a:r>
              <a:rPr lang="en-US" sz="8641">
                <a:solidFill>
                  <a:srgbClr val="503D36"/>
                </a:solidFill>
                <a:latin typeface="Sniglet"/>
                <a:ea typeface="Sniglet"/>
                <a:cs typeface="Sniglet"/>
                <a:sym typeface="Sniglet"/>
              </a:rPr>
              <a:t>)</a:t>
            </a:r>
          </a:p>
        </p:txBody>
      </p:sp>
      <p:sp>
        <p:nvSpPr>
          <p:cNvPr id="4" name="TextBox 4"/>
          <p:cNvSpPr txBox="1"/>
          <p:nvPr/>
        </p:nvSpPr>
        <p:spPr>
          <a:xfrm rot="-5400000">
            <a:off x="455494" y="1472960"/>
            <a:ext cx="378666" cy="147180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097"/>
              </a:lnSpc>
            </a:pPr>
            <a:r>
              <a:rPr lang="en-US" sz="8641">
                <a:solidFill>
                  <a:srgbClr val="503D36"/>
                </a:solidFill>
                <a:latin typeface="Sniglet"/>
                <a:ea typeface="Sniglet"/>
                <a:cs typeface="Sniglet"/>
                <a:sym typeface="Sniglet"/>
              </a:rPr>
              <a:t>)</a:t>
            </a:r>
          </a:p>
        </p:txBody>
      </p:sp>
      <p:sp>
        <p:nvSpPr>
          <p:cNvPr id="5" name="TextBox 5"/>
          <p:cNvSpPr txBox="1"/>
          <p:nvPr/>
        </p:nvSpPr>
        <p:spPr>
          <a:xfrm rot="-5400000">
            <a:off x="455494" y="2373232"/>
            <a:ext cx="378666" cy="147180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097"/>
              </a:lnSpc>
            </a:pPr>
            <a:r>
              <a:rPr lang="en-US" sz="8641">
                <a:solidFill>
                  <a:srgbClr val="503D36"/>
                </a:solidFill>
                <a:latin typeface="Sniglet"/>
                <a:ea typeface="Sniglet"/>
                <a:cs typeface="Sniglet"/>
                <a:sym typeface="Sniglet"/>
              </a:rPr>
              <a:t>)</a:t>
            </a:r>
          </a:p>
        </p:txBody>
      </p:sp>
      <p:sp>
        <p:nvSpPr>
          <p:cNvPr id="6" name="TextBox 6"/>
          <p:cNvSpPr txBox="1"/>
          <p:nvPr/>
        </p:nvSpPr>
        <p:spPr>
          <a:xfrm rot="-5400000">
            <a:off x="455494" y="3273504"/>
            <a:ext cx="378666" cy="147180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097"/>
              </a:lnSpc>
            </a:pPr>
            <a:r>
              <a:rPr lang="en-US" sz="8641">
                <a:solidFill>
                  <a:srgbClr val="503D36"/>
                </a:solidFill>
                <a:latin typeface="Sniglet"/>
                <a:ea typeface="Sniglet"/>
                <a:cs typeface="Sniglet"/>
                <a:sym typeface="Sniglet"/>
              </a:rPr>
              <a:t>)</a:t>
            </a:r>
          </a:p>
        </p:txBody>
      </p:sp>
      <p:sp>
        <p:nvSpPr>
          <p:cNvPr id="7" name="TextBox 7"/>
          <p:cNvSpPr txBox="1"/>
          <p:nvPr/>
        </p:nvSpPr>
        <p:spPr>
          <a:xfrm rot="-5400000">
            <a:off x="455494" y="4173776"/>
            <a:ext cx="378666" cy="147180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097"/>
              </a:lnSpc>
            </a:pPr>
            <a:r>
              <a:rPr lang="en-US" sz="8641">
                <a:solidFill>
                  <a:srgbClr val="503D36"/>
                </a:solidFill>
                <a:latin typeface="Sniglet"/>
                <a:ea typeface="Sniglet"/>
                <a:cs typeface="Sniglet"/>
                <a:sym typeface="Sniglet"/>
              </a:rPr>
              <a:t>)</a:t>
            </a:r>
          </a:p>
        </p:txBody>
      </p:sp>
      <p:sp>
        <p:nvSpPr>
          <p:cNvPr id="8" name="TextBox 8"/>
          <p:cNvSpPr txBox="1"/>
          <p:nvPr/>
        </p:nvSpPr>
        <p:spPr>
          <a:xfrm rot="-5400000">
            <a:off x="455494" y="5074048"/>
            <a:ext cx="378666" cy="147180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097"/>
              </a:lnSpc>
            </a:pPr>
            <a:r>
              <a:rPr lang="en-US" sz="8641">
                <a:solidFill>
                  <a:srgbClr val="503D36"/>
                </a:solidFill>
                <a:latin typeface="Sniglet"/>
                <a:ea typeface="Sniglet"/>
                <a:cs typeface="Sniglet"/>
                <a:sym typeface="Sniglet"/>
              </a:rPr>
              <a:t>)</a:t>
            </a:r>
          </a:p>
        </p:txBody>
      </p:sp>
      <p:sp>
        <p:nvSpPr>
          <p:cNvPr id="9" name="TextBox 9"/>
          <p:cNvSpPr txBox="1"/>
          <p:nvPr/>
        </p:nvSpPr>
        <p:spPr>
          <a:xfrm rot="-5400000">
            <a:off x="455494" y="6874591"/>
            <a:ext cx="378666" cy="147180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097"/>
              </a:lnSpc>
            </a:pPr>
            <a:r>
              <a:rPr lang="en-US" sz="8641">
                <a:solidFill>
                  <a:srgbClr val="503D36"/>
                </a:solidFill>
                <a:latin typeface="Sniglet"/>
                <a:ea typeface="Sniglet"/>
                <a:cs typeface="Sniglet"/>
                <a:sym typeface="Sniglet"/>
              </a:rPr>
              <a:t>)</a:t>
            </a:r>
          </a:p>
        </p:txBody>
      </p:sp>
      <p:sp>
        <p:nvSpPr>
          <p:cNvPr id="10" name="TextBox 10"/>
          <p:cNvSpPr txBox="1"/>
          <p:nvPr/>
        </p:nvSpPr>
        <p:spPr>
          <a:xfrm rot="-5400000">
            <a:off x="455494" y="7774863"/>
            <a:ext cx="378666" cy="147180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097"/>
              </a:lnSpc>
            </a:pPr>
            <a:r>
              <a:rPr lang="en-US" sz="8641">
                <a:solidFill>
                  <a:srgbClr val="503D36"/>
                </a:solidFill>
                <a:latin typeface="Sniglet"/>
                <a:ea typeface="Sniglet"/>
                <a:cs typeface="Sniglet"/>
                <a:sym typeface="Sniglet"/>
              </a:rPr>
              <a:t>)</a:t>
            </a:r>
          </a:p>
        </p:txBody>
      </p:sp>
      <p:grpSp>
        <p:nvGrpSpPr>
          <p:cNvPr id="11" name="Group 11"/>
          <p:cNvGrpSpPr/>
          <p:nvPr/>
        </p:nvGrpSpPr>
        <p:grpSpPr>
          <a:xfrm>
            <a:off x="15481187" y="971219"/>
            <a:ext cx="2422291" cy="1266163"/>
            <a:chOff x="0" y="0"/>
            <a:chExt cx="620810" cy="324506"/>
          </a:xfrm>
        </p:grpSpPr>
        <p:sp>
          <p:nvSpPr>
            <p:cNvPr id="12" name="Freeform 12"/>
            <p:cNvSpPr/>
            <p:nvPr/>
          </p:nvSpPr>
          <p:spPr>
            <a:xfrm>
              <a:off x="0" y="0"/>
              <a:ext cx="620810" cy="324506"/>
            </a:xfrm>
            <a:custGeom>
              <a:avLst/>
              <a:gdLst/>
              <a:ahLst/>
              <a:cxnLst/>
              <a:rect l="l" t="t" r="r" b="b"/>
              <a:pathLst>
                <a:path w="620810" h="324506">
                  <a:moveTo>
                    <a:pt x="79903" y="0"/>
                  </a:moveTo>
                  <a:lnTo>
                    <a:pt x="540907" y="0"/>
                  </a:lnTo>
                  <a:cubicBezTo>
                    <a:pt x="585037" y="0"/>
                    <a:pt x="620810" y="35774"/>
                    <a:pt x="620810" y="79903"/>
                  </a:cubicBezTo>
                  <a:lnTo>
                    <a:pt x="620810" y="244603"/>
                  </a:lnTo>
                  <a:cubicBezTo>
                    <a:pt x="620810" y="288732"/>
                    <a:pt x="585037" y="324506"/>
                    <a:pt x="540907" y="324506"/>
                  </a:cubicBezTo>
                  <a:lnTo>
                    <a:pt x="79903" y="324506"/>
                  </a:lnTo>
                  <a:cubicBezTo>
                    <a:pt x="35774" y="324506"/>
                    <a:pt x="0" y="288732"/>
                    <a:pt x="0" y="244603"/>
                  </a:cubicBezTo>
                  <a:lnTo>
                    <a:pt x="0" y="79903"/>
                  </a:lnTo>
                  <a:cubicBezTo>
                    <a:pt x="0" y="35774"/>
                    <a:pt x="35774" y="0"/>
                    <a:pt x="79903" y="0"/>
                  </a:cubicBezTo>
                  <a:close/>
                </a:path>
              </a:pathLst>
            </a:custGeom>
            <a:solidFill>
              <a:srgbClr val="E76262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13" name="TextBox 13"/>
            <p:cNvSpPr txBox="1"/>
            <p:nvPr/>
          </p:nvSpPr>
          <p:spPr>
            <a:xfrm>
              <a:off x="0" y="-47625"/>
              <a:ext cx="620810" cy="372131"/>
            </a:xfrm>
            <a:prstGeom prst="rect">
              <a:avLst/>
            </a:prstGeom>
          </p:spPr>
          <p:txBody>
            <a:bodyPr lIns="55240" tIns="55240" rIns="55240" bIns="5524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14" name="Group 14"/>
          <p:cNvGrpSpPr/>
          <p:nvPr/>
        </p:nvGrpSpPr>
        <p:grpSpPr>
          <a:xfrm>
            <a:off x="16465368" y="1064631"/>
            <a:ext cx="1345895" cy="1079340"/>
            <a:chOff x="0" y="0"/>
            <a:chExt cx="344940" cy="276625"/>
          </a:xfrm>
        </p:grpSpPr>
        <p:sp>
          <p:nvSpPr>
            <p:cNvPr id="15" name="Freeform 15"/>
            <p:cNvSpPr/>
            <p:nvPr/>
          </p:nvSpPr>
          <p:spPr>
            <a:xfrm>
              <a:off x="0" y="0"/>
              <a:ext cx="344940" cy="276625"/>
            </a:xfrm>
            <a:custGeom>
              <a:avLst/>
              <a:gdLst/>
              <a:ahLst/>
              <a:cxnLst/>
              <a:rect l="l" t="t" r="r" b="b"/>
              <a:pathLst>
                <a:path w="344940" h="276625">
                  <a:moveTo>
                    <a:pt x="115045" y="0"/>
                  </a:moveTo>
                  <a:lnTo>
                    <a:pt x="229895" y="0"/>
                  </a:lnTo>
                  <a:cubicBezTo>
                    <a:pt x="260407" y="0"/>
                    <a:pt x="289669" y="12121"/>
                    <a:pt x="311244" y="33696"/>
                  </a:cubicBezTo>
                  <a:cubicBezTo>
                    <a:pt x="332820" y="55271"/>
                    <a:pt x="344940" y="84533"/>
                    <a:pt x="344940" y="115045"/>
                  </a:cubicBezTo>
                  <a:lnTo>
                    <a:pt x="344940" y="161580"/>
                  </a:lnTo>
                  <a:cubicBezTo>
                    <a:pt x="344940" y="192091"/>
                    <a:pt x="332820" y="221354"/>
                    <a:pt x="311244" y="242929"/>
                  </a:cubicBezTo>
                  <a:cubicBezTo>
                    <a:pt x="289669" y="264504"/>
                    <a:pt x="260407" y="276625"/>
                    <a:pt x="229895" y="276625"/>
                  </a:cubicBezTo>
                  <a:lnTo>
                    <a:pt x="115045" y="276625"/>
                  </a:lnTo>
                  <a:cubicBezTo>
                    <a:pt x="84533" y="276625"/>
                    <a:pt x="55271" y="264504"/>
                    <a:pt x="33696" y="242929"/>
                  </a:cubicBezTo>
                  <a:cubicBezTo>
                    <a:pt x="12121" y="221354"/>
                    <a:pt x="0" y="192091"/>
                    <a:pt x="0" y="161580"/>
                  </a:cubicBezTo>
                  <a:lnTo>
                    <a:pt x="0" y="115045"/>
                  </a:lnTo>
                  <a:cubicBezTo>
                    <a:pt x="0" y="84533"/>
                    <a:pt x="12121" y="55271"/>
                    <a:pt x="33696" y="33696"/>
                  </a:cubicBezTo>
                  <a:cubicBezTo>
                    <a:pt x="55271" y="12121"/>
                    <a:pt x="84533" y="0"/>
                    <a:pt x="115045" y="0"/>
                  </a:cubicBezTo>
                  <a:close/>
                </a:path>
              </a:pathLst>
            </a:custGeom>
            <a:solidFill>
              <a:srgbClr val="E76262"/>
            </a:solidFill>
            <a:ln w="28575" cap="sq">
              <a:solidFill>
                <a:srgbClr val="FCF4E8"/>
              </a:solidFill>
              <a:prstDash val="lgDash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6" name="TextBox 16"/>
            <p:cNvSpPr txBox="1"/>
            <p:nvPr/>
          </p:nvSpPr>
          <p:spPr>
            <a:xfrm>
              <a:off x="0" y="-47625"/>
              <a:ext cx="344940" cy="324250"/>
            </a:xfrm>
            <a:prstGeom prst="rect">
              <a:avLst/>
            </a:prstGeom>
          </p:spPr>
          <p:txBody>
            <a:bodyPr lIns="55240" tIns="55240" rIns="55240" bIns="5524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17" name="Group 17"/>
          <p:cNvGrpSpPr/>
          <p:nvPr/>
        </p:nvGrpSpPr>
        <p:grpSpPr>
          <a:xfrm>
            <a:off x="15481187" y="2338146"/>
            <a:ext cx="2422291" cy="1266163"/>
            <a:chOff x="0" y="0"/>
            <a:chExt cx="620810" cy="324506"/>
          </a:xfrm>
        </p:grpSpPr>
        <p:sp>
          <p:nvSpPr>
            <p:cNvPr id="18" name="Freeform 18"/>
            <p:cNvSpPr/>
            <p:nvPr/>
          </p:nvSpPr>
          <p:spPr>
            <a:xfrm>
              <a:off x="0" y="0"/>
              <a:ext cx="620810" cy="324506"/>
            </a:xfrm>
            <a:custGeom>
              <a:avLst/>
              <a:gdLst/>
              <a:ahLst/>
              <a:cxnLst/>
              <a:rect l="l" t="t" r="r" b="b"/>
              <a:pathLst>
                <a:path w="620810" h="324506">
                  <a:moveTo>
                    <a:pt x="79903" y="0"/>
                  </a:moveTo>
                  <a:lnTo>
                    <a:pt x="540907" y="0"/>
                  </a:lnTo>
                  <a:cubicBezTo>
                    <a:pt x="585037" y="0"/>
                    <a:pt x="620810" y="35774"/>
                    <a:pt x="620810" y="79903"/>
                  </a:cubicBezTo>
                  <a:lnTo>
                    <a:pt x="620810" y="244603"/>
                  </a:lnTo>
                  <a:cubicBezTo>
                    <a:pt x="620810" y="288732"/>
                    <a:pt x="585037" y="324506"/>
                    <a:pt x="540907" y="324506"/>
                  </a:cubicBezTo>
                  <a:lnTo>
                    <a:pt x="79903" y="324506"/>
                  </a:lnTo>
                  <a:cubicBezTo>
                    <a:pt x="35774" y="324506"/>
                    <a:pt x="0" y="288732"/>
                    <a:pt x="0" y="244603"/>
                  </a:cubicBezTo>
                  <a:lnTo>
                    <a:pt x="0" y="79903"/>
                  </a:lnTo>
                  <a:cubicBezTo>
                    <a:pt x="0" y="35774"/>
                    <a:pt x="35774" y="0"/>
                    <a:pt x="79903" y="0"/>
                  </a:cubicBezTo>
                  <a:close/>
                </a:path>
              </a:pathLst>
            </a:custGeom>
            <a:solidFill>
              <a:srgbClr val="E78462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19" name="TextBox 19"/>
            <p:cNvSpPr txBox="1"/>
            <p:nvPr/>
          </p:nvSpPr>
          <p:spPr>
            <a:xfrm>
              <a:off x="0" y="-47625"/>
              <a:ext cx="620810" cy="372131"/>
            </a:xfrm>
            <a:prstGeom prst="rect">
              <a:avLst/>
            </a:prstGeom>
          </p:spPr>
          <p:txBody>
            <a:bodyPr lIns="55240" tIns="55240" rIns="55240" bIns="5524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20" name="Group 20"/>
          <p:cNvGrpSpPr/>
          <p:nvPr/>
        </p:nvGrpSpPr>
        <p:grpSpPr>
          <a:xfrm>
            <a:off x="16465368" y="2431558"/>
            <a:ext cx="1345895" cy="1079340"/>
            <a:chOff x="0" y="0"/>
            <a:chExt cx="344940" cy="276625"/>
          </a:xfrm>
        </p:grpSpPr>
        <p:sp>
          <p:nvSpPr>
            <p:cNvPr id="21" name="Freeform 21"/>
            <p:cNvSpPr/>
            <p:nvPr/>
          </p:nvSpPr>
          <p:spPr>
            <a:xfrm>
              <a:off x="0" y="0"/>
              <a:ext cx="344940" cy="276625"/>
            </a:xfrm>
            <a:custGeom>
              <a:avLst/>
              <a:gdLst/>
              <a:ahLst/>
              <a:cxnLst/>
              <a:rect l="l" t="t" r="r" b="b"/>
              <a:pathLst>
                <a:path w="344940" h="276625">
                  <a:moveTo>
                    <a:pt x="115045" y="0"/>
                  </a:moveTo>
                  <a:lnTo>
                    <a:pt x="229895" y="0"/>
                  </a:lnTo>
                  <a:cubicBezTo>
                    <a:pt x="260407" y="0"/>
                    <a:pt x="289669" y="12121"/>
                    <a:pt x="311244" y="33696"/>
                  </a:cubicBezTo>
                  <a:cubicBezTo>
                    <a:pt x="332820" y="55271"/>
                    <a:pt x="344940" y="84533"/>
                    <a:pt x="344940" y="115045"/>
                  </a:cubicBezTo>
                  <a:lnTo>
                    <a:pt x="344940" y="161580"/>
                  </a:lnTo>
                  <a:cubicBezTo>
                    <a:pt x="344940" y="192091"/>
                    <a:pt x="332820" y="221354"/>
                    <a:pt x="311244" y="242929"/>
                  </a:cubicBezTo>
                  <a:cubicBezTo>
                    <a:pt x="289669" y="264504"/>
                    <a:pt x="260407" y="276625"/>
                    <a:pt x="229895" y="276625"/>
                  </a:cubicBezTo>
                  <a:lnTo>
                    <a:pt x="115045" y="276625"/>
                  </a:lnTo>
                  <a:cubicBezTo>
                    <a:pt x="84533" y="276625"/>
                    <a:pt x="55271" y="264504"/>
                    <a:pt x="33696" y="242929"/>
                  </a:cubicBezTo>
                  <a:cubicBezTo>
                    <a:pt x="12121" y="221354"/>
                    <a:pt x="0" y="192091"/>
                    <a:pt x="0" y="161580"/>
                  </a:cubicBezTo>
                  <a:lnTo>
                    <a:pt x="0" y="115045"/>
                  </a:lnTo>
                  <a:cubicBezTo>
                    <a:pt x="0" y="84533"/>
                    <a:pt x="12121" y="55271"/>
                    <a:pt x="33696" y="33696"/>
                  </a:cubicBezTo>
                  <a:cubicBezTo>
                    <a:pt x="55271" y="12121"/>
                    <a:pt x="84533" y="0"/>
                    <a:pt x="115045" y="0"/>
                  </a:cubicBezTo>
                  <a:close/>
                </a:path>
              </a:pathLst>
            </a:custGeom>
            <a:solidFill>
              <a:srgbClr val="E78462"/>
            </a:solidFill>
            <a:ln w="28575" cap="sq">
              <a:solidFill>
                <a:srgbClr val="FCF4E8"/>
              </a:solidFill>
              <a:prstDash val="lgDash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" name="TextBox 22"/>
            <p:cNvSpPr txBox="1"/>
            <p:nvPr/>
          </p:nvSpPr>
          <p:spPr>
            <a:xfrm>
              <a:off x="0" y="-47625"/>
              <a:ext cx="344940" cy="324250"/>
            </a:xfrm>
            <a:prstGeom prst="rect">
              <a:avLst/>
            </a:prstGeom>
          </p:spPr>
          <p:txBody>
            <a:bodyPr lIns="55240" tIns="55240" rIns="55240" bIns="5524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23" name="Group 23"/>
          <p:cNvGrpSpPr/>
          <p:nvPr/>
        </p:nvGrpSpPr>
        <p:grpSpPr>
          <a:xfrm>
            <a:off x="15481187" y="5072001"/>
            <a:ext cx="2422291" cy="1266163"/>
            <a:chOff x="0" y="0"/>
            <a:chExt cx="620810" cy="324506"/>
          </a:xfrm>
        </p:grpSpPr>
        <p:sp>
          <p:nvSpPr>
            <p:cNvPr id="24" name="Freeform 24"/>
            <p:cNvSpPr/>
            <p:nvPr/>
          </p:nvSpPr>
          <p:spPr>
            <a:xfrm>
              <a:off x="0" y="0"/>
              <a:ext cx="620810" cy="324506"/>
            </a:xfrm>
            <a:custGeom>
              <a:avLst/>
              <a:gdLst/>
              <a:ahLst/>
              <a:cxnLst/>
              <a:rect l="l" t="t" r="r" b="b"/>
              <a:pathLst>
                <a:path w="620810" h="324506">
                  <a:moveTo>
                    <a:pt x="79903" y="0"/>
                  </a:moveTo>
                  <a:lnTo>
                    <a:pt x="540907" y="0"/>
                  </a:lnTo>
                  <a:cubicBezTo>
                    <a:pt x="585037" y="0"/>
                    <a:pt x="620810" y="35774"/>
                    <a:pt x="620810" y="79903"/>
                  </a:cubicBezTo>
                  <a:lnTo>
                    <a:pt x="620810" y="244603"/>
                  </a:lnTo>
                  <a:cubicBezTo>
                    <a:pt x="620810" y="288732"/>
                    <a:pt x="585037" y="324506"/>
                    <a:pt x="540907" y="324506"/>
                  </a:cubicBezTo>
                  <a:lnTo>
                    <a:pt x="79903" y="324506"/>
                  </a:lnTo>
                  <a:cubicBezTo>
                    <a:pt x="35774" y="324506"/>
                    <a:pt x="0" y="288732"/>
                    <a:pt x="0" y="244603"/>
                  </a:cubicBezTo>
                  <a:lnTo>
                    <a:pt x="0" y="79903"/>
                  </a:lnTo>
                  <a:cubicBezTo>
                    <a:pt x="0" y="35774"/>
                    <a:pt x="35774" y="0"/>
                    <a:pt x="79903" y="0"/>
                  </a:cubicBezTo>
                  <a:close/>
                </a:path>
              </a:pathLst>
            </a:custGeom>
            <a:solidFill>
              <a:srgbClr val="E76262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25" name="TextBox 25"/>
            <p:cNvSpPr txBox="1"/>
            <p:nvPr/>
          </p:nvSpPr>
          <p:spPr>
            <a:xfrm>
              <a:off x="0" y="-47625"/>
              <a:ext cx="620810" cy="372131"/>
            </a:xfrm>
            <a:prstGeom prst="rect">
              <a:avLst/>
            </a:prstGeom>
          </p:spPr>
          <p:txBody>
            <a:bodyPr lIns="55240" tIns="55240" rIns="55240" bIns="5524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26" name="Group 26"/>
          <p:cNvGrpSpPr/>
          <p:nvPr/>
        </p:nvGrpSpPr>
        <p:grpSpPr>
          <a:xfrm>
            <a:off x="16465368" y="5165413"/>
            <a:ext cx="1345895" cy="1079340"/>
            <a:chOff x="0" y="0"/>
            <a:chExt cx="344940" cy="276625"/>
          </a:xfrm>
        </p:grpSpPr>
        <p:sp>
          <p:nvSpPr>
            <p:cNvPr id="27" name="Freeform 27"/>
            <p:cNvSpPr/>
            <p:nvPr/>
          </p:nvSpPr>
          <p:spPr>
            <a:xfrm>
              <a:off x="0" y="0"/>
              <a:ext cx="344940" cy="276625"/>
            </a:xfrm>
            <a:custGeom>
              <a:avLst/>
              <a:gdLst/>
              <a:ahLst/>
              <a:cxnLst/>
              <a:rect l="l" t="t" r="r" b="b"/>
              <a:pathLst>
                <a:path w="344940" h="276625">
                  <a:moveTo>
                    <a:pt x="115045" y="0"/>
                  </a:moveTo>
                  <a:lnTo>
                    <a:pt x="229895" y="0"/>
                  </a:lnTo>
                  <a:cubicBezTo>
                    <a:pt x="260407" y="0"/>
                    <a:pt x="289669" y="12121"/>
                    <a:pt x="311244" y="33696"/>
                  </a:cubicBezTo>
                  <a:cubicBezTo>
                    <a:pt x="332820" y="55271"/>
                    <a:pt x="344940" y="84533"/>
                    <a:pt x="344940" y="115045"/>
                  </a:cubicBezTo>
                  <a:lnTo>
                    <a:pt x="344940" y="161580"/>
                  </a:lnTo>
                  <a:cubicBezTo>
                    <a:pt x="344940" y="192091"/>
                    <a:pt x="332820" y="221354"/>
                    <a:pt x="311244" y="242929"/>
                  </a:cubicBezTo>
                  <a:cubicBezTo>
                    <a:pt x="289669" y="264504"/>
                    <a:pt x="260407" y="276625"/>
                    <a:pt x="229895" y="276625"/>
                  </a:cubicBezTo>
                  <a:lnTo>
                    <a:pt x="115045" y="276625"/>
                  </a:lnTo>
                  <a:cubicBezTo>
                    <a:pt x="84533" y="276625"/>
                    <a:pt x="55271" y="264504"/>
                    <a:pt x="33696" y="242929"/>
                  </a:cubicBezTo>
                  <a:cubicBezTo>
                    <a:pt x="12121" y="221354"/>
                    <a:pt x="0" y="192091"/>
                    <a:pt x="0" y="161580"/>
                  </a:cubicBezTo>
                  <a:lnTo>
                    <a:pt x="0" y="115045"/>
                  </a:lnTo>
                  <a:cubicBezTo>
                    <a:pt x="0" y="84533"/>
                    <a:pt x="12121" y="55271"/>
                    <a:pt x="33696" y="33696"/>
                  </a:cubicBezTo>
                  <a:cubicBezTo>
                    <a:pt x="55271" y="12121"/>
                    <a:pt x="84533" y="0"/>
                    <a:pt x="115045" y="0"/>
                  </a:cubicBezTo>
                  <a:close/>
                </a:path>
              </a:pathLst>
            </a:custGeom>
            <a:solidFill>
              <a:srgbClr val="E76262"/>
            </a:solidFill>
            <a:ln w="28575" cap="sq">
              <a:solidFill>
                <a:srgbClr val="FCF4E8"/>
              </a:solidFill>
              <a:prstDash val="lgDash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8" name="TextBox 28"/>
            <p:cNvSpPr txBox="1"/>
            <p:nvPr/>
          </p:nvSpPr>
          <p:spPr>
            <a:xfrm>
              <a:off x="0" y="-47625"/>
              <a:ext cx="344940" cy="324250"/>
            </a:xfrm>
            <a:prstGeom prst="rect">
              <a:avLst/>
            </a:prstGeom>
          </p:spPr>
          <p:txBody>
            <a:bodyPr lIns="55240" tIns="55240" rIns="55240" bIns="5524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29" name="Group 29"/>
          <p:cNvGrpSpPr/>
          <p:nvPr/>
        </p:nvGrpSpPr>
        <p:grpSpPr>
          <a:xfrm>
            <a:off x="15481187" y="6438928"/>
            <a:ext cx="2422291" cy="1266163"/>
            <a:chOff x="0" y="0"/>
            <a:chExt cx="620810" cy="324506"/>
          </a:xfrm>
        </p:grpSpPr>
        <p:sp>
          <p:nvSpPr>
            <p:cNvPr id="30" name="Freeform 30"/>
            <p:cNvSpPr/>
            <p:nvPr/>
          </p:nvSpPr>
          <p:spPr>
            <a:xfrm>
              <a:off x="0" y="0"/>
              <a:ext cx="620810" cy="324506"/>
            </a:xfrm>
            <a:custGeom>
              <a:avLst/>
              <a:gdLst/>
              <a:ahLst/>
              <a:cxnLst/>
              <a:rect l="l" t="t" r="r" b="b"/>
              <a:pathLst>
                <a:path w="620810" h="324506">
                  <a:moveTo>
                    <a:pt x="79903" y="0"/>
                  </a:moveTo>
                  <a:lnTo>
                    <a:pt x="540907" y="0"/>
                  </a:lnTo>
                  <a:cubicBezTo>
                    <a:pt x="585037" y="0"/>
                    <a:pt x="620810" y="35774"/>
                    <a:pt x="620810" y="79903"/>
                  </a:cubicBezTo>
                  <a:lnTo>
                    <a:pt x="620810" y="244603"/>
                  </a:lnTo>
                  <a:cubicBezTo>
                    <a:pt x="620810" y="288732"/>
                    <a:pt x="585037" y="324506"/>
                    <a:pt x="540907" y="324506"/>
                  </a:cubicBezTo>
                  <a:lnTo>
                    <a:pt x="79903" y="324506"/>
                  </a:lnTo>
                  <a:cubicBezTo>
                    <a:pt x="35774" y="324506"/>
                    <a:pt x="0" y="288732"/>
                    <a:pt x="0" y="244603"/>
                  </a:cubicBezTo>
                  <a:lnTo>
                    <a:pt x="0" y="79903"/>
                  </a:lnTo>
                  <a:cubicBezTo>
                    <a:pt x="0" y="35774"/>
                    <a:pt x="35774" y="0"/>
                    <a:pt x="79903" y="0"/>
                  </a:cubicBezTo>
                  <a:close/>
                </a:path>
              </a:pathLst>
            </a:custGeom>
            <a:solidFill>
              <a:srgbClr val="E78462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31" name="TextBox 31"/>
            <p:cNvSpPr txBox="1"/>
            <p:nvPr/>
          </p:nvSpPr>
          <p:spPr>
            <a:xfrm>
              <a:off x="0" y="-47625"/>
              <a:ext cx="620810" cy="372131"/>
            </a:xfrm>
            <a:prstGeom prst="rect">
              <a:avLst/>
            </a:prstGeom>
          </p:spPr>
          <p:txBody>
            <a:bodyPr lIns="55240" tIns="55240" rIns="55240" bIns="5524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32" name="Group 32"/>
          <p:cNvGrpSpPr/>
          <p:nvPr/>
        </p:nvGrpSpPr>
        <p:grpSpPr>
          <a:xfrm>
            <a:off x="16465368" y="6532340"/>
            <a:ext cx="1345895" cy="1079340"/>
            <a:chOff x="0" y="0"/>
            <a:chExt cx="344940" cy="276625"/>
          </a:xfrm>
        </p:grpSpPr>
        <p:sp>
          <p:nvSpPr>
            <p:cNvPr id="33" name="Freeform 33"/>
            <p:cNvSpPr/>
            <p:nvPr/>
          </p:nvSpPr>
          <p:spPr>
            <a:xfrm>
              <a:off x="0" y="0"/>
              <a:ext cx="344940" cy="276625"/>
            </a:xfrm>
            <a:custGeom>
              <a:avLst/>
              <a:gdLst/>
              <a:ahLst/>
              <a:cxnLst/>
              <a:rect l="l" t="t" r="r" b="b"/>
              <a:pathLst>
                <a:path w="344940" h="276625">
                  <a:moveTo>
                    <a:pt x="115045" y="0"/>
                  </a:moveTo>
                  <a:lnTo>
                    <a:pt x="229895" y="0"/>
                  </a:lnTo>
                  <a:cubicBezTo>
                    <a:pt x="260407" y="0"/>
                    <a:pt x="289669" y="12121"/>
                    <a:pt x="311244" y="33696"/>
                  </a:cubicBezTo>
                  <a:cubicBezTo>
                    <a:pt x="332820" y="55271"/>
                    <a:pt x="344940" y="84533"/>
                    <a:pt x="344940" y="115045"/>
                  </a:cubicBezTo>
                  <a:lnTo>
                    <a:pt x="344940" y="161580"/>
                  </a:lnTo>
                  <a:cubicBezTo>
                    <a:pt x="344940" y="192091"/>
                    <a:pt x="332820" y="221354"/>
                    <a:pt x="311244" y="242929"/>
                  </a:cubicBezTo>
                  <a:cubicBezTo>
                    <a:pt x="289669" y="264504"/>
                    <a:pt x="260407" y="276625"/>
                    <a:pt x="229895" y="276625"/>
                  </a:cubicBezTo>
                  <a:lnTo>
                    <a:pt x="115045" y="276625"/>
                  </a:lnTo>
                  <a:cubicBezTo>
                    <a:pt x="84533" y="276625"/>
                    <a:pt x="55271" y="264504"/>
                    <a:pt x="33696" y="242929"/>
                  </a:cubicBezTo>
                  <a:cubicBezTo>
                    <a:pt x="12121" y="221354"/>
                    <a:pt x="0" y="192091"/>
                    <a:pt x="0" y="161580"/>
                  </a:cubicBezTo>
                  <a:lnTo>
                    <a:pt x="0" y="115045"/>
                  </a:lnTo>
                  <a:cubicBezTo>
                    <a:pt x="0" y="84533"/>
                    <a:pt x="12121" y="55271"/>
                    <a:pt x="33696" y="33696"/>
                  </a:cubicBezTo>
                  <a:cubicBezTo>
                    <a:pt x="55271" y="12121"/>
                    <a:pt x="84533" y="0"/>
                    <a:pt x="115045" y="0"/>
                  </a:cubicBezTo>
                  <a:close/>
                </a:path>
              </a:pathLst>
            </a:custGeom>
            <a:solidFill>
              <a:srgbClr val="E78462"/>
            </a:solidFill>
            <a:ln w="28575" cap="sq">
              <a:solidFill>
                <a:srgbClr val="FCF4E8"/>
              </a:solidFill>
              <a:prstDash val="lgDash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4" name="TextBox 34"/>
            <p:cNvSpPr txBox="1"/>
            <p:nvPr/>
          </p:nvSpPr>
          <p:spPr>
            <a:xfrm>
              <a:off x="0" y="-47625"/>
              <a:ext cx="344940" cy="324250"/>
            </a:xfrm>
            <a:prstGeom prst="rect">
              <a:avLst/>
            </a:prstGeom>
          </p:spPr>
          <p:txBody>
            <a:bodyPr lIns="55240" tIns="55240" rIns="55240" bIns="5524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35" name="Group 35"/>
          <p:cNvGrpSpPr/>
          <p:nvPr/>
        </p:nvGrpSpPr>
        <p:grpSpPr>
          <a:xfrm>
            <a:off x="15481187" y="7805855"/>
            <a:ext cx="2422291" cy="1266163"/>
            <a:chOff x="0" y="0"/>
            <a:chExt cx="620810" cy="324506"/>
          </a:xfrm>
        </p:grpSpPr>
        <p:sp>
          <p:nvSpPr>
            <p:cNvPr id="36" name="Freeform 36"/>
            <p:cNvSpPr/>
            <p:nvPr/>
          </p:nvSpPr>
          <p:spPr>
            <a:xfrm>
              <a:off x="0" y="0"/>
              <a:ext cx="620810" cy="324506"/>
            </a:xfrm>
            <a:custGeom>
              <a:avLst/>
              <a:gdLst/>
              <a:ahLst/>
              <a:cxnLst/>
              <a:rect l="l" t="t" r="r" b="b"/>
              <a:pathLst>
                <a:path w="620810" h="324506">
                  <a:moveTo>
                    <a:pt x="79903" y="0"/>
                  </a:moveTo>
                  <a:lnTo>
                    <a:pt x="540907" y="0"/>
                  </a:lnTo>
                  <a:cubicBezTo>
                    <a:pt x="585037" y="0"/>
                    <a:pt x="620810" y="35774"/>
                    <a:pt x="620810" y="79903"/>
                  </a:cubicBezTo>
                  <a:lnTo>
                    <a:pt x="620810" y="244603"/>
                  </a:lnTo>
                  <a:cubicBezTo>
                    <a:pt x="620810" y="288732"/>
                    <a:pt x="585037" y="324506"/>
                    <a:pt x="540907" y="324506"/>
                  </a:cubicBezTo>
                  <a:lnTo>
                    <a:pt x="79903" y="324506"/>
                  </a:lnTo>
                  <a:cubicBezTo>
                    <a:pt x="35774" y="324506"/>
                    <a:pt x="0" y="288732"/>
                    <a:pt x="0" y="244603"/>
                  </a:cubicBezTo>
                  <a:lnTo>
                    <a:pt x="0" y="79903"/>
                  </a:lnTo>
                  <a:cubicBezTo>
                    <a:pt x="0" y="35774"/>
                    <a:pt x="35774" y="0"/>
                    <a:pt x="79903" y="0"/>
                  </a:cubicBezTo>
                  <a:close/>
                </a:path>
              </a:pathLst>
            </a:custGeom>
            <a:solidFill>
              <a:srgbClr val="FFCF91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37" name="TextBox 37"/>
            <p:cNvSpPr txBox="1"/>
            <p:nvPr/>
          </p:nvSpPr>
          <p:spPr>
            <a:xfrm>
              <a:off x="0" y="-47625"/>
              <a:ext cx="620810" cy="372131"/>
            </a:xfrm>
            <a:prstGeom prst="rect">
              <a:avLst/>
            </a:prstGeom>
          </p:spPr>
          <p:txBody>
            <a:bodyPr lIns="55240" tIns="55240" rIns="55240" bIns="5524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38" name="Group 38"/>
          <p:cNvGrpSpPr/>
          <p:nvPr/>
        </p:nvGrpSpPr>
        <p:grpSpPr>
          <a:xfrm>
            <a:off x="16465368" y="7899267"/>
            <a:ext cx="1345895" cy="1079340"/>
            <a:chOff x="0" y="0"/>
            <a:chExt cx="344940" cy="276625"/>
          </a:xfrm>
        </p:grpSpPr>
        <p:sp>
          <p:nvSpPr>
            <p:cNvPr id="39" name="Freeform 39"/>
            <p:cNvSpPr/>
            <p:nvPr/>
          </p:nvSpPr>
          <p:spPr>
            <a:xfrm>
              <a:off x="0" y="0"/>
              <a:ext cx="344940" cy="276625"/>
            </a:xfrm>
            <a:custGeom>
              <a:avLst/>
              <a:gdLst/>
              <a:ahLst/>
              <a:cxnLst/>
              <a:rect l="l" t="t" r="r" b="b"/>
              <a:pathLst>
                <a:path w="344940" h="276625">
                  <a:moveTo>
                    <a:pt x="115045" y="0"/>
                  </a:moveTo>
                  <a:lnTo>
                    <a:pt x="229895" y="0"/>
                  </a:lnTo>
                  <a:cubicBezTo>
                    <a:pt x="260407" y="0"/>
                    <a:pt x="289669" y="12121"/>
                    <a:pt x="311244" y="33696"/>
                  </a:cubicBezTo>
                  <a:cubicBezTo>
                    <a:pt x="332820" y="55271"/>
                    <a:pt x="344940" y="84533"/>
                    <a:pt x="344940" y="115045"/>
                  </a:cubicBezTo>
                  <a:lnTo>
                    <a:pt x="344940" y="161580"/>
                  </a:lnTo>
                  <a:cubicBezTo>
                    <a:pt x="344940" y="192091"/>
                    <a:pt x="332820" y="221354"/>
                    <a:pt x="311244" y="242929"/>
                  </a:cubicBezTo>
                  <a:cubicBezTo>
                    <a:pt x="289669" y="264504"/>
                    <a:pt x="260407" y="276625"/>
                    <a:pt x="229895" y="276625"/>
                  </a:cubicBezTo>
                  <a:lnTo>
                    <a:pt x="115045" y="276625"/>
                  </a:lnTo>
                  <a:cubicBezTo>
                    <a:pt x="84533" y="276625"/>
                    <a:pt x="55271" y="264504"/>
                    <a:pt x="33696" y="242929"/>
                  </a:cubicBezTo>
                  <a:cubicBezTo>
                    <a:pt x="12121" y="221354"/>
                    <a:pt x="0" y="192091"/>
                    <a:pt x="0" y="161580"/>
                  </a:cubicBezTo>
                  <a:lnTo>
                    <a:pt x="0" y="115045"/>
                  </a:lnTo>
                  <a:cubicBezTo>
                    <a:pt x="0" y="84533"/>
                    <a:pt x="12121" y="55271"/>
                    <a:pt x="33696" y="33696"/>
                  </a:cubicBezTo>
                  <a:cubicBezTo>
                    <a:pt x="55271" y="12121"/>
                    <a:pt x="84533" y="0"/>
                    <a:pt x="115045" y="0"/>
                  </a:cubicBezTo>
                  <a:close/>
                </a:path>
              </a:pathLst>
            </a:custGeom>
            <a:solidFill>
              <a:srgbClr val="FFCF91"/>
            </a:solidFill>
            <a:ln w="28575" cap="sq">
              <a:solidFill>
                <a:srgbClr val="FCF4E8"/>
              </a:solidFill>
              <a:prstDash val="lgDash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0" name="TextBox 40"/>
            <p:cNvSpPr txBox="1"/>
            <p:nvPr/>
          </p:nvSpPr>
          <p:spPr>
            <a:xfrm>
              <a:off x="0" y="-47625"/>
              <a:ext cx="344940" cy="324250"/>
            </a:xfrm>
            <a:prstGeom prst="rect">
              <a:avLst/>
            </a:prstGeom>
          </p:spPr>
          <p:txBody>
            <a:bodyPr lIns="55240" tIns="55240" rIns="55240" bIns="5524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41" name="Freeform 41"/>
          <p:cNvSpPr/>
          <p:nvPr/>
        </p:nvSpPr>
        <p:spPr>
          <a:xfrm rot="5400000">
            <a:off x="13300485" y="4351615"/>
            <a:ext cx="8100800" cy="1340007"/>
          </a:xfrm>
          <a:custGeom>
            <a:avLst/>
            <a:gdLst/>
            <a:ahLst/>
            <a:cxnLst/>
            <a:rect l="l" t="t" r="r" b="b"/>
            <a:pathLst>
              <a:path w="8100800" h="1340007">
                <a:moveTo>
                  <a:pt x="0" y="0"/>
                </a:moveTo>
                <a:lnTo>
                  <a:pt x="8100800" y="0"/>
                </a:lnTo>
                <a:lnTo>
                  <a:pt x="8100800" y="1340007"/>
                </a:lnTo>
                <a:lnTo>
                  <a:pt x="0" y="1340007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42" name="Freeform 42"/>
          <p:cNvSpPr/>
          <p:nvPr/>
        </p:nvSpPr>
        <p:spPr>
          <a:xfrm>
            <a:off x="460986" y="9488557"/>
            <a:ext cx="16591034" cy="798443"/>
          </a:xfrm>
          <a:custGeom>
            <a:avLst/>
            <a:gdLst/>
            <a:ahLst/>
            <a:cxnLst/>
            <a:rect l="l" t="t" r="r" b="b"/>
            <a:pathLst>
              <a:path w="16591034" h="798443">
                <a:moveTo>
                  <a:pt x="0" y="0"/>
                </a:moveTo>
                <a:lnTo>
                  <a:pt x="16591034" y="0"/>
                </a:lnTo>
                <a:lnTo>
                  <a:pt x="16591034" y="798443"/>
                </a:lnTo>
                <a:lnTo>
                  <a:pt x="0" y="798443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grpSp>
        <p:nvGrpSpPr>
          <p:cNvPr id="43" name="Group 43"/>
          <p:cNvGrpSpPr/>
          <p:nvPr/>
        </p:nvGrpSpPr>
        <p:grpSpPr>
          <a:xfrm>
            <a:off x="460986" y="345960"/>
            <a:ext cx="16591034" cy="9351318"/>
            <a:chOff x="0" y="0"/>
            <a:chExt cx="4112279" cy="2317832"/>
          </a:xfrm>
        </p:grpSpPr>
        <p:sp>
          <p:nvSpPr>
            <p:cNvPr id="44" name="Freeform 44"/>
            <p:cNvSpPr/>
            <p:nvPr/>
          </p:nvSpPr>
          <p:spPr>
            <a:xfrm>
              <a:off x="0" y="0"/>
              <a:ext cx="4112280" cy="2317832"/>
            </a:xfrm>
            <a:custGeom>
              <a:avLst/>
              <a:gdLst/>
              <a:ahLst/>
              <a:cxnLst/>
              <a:rect l="l" t="t" r="r" b="b"/>
              <a:pathLst>
                <a:path w="4112280" h="2317832">
                  <a:moveTo>
                    <a:pt x="9333" y="0"/>
                  </a:moveTo>
                  <a:lnTo>
                    <a:pt x="4102947" y="0"/>
                  </a:lnTo>
                  <a:cubicBezTo>
                    <a:pt x="4105422" y="0"/>
                    <a:pt x="4107796" y="983"/>
                    <a:pt x="4109546" y="2733"/>
                  </a:cubicBezTo>
                  <a:cubicBezTo>
                    <a:pt x="4111296" y="4484"/>
                    <a:pt x="4112280" y="6857"/>
                    <a:pt x="4112280" y="9333"/>
                  </a:cubicBezTo>
                  <a:lnTo>
                    <a:pt x="4112280" y="2308500"/>
                  </a:lnTo>
                  <a:cubicBezTo>
                    <a:pt x="4112280" y="2310975"/>
                    <a:pt x="4111296" y="2313349"/>
                    <a:pt x="4109546" y="2315099"/>
                  </a:cubicBezTo>
                  <a:cubicBezTo>
                    <a:pt x="4107796" y="2316849"/>
                    <a:pt x="4105422" y="2317832"/>
                    <a:pt x="4102947" y="2317832"/>
                  </a:cubicBezTo>
                  <a:lnTo>
                    <a:pt x="9333" y="2317832"/>
                  </a:lnTo>
                  <a:cubicBezTo>
                    <a:pt x="6857" y="2317832"/>
                    <a:pt x="4484" y="2316849"/>
                    <a:pt x="2733" y="2315099"/>
                  </a:cubicBezTo>
                  <a:cubicBezTo>
                    <a:pt x="983" y="2313349"/>
                    <a:pt x="0" y="2310975"/>
                    <a:pt x="0" y="2308500"/>
                  </a:cubicBezTo>
                  <a:lnTo>
                    <a:pt x="0" y="9333"/>
                  </a:lnTo>
                  <a:cubicBezTo>
                    <a:pt x="0" y="6857"/>
                    <a:pt x="983" y="4484"/>
                    <a:pt x="2733" y="2733"/>
                  </a:cubicBezTo>
                  <a:cubicBezTo>
                    <a:pt x="4484" y="983"/>
                    <a:pt x="6857" y="0"/>
                    <a:pt x="9333" y="0"/>
                  </a:cubicBezTo>
                  <a:close/>
                </a:path>
              </a:pathLst>
            </a:custGeom>
            <a:solidFill>
              <a:srgbClr val="FCF4E8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45" name="TextBox 45"/>
            <p:cNvSpPr txBox="1"/>
            <p:nvPr/>
          </p:nvSpPr>
          <p:spPr>
            <a:xfrm>
              <a:off x="0" y="-28575"/>
              <a:ext cx="4112279" cy="2346407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60"/>
                </a:lnSpc>
              </a:pPr>
              <a:endParaRPr/>
            </a:p>
          </p:txBody>
        </p:sp>
      </p:grpSp>
      <p:grpSp>
        <p:nvGrpSpPr>
          <p:cNvPr id="46" name="Group 46"/>
          <p:cNvGrpSpPr/>
          <p:nvPr/>
        </p:nvGrpSpPr>
        <p:grpSpPr>
          <a:xfrm>
            <a:off x="1004595" y="1280517"/>
            <a:ext cx="279582" cy="279582"/>
            <a:chOff x="0" y="0"/>
            <a:chExt cx="812800" cy="812800"/>
          </a:xfrm>
        </p:grpSpPr>
        <p:sp>
          <p:nvSpPr>
            <p:cNvPr id="47" name="Freeform 47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9FC2B6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48" name="TextBox 48"/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60442" tIns="60442" rIns="60442" bIns="60442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49" name="Group 49"/>
          <p:cNvGrpSpPr/>
          <p:nvPr/>
        </p:nvGrpSpPr>
        <p:grpSpPr>
          <a:xfrm>
            <a:off x="1004595" y="2181188"/>
            <a:ext cx="279582" cy="279582"/>
            <a:chOff x="0" y="0"/>
            <a:chExt cx="812800" cy="812800"/>
          </a:xfrm>
        </p:grpSpPr>
        <p:sp>
          <p:nvSpPr>
            <p:cNvPr id="50" name="Freeform 50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9FC2B6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51" name="TextBox 51"/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60442" tIns="60442" rIns="60442" bIns="60442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52" name="Group 52"/>
          <p:cNvGrpSpPr/>
          <p:nvPr/>
        </p:nvGrpSpPr>
        <p:grpSpPr>
          <a:xfrm>
            <a:off x="1004595" y="3081859"/>
            <a:ext cx="279582" cy="279582"/>
            <a:chOff x="0" y="0"/>
            <a:chExt cx="812800" cy="812800"/>
          </a:xfrm>
        </p:grpSpPr>
        <p:sp>
          <p:nvSpPr>
            <p:cNvPr id="53" name="Freeform 53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9FC2B6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54" name="TextBox 54"/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60442" tIns="60442" rIns="60442" bIns="60442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55" name="Group 55"/>
          <p:cNvGrpSpPr/>
          <p:nvPr/>
        </p:nvGrpSpPr>
        <p:grpSpPr>
          <a:xfrm>
            <a:off x="1004595" y="3982530"/>
            <a:ext cx="279582" cy="279582"/>
            <a:chOff x="0" y="0"/>
            <a:chExt cx="812800" cy="812800"/>
          </a:xfrm>
        </p:grpSpPr>
        <p:sp>
          <p:nvSpPr>
            <p:cNvPr id="56" name="Freeform 56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9FC2B6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57" name="TextBox 57"/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60442" tIns="60442" rIns="60442" bIns="60442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58" name="Group 58"/>
          <p:cNvGrpSpPr/>
          <p:nvPr/>
        </p:nvGrpSpPr>
        <p:grpSpPr>
          <a:xfrm>
            <a:off x="1004595" y="4883201"/>
            <a:ext cx="279582" cy="279582"/>
            <a:chOff x="0" y="0"/>
            <a:chExt cx="812800" cy="812800"/>
          </a:xfrm>
        </p:grpSpPr>
        <p:sp>
          <p:nvSpPr>
            <p:cNvPr id="59" name="Freeform 59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9FC2B6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60" name="TextBox 60"/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60442" tIns="60442" rIns="60442" bIns="60442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61" name="Group 61"/>
          <p:cNvGrpSpPr/>
          <p:nvPr/>
        </p:nvGrpSpPr>
        <p:grpSpPr>
          <a:xfrm>
            <a:off x="1004595" y="5783872"/>
            <a:ext cx="279582" cy="279582"/>
            <a:chOff x="0" y="0"/>
            <a:chExt cx="812800" cy="812800"/>
          </a:xfrm>
        </p:grpSpPr>
        <p:sp>
          <p:nvSpPr>
            <p:cNvPr id="62" name="Freeform 62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9FC2B6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63" name="TextBox 63"/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60442" tIns="60442" rIns="60442" bIns="60442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64" name="Group 64"/>
          <p:cNvGrpSpPr/>
          <p:nvPr/>
        </p:nvGrpSpPr>
        <p:grpSpPr>
          <a:xfrm>
            <a:off x="1004595" y="6684543"/>
            <a:ext cx="279582" cy="279582"/>
            <a:chOff x="0" y="0"/>
            <a:chExt cx="812800" cy="812800"/>
          </a:xfrm>
        </p:grpSpPr>
        <p:sp>
          <p:nvSpPr>
            <p:cNvPr id="65" name="Freeform 65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9FC2B6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66" name="TextBox 66"/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60442" tIns="60442" rIns="60442" bIns="60442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67" name="Group 67"/>
          <p:cNvGrpSpPr/>
          <p:nvPr/>
        </p:nvGrpSpPr>
        <p:grpSpPr>
          <a:xfrm>
            <a:off x="1004595" y="7585214"/>
            <a:ext cx="279582" cy="279582"/>
            <a:chOff x="0" y="0"/>
            <a:chExt cx="812800" cy="812800"/>
          </a:xfrm>
        </p:grpSpPr>
        <p:sp>
          <p:nvSpPr>
            <p:cNvPr id="68" name="Freeform 68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9FC2B6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69" name="TextBox 69"/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60442" tIns="60442" rIns="60442" bIns="60442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70" name="Group 70"/>
          <p:cNvGrpSpPr/>
          <p:nvPr/>
        </p:nvGrpSpPr>
        <p:grpSpPr>
          <a:xfrm>
            <a:off x="1004595" y="8485885"/>
            <a:ext cx="279582" cy="279582"/>
            <a:chOff x="0" y="0"/>
            <a:chExt cx="812800" cy="812800"/>
          </a:xfrm>
        </p:grpSpPr>
        <p:sp>
          <p:nvSpPr>
            <p:cNvPr id="71" name="Freeform 71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9FC2B6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72" name="TextBox 72"/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60442" tIns="60442" rIns="60442" bIns="60442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73" name="Group 73"/>
          <p:cNvGrpSpPr/>
          <p:nvPr/>
        </p:nvGrpSpPr>
        <p:grpSpPr>
          <a:xfrm>
            <a:off x="788682" y="649285"/>
            <a:ext cx="15892199" cy="8744667"/>
            <a:chOff x="0" y="0"/>
            <a:chExt cx="3939065" cy="2167467"/>
          </a:xfrm>
        </p:grpSpPr>
        <p:sp>
          <p:nvSpPr>
            <p:cNvPr id="74" name="Freeform 74"/>
            <p:cNvSpPr/>
            <p:nvPr/>
          </p:nvSpPr>
          <p:spPr>
            <a:xfrm>
              <a:off x="0" y="0"/>
              <a:ext cx="3939065" cy="2167467"/>
            </a:xfrm>
            <a:custGeom>
              <a:avLst/>
              <a:gdLst/>
              <a:ahLst/>
              <a:cxnLst/>
              <a:rect l="l" t="t" r="r" b="b"/>
              <a:pathLst>
                <a:path w="3939065" h="2167467">
                  <a:moveTo>
                    <a:pt x="9743" y="0"/>
                  </a:moveTo>
                  <a:lnTo>
                    <a:pt x="3929322" y="0"/>
                  </a:lnTo>
                  <a:cubicBezTo>
                    <a:pt x="3934703" y="0"/>
                    <a:pt x="3939065" y="4362"/>
                    <a:pt x="3939065" y="9743"/>
                  </a:cubicBezTo>
                  <a:lnTo>
                    <a:pt x="3939065" y="2157724"/>
                  </a:lnTo>
                  <a:cubicBezTo>
                    <a:pt x="3939065" y="2163105"/>
                    <a:pt x="3934703" y="2167467"/>
                    <a:pt x="3929322" y="2167467"/>
                  </a:cubicBezTo>
                  <a:lnTo>
                    <a:pt x="9743" y="2167467"/>
                  </a:lnTo>
                  <a:cubicBezTo>
                    <a:pt x="4362" y="2167467"/>
                    <a:pt x="0" y="2163105"/>
                    <a:pt x="0" y="2157724"/>
                  </a:cubicBezTo>
                  <a:lnTo>
                    <a:pt x="0" y="9743"/>
                  </a:lnTo>
                  <a:cubicBezTo>
                    <a:pt x="0" y="4362"/>
                    <a:pt x="4362" y="0"/>
                    <a:pt x="9743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47625" cap="sq">
              <a:solidFill>
                <a:srgbClr val="9FC2B6"/>
              </a:solidFill>
              <a:prstDash val="lgDash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5" name="TextBox 75"/>
            <p:cNvSpPr txBox="1"/>
            <p:nvPr/>
          </p:nvSpPr>
          <p:spPr>
            <a:xfrm>
              <a:off x="0" y="-28575"/>
              <a:ext cx="3939065" cy="2196042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60"/>
                </a:lnSpc>
              </a:pPr>
              <a:endParaRPr/>
            </a:p>
          </p:txBody>
        </p:sp>
      </p:grpSp>
      <p:sp>
        <p:nvSpPr>
          <p:cNvPr id="76" name="TextBox 76"/>
          <p:cNvSpPr txBox="1"/>
          <p:nvPr/>
        </p:nvSpPr>
        <p:spPr>
          <a:xfrm rot="5400000">
            <a:off x="546570" y="805550"/>
            <a:ext cx="378666" cy="147180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097"/>
              </a:lnSpc>
            </a:pPr>
            <a:r>
              <a:rPr lang="en-US" sz="8641">
                <a:solidFill>
                  <a:srgbClr val="503D36"/>
                </a:solidFill>
                <a:latin typeface="Sniglet"/>
                <a:ea typeface="Sniglet"/>
                <a:cs typeface="Sniglet"/>
                <a:sym typeface="Sniglet"/>
              </a:rPr>
              <a:t>)</a:t>
            </a:r>
          </a:p>
        </p:txBody>
      </p:sp>
      <p:sp>
        <p:nvSpPr>
          <p:cNvPr id="77" name="TextBox 77"/>
          <p:cNvSpPr txBox="1"/>
          <p:nvPr/>
        </p:nvSpPr>
        <p:spPr>
          <a:xfrm rot="5400000">
            <a:off x="546570" y="1705822"/>
            <a:ext cx="378666" cy="147180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097"/>
              </a:lnSpc>
            </a:pPr>
            <a:r>
              <a:rPr lang="en-US" sz="8641">
                <a:solidFill>
                  <a:srgbClr val="503D36"/>
                </a:solidFill>
                <a:latin typeface="Sniglet"/>
                <a:ea typeface="Sniglet"/>
                <a:cs typeface="Sniglet"/>
                <a:sym typeface="Sniglet"/>
              </a:rPr>
              <a:t>)</a:t>
            </a:r>
          </a:p>
        </p:txBody>
      </p:sp>
      <p:sp>
        <p:nvSpPr>
          <p:cNvPr id="78" name="TextBox 78"/>
          <p:cNvSpPr txBox="1"/>
          <p:nvPr/>
        </p:nvSpPr>
        <p:spPr>
          <a:xfrm rot="5400000">
            <a:off x="546570" y="2606094"/>
            <a:ext cx="378666" cy="147180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097"/>
              </a:lnSpc>
            </a:pPr>
            <a:r>
              <a:rPr lang="en-US" sz="8641">
                <a:solidFill>
                  <a:srgbClr val="503D36"/>
                </a:solidFill>
                <a:latin typeface="Sniglet"/>
                <a:ea typeface="Sniglet"/>
                <a:cs typeface="Sniglet"/>
                <a:sym typeface="Sniglet"/>
              </a:rPr>
              <a:t>)</a:t>
            </a:r>
          </a:p>
        </p:txBody>
      </p:sp>
      <p:sp>
        <p:nvSpPr>
          <p:cNvPr id="79" name="TextBox 79"/>
          <p:cNvSpPr txBox="1"/>
          <p:nvPr/>
        </p:nvSpPr>
        <p:spPr>
          <a:xfrm rot="5400000">
            <a:off x="546570" y="3506366"/>
            <a:ext cx="378666" cy="147180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097"/>
              </a:lnSpc>
            </a:pPr>
            <a:r>
              <a:rPr lang="en-US" sz="8641">
                <a:solidFill>
                  <a:srgbClr val="503D36"/>
                </a:solidFill>
                <a:latin typeface="Sniglet"/>
                <a:ea typeface="Sniglet"/>
                <a:cs typeface="Sniglet"/>
                <a:sym typeface="Sniglet"/>
              </a:rPr>
              <a:t>)</a:t>
            </a:r>
          </a:p>
        </p:txBody>
      </p:sp>
      <p:sp>
        <p:nvSpPr>
          <p:cNvPr id="80" name="TextBox 80"/>
          <p:cNvSpPr txBox="1"/>
          <p:nvPr/>
        </p:nvSpPr>
        <p:spPr>
          <a:xfrm rot="5400000">
            <a:off x="546570" y="4406638"/>
            <a:ext cx="378666" cy="147180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097"/>
              </a:lnSpc>
            </a:pPr>
            <a:r>
              <a:rPr lang="en-US" sz="8641">
                <a:solidFill>
                  <a:srgbClr val="503D36"/>
                </a:solidFill>
                <a:latin typeface="Sniglet"/>
                <a:ea typeface="Sniglet"/>
                <a:cs typeface="Sniglet"/>
                <a:sym typeface="Sniglet"/>
              </a:rPr>
              <a:t>)</a:t>
            </a:r>
          </a:p>
        </p:txBody>
      </p:sp>
      <p:sp>
        <p:nvSpPr>
          <p:cNvPr id="81" name="TextBox 81"/>
          <p:cNvSpPr txBox="1"/>
          <p:nvPr/>
        </p:nvSpPr>
        <p:spPr>
          <a:xfrm rot="5400000">
            <a:off x="546570" y="5306908"/>
            <a:ext cx="378666" cy="147180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097"/>
              </a:lnSpc>
            </a:pPr>
            <a:r>
              <a:rPr lang="en-US" sz="8641">
                <a:solidFill>
                  <a:srgbClr val="503D36"/>
                </a:solidFill>
                <a:latin typeface="Sniglet"/>
                <a:ea typeface="Sniglet"/>
                <a:cs typeface="Sniglet"/>
                <a:sym typeface="Sniglet"/>
              </a:rPr>
              <a:t>)</a:t>
            </a:r>
          </a:p>
        </p:txBody>
      </p:sp>
      <p:sp>
        <p:nvSpPr>
          <p:cNvPr id="82" name="TextBox 82"/>
          <p:cNvSpPr txBox="1"/>
          <p:nvPr/>
        </p:nvSpPr>
        <p:spPr>
          <a:xfrm rot="5400000">
            <a:off x="546570" y="6207180"/>
            <a:ext cx="378666" cy="147180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097"/>
              </a:lnSpc>
            </a:pPr>
            <a:r>
              <a:rPr lang="en-US" sz="8641">
                <a:solidFill>
                  <a:srgbClr val="503D36"/>
                </a:solidFill>
                <a:latin typeface="Sniglet"/>
                <a:ea typeface="Sniglet"/>
                <a:cs typeface="Sniglet"/>
                <a:sym typeface="Sniglet"/>
              </a:rPr>
              <a:t>)</a:t>
            </a:r>
          </a:p>
        </p:txBody>
      </p:sp>
      <p:sp>
        <p:nvSpPr>
          <p:cNvPr id="83" name="TextBox 83"/>
          <p:cNvSpPr txBox="1"/>
          <p:nvPr/>
        </p:nvSpPr>
        <p:spPr>
          <a:xfrm rot="5400000">
            <a:off x="546570" y="7107452"/>
            <a:ext cx="378666" cy="147180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097"/>
              </a:lnSpc>
            </a:pPr>
            <a:r>
              <a:rPr lang="en-US" sz="8641">
                <a:solidFill>
                  <a:srgbClr val="503D36"/>
                </a:solidFill>
                <a:latin typeface="Sniglet"/>
                <a:ea typeface="Sniglet"/>
                <a:cs typeface="Sniglet"/>
                <a:sym typeface="Sniglet"/>
              </a:rPr>
              <a:t>)</a:t>
            </a:r>
          </a:p>
        </p:txBody>
      </p:sp>
      <p:sp>
        <p:nvSpPr>
          <p:cNvPr id="84" name="TextBox 84"/>
          <p:cNvSpPr txBox="1"/>
          <p:nvPr/>
        </p:nvSpPr>
        <p:spPr>
          <a:xfrm rot="5400000">
            <a:off x="546570" y="8007725"/>
            <a:ext cx="378666" cy="147180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097"/>
              </a:lnSpc>
            </a:pPr>
            <a:r>
              <a:rPr lang="en-US" sz="8641">
                <a:solidFill>
                  <a:srgbClr val="503D36"/>
                </a:solidFill>
                <a:latin typeface="Sniglet"/>
                <a:ea typeface="Sniglet"/>
                <a:cs typeface="Sniglet"/>
                <a:sym typeface="Sniglet"/>
              </a:rPr>
              <a:t>)</a:t>
            </a:r>
          </a:p>
        </p:txBody>
      </p:sp>
      <p:sp>
        <p:nvSpPr>
          <p:cNvPr id="85" name="Freeform 85"/>
          <p:cNvSpPr/>
          <p:nvPr/>
        </p:nvSpPr>
        <p:spPr>
          <a:xfrm>
            <a:off x="2329332" y="8458035"/>
            <a:ext cx="1911848" cy="417595"/>
          </a:xfrm>
          <a:custGeom>
            <a:avLst/>
            <a:gdLst/>
            <a:ahLst/>
            <a:cxnLst/>
            <a:rect l="l" t="t" r="r" b="b"/>
            <a:pathLst>
              <a:path w="1911848" h="417595">
                <a:moveTo>
                  <a:pt x="0" y="0"/>
                </a:moveTo>
                <a:lnTo>
                  <a:pt x="1911848" y="0"/>
                </a:lnTo>
                <a:lnTo>
                  <a:pt x="1911848" y="417595"/>
                </a:lnTo>
                <a:lnTo>
                  <a:pt x="0" y="417595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xmlns="" r:embed="rId5"/>
                </a:ext>
              </a:extLst>
            </a:blip>
            <a:stretch>
              <a:fillRect t="-112263"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86" name="Freeform 86"/>
          <p:cNvSpPr/>
          <p:nvPr/>
        </p:nvSpPr>
        <p:spPr>
          <a:xfrm rot="1743030">
            <a:off x="2486917" y="2138679"/>
            <a:ext cx="1070845" cy="926501"/>
          </a:xfrm>
          <a:custGeom>
            <a:avLst/>
            <a:gdLst/>
            <a:ahLst/>
            <a:cxnLst/>
            <a:rect l="l" t="t" r="r" b="b"/>
            <a:pathLst>
              <a:path w="1070845" h="926501">
                <a:moveTo>
                  <a:pt x="0" y="0"/>
                </a:moveTo>
                <a:lnTo>
                  <a:pt x="1070845" y="0"/>
                </a:lnTo>
                <a:lnTo>
                  <a:pt x="1070845" y="926501"/>
                </a:lnTo>
                <a:lnTo>
                  <a:pt x="0" y="926501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xmlns="" r:embed="rId7"/>
                </a:ext>
              </a:extLst>
            </a:blip>
            <a:stretch>
              <a:fillRect r="-58022" b="-75336"/>
            </a:stretch>
          </a:blipFill>
        </p:spPr>
        <p:txBody>
          <a:bodyPr/>
          <a:lstStyle/>
          <a:p>
            <a:endParaRPr lang="en-US"/>
          </a:p>
        </p:txBody>
      </p:sp>
      <p:grpSp>
        <p:nvGrpSpPr>
          <p:cNvPr id="87" name="Group 87"/>
          <p:cNvGrpSpPr/>
          <p:nvPr/>
        </p:nvGrpSpPr>
        <p:grpSpPr>
          <a:xfrm>
            <a:off x="15368416" y="3705073"/>
            <a:ext cx="2535062" cy="1266163"/>
            <a:chOff x="0" y="0"/>
            <a:chExt cx="649712" cy="324506"/>
          </a:xfrm>
        </p:grpSpPr>
        <p:sp>
          <p:nvSpPr>
            <p:cNvPr id="88" name="Freeform 88"/>
            <p:cNvSpPr/>
            <p:nvPr/>
          </p:nvSpPr>
          <p:spPr>
            <a:xfrm>
              <a:off x="0" y="0"/>
              <a:ext cx="649712" cy="324506"/>
            </a:xfrm>
            <a:custGeom>
              <a:avLst/>
              <a:gdLst/>
              <a:ahLst/>
              <a:cxnLst/>
              <a:rect l="l" t="t" r="r" b="b"/>
              <a:pathLst>
                <a:path w="649712" h="324506">
                  <a:moveTo>
                    <a:pt x="76348" y="0"/>
                  </a:moveTo>
                  <a:lnTo>
                    <a:pt x="573364" y="0"/>
                  </a:lnTo>
                  <a:cubicBezTo>
                    <a:pt x="615530" y="0"/>
                    <a:pt x="649712" y="34182"/>
                    <a:pt x="649712" y="76348"/>
                  </a:cubicBezTo>
                  <a:lnTo>
                    <a:pt x="649712" y="248157"/>
                  </a:lnTo>
                  <a:cubicBezTo>
                    <a:pt x="649712" y="290323"/>
                    <a:pt x="615530" y="324506"/>
                    <a:pt x="573364" y="324506"/>
                  </a:cubicBezTo>
                  <a:lnTo>
                    <a:pt x="76348" y="324506"/>
                  </a:lnTo>
                  <a:cubicBezTo>
                    <a:pt x="34182" y="324506"/>
                    <a:pt x="0" y="290323"/>
                    <a:pt x="0" y="248157"/>
                  </a:cubicBezTo>
                  <a:lnTo>
                    <a:pt x="0" y="76348"/>
                  </a:lnTo>
                  <a:cubicBezTo>
                    <a:pt x="0" y="34182"/>
                    <a:pt x="34182" y="0"/>
                    <a:pt x="76348" y="0"/>
                  </a:cubicBezTo>
                  <a:close/>
                </a:path>
              </a:pathLst>
            </a:custGeom>
            <a:solidFill>
              <a:srgbClr val="FFCF91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89" name="TextBox 89"/>
            <p:cNvSpPr txBox="1"/>
            <p:nvPr/>
          </p:nvSpPr>
          <p:spPr>
            <a:xfrm>
              <a:off x="0" y="-47625"/>
              <a:ext cx="649712" cy="372131"/>
            </a:xfrm>
            <a:prstGeom prst="rect">
              <a:avLst/>
            </a:prstGeom>
          </p:spPr>
          <p:txBody>
            <a:bodyPr lIns="55240" tIns="55240" rIns="55240" bIns="5524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90" name="Group 90"/>
          <p:cNvGrpSpPr/>
          <p:nvPr/>
        </p:nvGrpSpPr>
        <p:grpSpPr>
          <a:xfrm>
            <a:off x="15454657" y="3798485"/>
            <a:ext cx="2356606" cy="1310821"/>
            <a:chOff x="0" y="0"/>
            <a:chExt cx="603976" cy="335951"/>
          </a:xfrm>
        </p:grpSpPr>
        <p:sp>
          <p:nvSpPr>
            <p:cNvPr id="91" name="Freeform 91"/>
            <p:cNvSpPr/>
            <p:nvPr/>
          </p:nvSpPr>
          <p:spPr>
            <a:xfrm>
              <a:off x="0" y="0"/>
              <a:ext cx="603976" cy="335951"/>
            </a:xfrm>
            <a:custGeom>
              <a:avLst/>
              <a:gdLst/>
              <a:ahLst/>
              <a:cxnLst/>
              <a:rect l="l" t="t" r="r" b="b"/>
              <a:pathLst>
                <a:path w="603976" h="335951">
                  <a:moveTo>
                    <a:pt x="65704" y="0"/>
                  </a:moveTo>
                  <a:lnTo>
                    <a:pt x="538272" y="0"/>
                  </a:lnTo>
                  <a:cubicBezTo>
                    <a:pt x="555698" y="0"/>
                    <a:pt x="572410" y="6922"/>
                    <a:pt x="584732" y="19244"/>
                  </a:cubicBezTo>
                  <a:cubicBezTo>
                    <a:pt x="597054" y="31566"/>
                    <a:pt x="603976" y="48278"/>
                    <a:pt x="603976" y="65704"/>
                  </a:cubicBezTo>
                  <a:lnTo>
                    <a:pt x="603976" y="270247"/>
                  </a:lnTo>
                  <a:cubicBezTo>
                    <a:pt x="603976" y="306534"/>
                    <a:pt x="574559" y="335951"/>
                    <a:pt x="538272" y="335951"/>
                  </a:cubicBezTo>
                  <a:lnTo>
                    <a:pt x="65704" y="335951"/>
                  </a:lnTo>
                  <a:cubicBezTo>
                    <a:pt x="48278" y="335951"/>
                    <a:pt x="31566" y="329029"/>
                    <a:pt x="19244" y="316707"/>
                  </a:cubicBezTo>
                  <a:cubicBezTo>
                    <a:pt x="6922" y="304385"/>
                    <a:pt x="0" y="287673"/>
                    <a:pt x="0" y="270247"/>
                  </a:cubicBezTo>
                  <a:lnTo>
                    <a:pt x="0" y="65704"/>
                  </a:lnTo>
                  <a:cubicBezTo>
                    <a:pt x="0" y="48278"/>
                    <a:pt x="6922" y="31566"/>
                    <a:pt x="19244" y="19244"/>
                  </a:cubicBezTo>
                  <a:cubicBezTo>
                    <a:pt x="31566" y="6922"/>
                    <a:pt x="48278" y="0"/>
                    <a:pt x="65704" y="0"/>
                  </a:cubicBezTo>
                  <a:close/>
                </a:path>
              </a:pathLst>
            </a:custGeom>
            <a:solidFill>
              <a:srgbClr val="FFCF91"/>
            </a:solidFill>
            <a:ln w="28575" cap="sq">
              <a:solidFill>
                <a:srgbClr val="FCF4E8"/>
              </a:solidFill>
              <a:prstDash val="lgDash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2" name="TextBox 92"/>
            <p:cNvSpPr txBox="1"/>
            <p:nvPr/>
          </p:nvSpPr>
          <p:spPr>
            <a:xfrm>
              <a:off x="0" y="-57150"/>
              <a:ext cx="603976" cy="393101"/>
            </a:xfrm>
            <a:prstGeom prst="rect">
              <a:avLst/>
            </a:prstGeom>
          </p:spPr>
          <p:txBody>
            <a:bodyPr lIns="55240" tIns="55240" rIns="55240" bIns="55240" rtlCol="0" anchor="ctr"/>
            <a:lstStyle/>
            <a:p>
              <a:pPr algn="ctr">
                <a:lnSpc>
                  <a:spcPts val="4199"/>
                </a:lnSpc>
              </a:pPr>
              <a:r>
                <a:rPr lang="en-US" sz="2999">
                  <a:solidFill>
                    <a:srgbClr val="AD813E"/>
                  </a:solidFill>
                  <a:latin typeface="#9Slide07 SVNUT Triumph Press"/>
                  <a:ea typeface="#9Slide07 SVNUT Triumph Press"/>
                  <a:cs typeface="#9Slide07 SVNUT Triumph Press"/>
                  <a:sym typeface="#9Slide07 SVNUT Triumph Press"/>
                </a:rPr>
                <a:t>II. </a:t>
              </a:r>
            </a:p>
            <a:p>
              <a:pPr algn="ctr">
                <a:lnSpc>
                  <a:spcPts val="4199"/>
                </a:lnSpc>
              </a:pPr>
              <a:r>
                <a:rPr lang="en-US" sz="2999">
                  <a:solidFill>
                    <a:srgbClr val="AD813E"/>
                  </a:solidFill>
                  <a:latin typeface="#9Slide07 SVNUT Triumph Press"/>
                  <a:ea typeface="#9Slide07 SVNUT Triumph Press"/>
                  <a:cs typeface="#9Slide07 SVNUT Triumph Press"/>
                  <a:sym typeface="#9Slide07 SVNUT Triumph Press"/>
                </a:rPr>
                <a:t>Chuẩn bị</a:t>
              </a:r>
            </a:p>
          </p:txBody>
        </p:sp>
      </p:grpSp>
      <p:grpSp>
        <p:nvGrpSpPr>
          <p:cNvPr id="93" name="Group 93"/>
          <p:cNvGrpSpPr/>
          <p:nvPr/>
        </p:nvGrpSpPr>
        <p:grpSpPr>
          <a:xfrm>
            <a:off x="2654361" y="1361341"/>
            <a:ext cx="11314204" cy="1357143"/>
            <a:chOff x="0" y="0"/>
            <a:chExt cx="3364607" cy="403586"/>
          </a:xfrm>
        </p:grpSpPr>
        <p:sp>
          <p:nvSpPr>
            <p:cNvPr id="94" name="Freeform 94"/>
            <p:cNvSpPr/>
            <p:nvPr/>
          </p:nvSpPr>
          <p:spPr>
            <a:xfrm>
              <a:off x="0" y="0"/>
              <a:ext cx="3364607" cy="403586"/>
            </a:xfrm>
            <a:custGeom>
              <a:avLst/>
              <a:gdLst/>
              <a:ahLst/>
              <a:cxnLst/>
              <a:rect l="l" t="t" r="r" b="b"/>
              <a:pathLst>
                <a:path w="3364607" h="403586">
                  <a:moveTo>
                    <a:pt x="68427" y="0"/>
                  </a:moveTo>
                  <a:lnTo>
                    <a:pt x="3296181" y="0"/>
                  </a:lnTo>
                  <a:cubicBezTo>
                    <a:pt x="3314328" y="0"/>
                    <a:pt x="3331733" y="7209"/>
                    <a:pt x="3344565" y="20042"/>
                  </a:cubicBezTo>
                  <a:cubicBezTo>
                    <a:pt x="3357398" y="32874"/>
                    <a:pt x="3364607" y="50279"/>
                    <a:pt x="3364607" y="68427"/>
                  </a:cubicBezTo>
                  <a:lnTo>
                    <a:pt x="3364607" y="335159"/>
                  </a:lnTo>
                  <a:cubicBezTo>
                    <a:pt x="3364607" y="372950"/>
                    <a:pt x="3333971" y="403586"/>
                    <a:pt x="3296181" y="403586"/>
                  </a:cubicBezTo>
                  <a:lnTo>
                    <a:pt x="68427" y="403586"/>
                  </a:lnTo>
                  <a:cubicBezTo>
                    <a:pt x="50279" y="403586"/>
                    <a:pt x="32874" y="396377"/>
                    <a:pt x="20042" y="383544"/>
                  </a:cubicBezTo>
                  <a:cubicBezTo>
                    <a:pt x="7209" y="370712"/>
                    <a:pt x="0" y="353307"/>
                    <a:pt x="0" y="335159"/>
                  </a:cubicBezTo>
                  <a:lnTo>
                    <a:pt x="0" y="68427"/>
                  </a:lnTo>
                  <a:cubicBezTo>
                    <a:pt x="0" y="50279"/>
                    <a:pt x="7209" y="32874"/>
                    <a:pt x="20042" y="20042"/>
                  </a:cubicBezTo>
                  <a:cubicBezTo>
                    <a:pt x="32874" y="7209"/>
                    <a:pt x="50279" y="0"/>
                    <a:pt x="68427" y="0"/>
                  </a:cubicBezTo>
                  <a:close/>
                </a:path>
              </a:pathLst>
            </a:custGeom>
            <a:solidFill>
              <a:srgbClr val="FFCF91"/>
            </a:solidFill>
            <a:ln w="47625" cap="rnd">
              <a:solidFill>
                <a:srgbClr val="E76262"/>
              </a:solidFill>
              <a:prstDash val="lgDash"/>
              <a:rou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5" name="TextBox 95"/>
            <p:cNvSpPr txBox="1"/>
            <p:nvPr/>
          </p:nvSpPr>
          <p:spPr>
            <a:xfrm>
              <a:off x="0" y="-28575"/>
              <a:ext cx="3364607" cy="432161"/>
            </a:xfrm>
            <a:prstGeom prst="rect">
              <a:avLst/>
            </a:prstGeom>
          </p:spPr>
          <p:txBody>
            <a:bodyPr lIns="44991" tIns="44991" rIns="44991" bIns="44991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96" name="Freeform 96"/>
          <p:cNvSpPr/>
          <p:nvPr/>
        </p:nvSpPr>
        <p:spPr>
          <a:xfrm rot="2286849" flipH="1">
            <a:off x="13074543" y="7355961"/>
            <a:ext cx="1070845" cy="926501"/>
          </a:xfrm>
          <a:custGeom>
            <a:avLst/>
            <a:gdLst/>
            <a:ahLst/>
            <a:cxnLst/>
            <a:rect l="l" t="t" r="r" b="b"/>
            <a:pathLst>
              <a:path w="1070845" h="926501">
                <a:moveTo>
                  <a:pt x="1070846" y="0"/>
                </a:moveTo>
                <a:lnTo>
                  <a:pt x="0" y="0"/>
                </a:lnTo>
                <a:lnTo>
                  <a:pt x="0" y="926502"/>
                </a:lnTo>
                <a:lnTo>
                  <a:pt x="1070846" y="926502"/>
                </a:lnTo>
                <a:lnTo>
                  <a:pt x="1070846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xmlns="" r:embed="rId7"/>
                </a:ext>
              </a:extLst>
            </a:blip>
            <a:stretch>
              <a:fillRect r="-58022" b="-75336"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97" name="Freeform 97"/>
          <p:cNvSpPr/>
          <p:nvPr/>
        </p:nvSpPr>
        <p:spPr>
          <a:xfrm rot="-6877315" flipH="1">
            <a:off x="14421293" y="1956020"/>
            <a:ext cx="1011795" cy="696741"/>
          </a:xfrm>
          <a:custGeom>
            <a:avLst/>
            <a:gdLst/>
            <a:ahLst/>
            <a:cxnLst/>
            <a:rect l="l" t="t" r="r" b="b"/>
            <a:pathLst>
              <a:path w="1011795" h="696741">
                <a:moveTo>
                  <a:pt x="1011795" y="0"/>
                </a:moveTo>
                <a:lnTo>
                  <a:pt x="0" y="0"/>
                </a:lnTo>
                <a:lnTo>
                  <a:pt x="0" y="696741"/>
                </a:lnTo>
                <a:lnTo>
                  <a:pt x="1011795" y="696741"/>
                </a:lnTo>
                <a:lnTo>
                  <a:pt x="1011795" y="0"/>
                </a:lnTo>
                <a:close/>
              </a:path>
            </a:pathLst>
          </a:custGeom>
          <a:blipFill>
            <a:blip r:embed="rId8"/>
            <a:stretch>
              <a:fillRect t="-62571" r="-193516" b="-197067"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98" name="TextBox 98"/>
          <p:cNvSpPr txBox="1"/>
          <p:nvPr/>
        </p:nvSpPr>
        <p:spPr>
          <a:xfrm>
            <a:off x="2211106" y="1589923"/>
            <a:ext cx="12106054" cy="8763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6959"/>
              </a:lnSpc>
              <a:spcBef>
                <a:spcPct val="0"/>
              </a:spcBef>
            </a:pPr>
            <a:r>
              <a:rPr lang="en-US" sz="5799" b="1" spc="63">
                <a:solidFill>
                  <a:srgbClr val="503D36"/>
                </a:solidFill>
                <a:latin typeface="Fraunces Bold"/>
                <a:ea typeface="Fraunces Bold"/>
                <a:cs typeface="Fraunces Bold"/>
                <a:sym typeface="Fraunces Bold"/>
              </a:rPr>
              <a:t>II. CHUẨN BỊ THẢO LUẬN</a:t>
            </a:r>
          </a:p>
        </p:txBody>
      </p:sp>
      <p:sp>
        <p:nvSpPr>
          <p:cNvPr id="99" name="TextBox 99"/>
          <p:cNvSpPr txBox="1"/>
          <p:nvPr/>
        </p:nvSpPr>
        <p:spPr>
          <a:xfrm>
            <a:off x="2399476" y="3619348"/>
            <a:ext cx="12714054" cy="291381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897665" lvl="1" indent="-448833" algn="just">
              <a:lnSpc>
                <a:spcPts val="5820"/>
              </a:lnSpc>
              <a:buFont typeface="Arial"/>
              <a:buChar char="•"/>
            </a:pPr>
            <a:r>
              <a:rPr lang="en-US" sz="4157" dirty="0">
                <a:solidFill>
                  <a:srgbClr val="402E27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Em </a:t>
            </a:r>
            <a:r>
              <a:rPr lang="en-US" sz="4157" dirty="0" err="1">
                <a:solidFill>
                  <a:srgbClr val="402E27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hãy</a:t>
            </a:r>
            <a:r>
              <a:rPr lang="en-US" sz="4157" dirty="0">
                <a:solidFill>
                  <a:srgbClr val="402E27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 </a:t>
            </a:r>
            <a:r>
              <a:rPr lang="en-US" sz="4157" dirty="0" err="1">
                <a:solidFill>
                  <a:srgbClr val="402E27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chuẩn</a:t>
            </a:r>
            <a:r>
              <a:rPr lang="en-US" sz="4157" dirty="0">
                <a:solidFill>
                  <a:srgbClr val="402E27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 </a:t>
            </a:r>
            <a:r>
              <a:rPr lang="en-US" sz="4157" dirty="0" err="1">
                <a:solidFill>
                  <a:srgbClr val="402E27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bị</a:t>
            </a:r>
            <a:r>
              <a:rPr lang="en-US" sz="4157" dirty="0">
                <a:solidFill>
                  <a:srgbClr val="402E27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 </a:t>
            </a:r>
            <a:r>
              <a:rPr lang="en-US" sz="4157" dirty="0" err="1">
                <a:solidFill>
                  <a:srgbClr val="402E27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nội</a:t>
            </a:r>
            <a:r>
              <a:rPr lang="en-US" sz="4157" dirty="0">
                <a:solidFill>
                  <a:srgbClr val="402E27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 dung </a:t>
            </a:r>
            <a:r>
              <a:rPr lang="en-US" sz="4157" dirty="0" err="1">
                <a:solidFill>
                  <a:srgbClr val="402E27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thảo</a:t>
            </a:r>
            <a:r>
              <a:rPr lang="en-US" sz="4157" dirty="0">
                <a:solidFill>
                  <a:srgbClr val="402E27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 </a:t>
            </a:r>
            <a:r>
              <a:rPr lang="en-US" sz="4157" dirty="0" err="1">
                <a:solidFill>
                  <a:srgbClr val="402E27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luận</a:t>
            </a:r>
            <a:r>
              <a:rPr lang="en-US" sz="4157" dirty="0">
                <a:solidFill>
                  <a:srgbClr val="402E27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 </a:t>
            </a:r>
            <a:r>
              <a:rPr lang="en-US" sz="4157" dirty="0" err="1">
                <a:solidFill>
                  <a:srgbClr val="402E27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cho</a:t>
            </a:r>
            <a:r>
              <a:rPr lang="en-US" sz="4157" dirty="0">
                <a:solidFill>
                  <a:srgbClr val="402E27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 </a:t>
            </a:r>
            <a:r>
              <a:rPr lang="en-US" sz="4157" dirty="0" err="1">
                <a:solidFill>
                  <a:srgbClr val="402E27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đề</a:t>
            </a:r>
            <a:r>
              <a:rPr lang="en-US" sz="4157" dirty="0">
                <a:solidFill>
                  <a:srgbClr val="402E27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 </a:t>
            </a:r>
            <a:r>
              <a:rPr lang="en-US" sz="4157" dirty="0" err="1">
                <a:solidFill>
                  <a:srgbClr val="402E27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tài</a:t>
            </a:r>
            <a:r>
              <a:rPr lang="en-US" sz="4157" dirty="0">
                <a:solidFill>
                  <a:srgbClr val="402E27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 </a:t>
            </a:r>
            <a:r>
              <a:rPr lang="en-US" sz="4157" dirty="0" err="1">
                <a:solidFill>
                  <a:srgbClr val="402E27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sau</a:t>
            </a:r>
            <a:r>
              <a:rPr lang="en-US" sz="4157" dirty="0">
                <a:solidFill>
                  <a:srgbClr val="402E27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: </a:t>
            </a:r>
          </a:p>
          <a:p>
            <a:pPr algn="ctr">
              <a:lnSpc>
                <a:spcPts val="5820"/>
              </a:lnSpc>
            </a:pPr>
            <a:r>
              <a:rPr lang="en-US" sz="4157" i="1" dirty="0" err="1">
                <a:solidFill>
                  <a:srgbClr val="402E27"/>
                </a:solidFill>
                <a:latin typeface="Roboto Condensed Italics"/>
                <a:ea typeface="Roboto Condensed Italics"/>
                <a:cs typeface="Roboto Condensed Italics"/>
                <a:sym typeface="Roboto Condensed Italics"/>
              </a:rPr>
              <a:t>Làm</a:t>
            </a:r>
            <a:r>
              <a:rPr lang="en-US" sz="4157" i="1" dirty="0">
                <a:solidFill>
                  <a:srgbClr val="402E27"/>
                </a:solidFill>
                <a:latin typeface="Roboto Condensed Italics"/>
                <a:ea typeface="Roboto Condensed Italics"/>
                <a:cs typeface="Roboto Condensed Italics"/>
                <a:sym typeface="Roboto Condensed Italics"/>
              </a:rPr>
              <a:t> </a:t>
            </a:r>
            <a:r>
              <a:rPr lang="en-US" sz="4157" i="1" dirty="0" err="1">
                <a:solidFill>
                  <a:srgbClr val="402E27"/>
                </a:solidFill>
                <a:latin typeface="Roboto Condensed Italics"/>
                <a:ea typeface="Roboto Condensed Italics"/>
                <a:cs typeface="Roboto Condensed Italics"/>
                <a:sym typeface="Roboto Condensed Italics"/>
              </a:rPr>
              <a:t>thế</a:t>
            </a:r>
            <a:r>
              <a:rPr lang="en-US" sz="4157" i="1" dirty="0">
                <a:solidFill>
                  <a:srgbClr val="402E27"/>
                </a:solidFill>
                <a:latin typeface="Roboto Condensed Italics"/>
                <a:ea typeface="Roboto Condensed Italics"/>
                <a:cs typeface="Roboto Condensed Italics"/>
                <a:sym typeface="Roboto Condensed Italics"/>
              </a:rPr>
              <a:t> </a:t>
            </a:r>
            <a:r>
              <a:rPr lang="en-US" sz="4157" i="1" dirty="0" err="1">
                <a:solidFill>
                  <a:srgbClr val="402E27"/>
                </a:solidFill>
                <a:latin typeface="Roboto Condensed Italics"/>
                <a:ea typeface="Roboto Condensed Italics"/>
                <a:cs typeface="Roboto Condensed Italics"/>
                <a:sym typeface="Roboto Condensed Italics"/>
              </a:rPr>
              <a:t>nào</a:t>
            </a:r>
            <a:r>
              <a:rPr lang="en-US" sz="4157" i="1" dirty="0">
                <a:solidFill>
                  <a:srgbClr val="402E27"/>
                </a:solidFill>
                <a:latin typeface="Roboto Condensed Italics"/>
                <a:ea typeface="Roboto Condensed Italics"/>
                <a:cs typeface="Roboto Condensed Italics"/>
                <a:sym typeface="Roboto Condensed Italics"/>
              </a:rPr>
              <a:t> </a:t>
            </a:r>
            <a:r>
              <a:rPr lang="en-US" sz="4157" i="1" dirty="0" err="1">
                <a:solidFill>
                  <a:srgbClr val="402E27"/>
                </a:solidFill>
                <a:latin typeface="Roboto Condensed Italics"/>
                <a:ea typeface="Roboto Condensed Italics"/>
                <a:cs typeface="Roboto Condensed Italics"/>
                <a:sym typeface="Roboto Condensed Italics"/>
              </a:rPr>
              <a:t>để</a:t>
            </a:r>
            <a:r>
              <a:rPr lang="en-US" sz="4157" i="1" dirty="0">
                <a:solidFill>
                  <a:srgbClr val="402E27"/>
                </a:solidFill>
                <a:latin typeface="Roboto Condensed Italics"/>
                <a:ea typeface="Roboto Condensed Italics"/>
                <a:cs typeface="Roboto Condensed Italics"/>
                <a:sym typeface="Roboto Condensed Italics"/>
              </a:rPr>
              <a:t> </a:t>
            </a:r>
            <a:r>
              <a:rPr lang="en-US" sz="4157" i="1" dirty="0" err="1">
                <a:solidFill>
                  <a:srgbClr val="402E27"/>
                </a:solidFill>
                <a:latin typeface="Roboto Condensed Italics"/>
                <a:ea typeface="Roboto Condensed Italics"/>
                <a:cs typeface="Roboto Condensed Italics"/>
                <a:sym typeface="Roboto Condensed Italics"/>
              </a:rPr>
              <a:t>học</a:t>
            </a:r>
            <a:r>
              <a:rPr lang="en-US" sz="4157" i="1" dirty="0">
                <a:solidFill>
                  <a:srgbClr val="402E27"/>
                </a:solidFill>
                <a:latin typeface="Roboto Condensed Italics"/>
                <a:ea typeface="Roboto Condensed Italics"/>
                <a:cs typeface="Roboto Condensed Italics"/>
                <a:sym typeface="Roboto Condensed Italics"/>
              </a:rPr>
              <a:t> </a:t>
            </a:r>
            <a:r>
              <a:rPr lang="en-US" sz="4157" i="1" dirty="0" err="1">
                <a:solidFill>
                  <a:srgbClr val="402E27"/>
                </a:solidFill>
                <a:latin typeface="Roboto Condensed Italics"/>
                <a:ea typeface="Roboto Condensed Italics"/>
                <a:cs typeface="Roboto Condensed Italics"/>
                <a:sym typeface="Roboto Condensed Italics"/>
              </a:rPr>
              <a:t>tốt</a:t>
            </a:r>
            <a:r>
              <a:rPr lang="en-US" sz="4157" i="1" dirty="0">
                <a:solidFill>
                  <a:srgbClr val="402E27"/>
                </a:solidFill>
                <a:latin typeface="Roboto Condensed Italics"/>
                <a:ea typeface="Roboto Condensed Italics"/>
                <a:cs typeface="Roboto Condensed Italics"/>
                <a:sym typeface="Roboto Condensed Italics"/>
              </a:rPr>
              <a:t> </a:t>
            </a:r>
            <a:r>
              <a:rPr lang="en-US" sz="4157" i="1" dirty="0" err="1">
                <a:solidFill>
                  <a:srgbClr val="402E27"/>
                </a:solidFill>
                <a:latin typeface="Roboto Condensed Italics"/>
                <a:ea typeface="Roboto Condensed Italics"/>
                <a:cs typeface="Roboto Condensed Italics"/>
                <a:sym typeface="Roboto Condensed Italics"/>
              </a:rPr>
              <a:t>môn</a:t>
            </a:r>
            <a:r>
              <a:rPr lang="en-US" sz="4157" i="1" dirty="0">
                <a:solidFill>
                  <a:srgbClr val="402E27"/>
                </a:solidFill>
                <a:latin typeface="Roboto Condensed Italics"/>
                <a:ea typeface="Roboto Condensed Italics"/>
                <a:cs typeface="Roboto Condensed Italics"/>
                <a:sym typeface="Roboto Condensed Italics"/>
              </a:rPr>
              <a:t> </a:t>
            </a:r>
            <a:r>
              <a:rPr lang="en-US" sz="4157" i="1" dirty="0" err="1">
                <a:solidFill>
                  <a:srgbClr val="402E27"/>
                </a:solidFill>
                <a:latin typeface="Roboto Condensed Italics"/>
                <a:ea typeface="Roboto Condensed Italics"/>
                <a:cs typeface="Roboto Condensed Italics"/>
                <a:sym typeface="Roboto Condensed Italics"/>
              </a:rPr>
              <a:t>Ngữ</a:t>
            </a:r>
            <a:r>
              <a:rPr lang="en-US" sz="4157" i="1" dirty="0">
                <a:solidFill>
                  <a:srgbClr val="402E27"/>
                </a:solidFill>
                <a:latin typeface="Roboto Condensed Italics"/>
                <a:ea typeface="Roboto Condensed Italics"/>
                <a:cs typeface="Roboto Condensed Italics"/>
                <a:sym typeface="Roboto Condensed Italics"/>
              </a:rPr>
              <a:t> </a:t>
            </a:r>
            <a:r>
              <a:rPr lang="en-US" sz="4157" i="1" dirty="0" err="1">
                <a:solidFill>
                  <a:srgbClr val="402E27"/>
                </a:solidFill>
                <a:latin typeface="Roboto Condensed Italics"/>
                <a:ea typeface="Roboto Condensed Italics"/>
                <a:cs typeface="Roboto Condensed Italics"/>
                <a:sym typeface="Roboto Condensed Italics"/>
              </a:rPr>
              <a:t>văn</a:t>
            </a:r>
            <a:r>
              <a:rPr lang="en-US" sz="4157" i="1" dirty="0">
                <a:solidFill>
                  <a:srgbClr val="402E27"/>
                </a:solidFill>
                <a:latin typeface="Roboto Condensed Italics"/>
                <a:ea typeface="Roboto Condensed Italics"/>
                <a:cs typeface="Roboto Condensed Italics"/>
                <a:sym typeface="Roboto Condensed Italics"/>
              </a:rPr>
              <a:t>?</a:t>
            </a:r>
          </a:p>
          <a:p>
            <a:pPr marL="897665" lvl="1" indent="-448833" algn="just">
              <a:lnSpc>
                <a:spcPts val="5820"/>
              </a:lnSpc>
              <a:buFont typeface="Arial"/>
              <a:buChar char="•"/>
            </a:pPr>
            <a:r>
              <a:rPr lang="en-US" sz="4157" dirty="0" err="1">
                <a:solidFill>
                  <a:srgbClr val="402E27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Thời</a:t>
            </a:r>
            <a:r>
              <a:rPr lang="en-US" sz="4157" dirty="0">
                <a:solidFill>
                  <a:srgbClr val="402E27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 </a:t>
            </a:r>
            <a:r>
              <a:rPr lang="en-US" sz="4157" dirty="0" err="1">
                <a:solidFill>
                  <a:srgbClr val="402E27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gian</a:t>
            </a:r>
            <a:r>
              <a:rPr lang="en-US" sz="4157" dirty="0">
                <a:solidFill>
                  <a:srgbClr val="402E27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 </a:t>
            </a:r>
            <a:r>
              <a:rPr lang="en-US" sz="4157" dirty="0" err="1">
                <a:solidFill>
                  <a:srgbClr val="402E27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thảo</a:t>
            </a:r>
            <a:r>
              <a:rPr lang="en-US" sz="4157" dirty="0">
                <a:solidFill>
                  <a:srgbClr val="402E27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 </a:t>
            </a:r>
            <a:r>
              <a:rPr lang="en-US" sz="4157" dirty="0" err="1">
                <a:solidFill>
                  <a:srgbClr val="402E27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luận</a:t>
            </a:r>
            <a:r>
              <a:rPr lang="en-US" sz="4157" dirty="0">
                <a:solidFill>
                  <a:srgbClr val="402E27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: 15 </a:t>
            </a:r>
            <a:r>
              <a:rPr lang="en-US" sz="4157" dirty="0" err="1">
                <a:solidFill>
                  <a:srgbClr val="402E27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phút</a:t>
            </a:r>
            <a:endParaRPr lang="en-US" sz="4157" dirty="0">
              <a:solidFill>
                <a:srgbClr val="402E27"/>
              </a:solidFill>
              <a:latin typeface="Roboto Condensed"/>
              <a:ea typeface="Roboto Condensed"/>
              <a:cs typeface="Roboto Condensed"/>
              <a:sym typeface="Roboto Condensed"/>
            </a:endParaRPr>
          </a:p>
          <a:p>
            <a:pPr marL="897665" lvl="1" indent="-448833" algn="just">
              <a:lnSpc>
                <a:spcPts val="5820"/>
              </a:lnSpc>
              <a:buFont typeface="Arial"/>
              <a:buChar char="•"/>
            </a:pPr>
            <a:r>
              <a:rPr lang="en-US" sz="4157" dirty="0" err="1">
                <a:solidFill>
                  <a:srgbClr val="402E27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Hoạt</a:t>
            </a:r>
            <a:r>
              <a:rPr lang="en-US" sz="4157" dirty="0">
                <a:solidFill>
                  <a:srgbClr val="402E27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 </a:t>
            </a:r>
            <a:r>
              <a:rPr lang="en-US" sz="4157" dirty="0" err="1">
                <a:solidFill>
                  <a:srgbClr val="402E27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động</a:t>
            </a:r>
            <a:r>
              <a:rPr lang="en-US" sz="4157" dirty="0">
                <a:solidFill>
                  <a:srgbClr val="402E27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 </a:t>
            </a:r>
            <a:r>
              <a:rPr lang="en-US" sz="4157" dirty="0" err="1">
                <a:solidFill>
                  <a:srgbClr val="402E27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theo</a:t>
            </a:r>
            <a:r>
              <a:rPr lang="en-US" sz="4157" dirty="0">
                <a:solidFill>
                  <a:srgbClr val="402E27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 </a:t>
            </a:r>
            <a:r>
              <a:rPr lang="en-US" sz="4157" dirty="0" err="1">
                <a:solidFill>
                  <a:srgbClr val="402E27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nhóm</a:t>
            </a:r>
            <a:r>
              <a:rPr lang="en-US" sz="4157" dirty="0">
                <a:solidFill>
                  <a:srgbClr val="402E27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: 6-8 </a:t>
            </a:r>
            <a:r>
              <a:rPr lang="en-US" sz="4157" dirty="0" err="1">
                <a:solidFill>
                  <a:srgbClr val="402E27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người</a:t>
            </a:r>
            <a:r>
              <a:rPr lang="en-US" sz="4157" dirty="0">
                <a:solidFill>
                  <a:srgbClr val="402E27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/ </a:t>
            </a:r>
            <a:r>
              <a:rPr lang="en-US" sz="4157" dirty="0" err="1">
                <a:solidFill>
                  <a:srgbClr val="402E27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nhóm</a:t>
            </a:r>
            <a:endParaRPr lang="en-US" sz="4157" dirty="0">
              <a:solidFill>
                <a:srgbClr val="402E27"/>
              </a:solidFill>
              <a:latin typeface="Roboto Condensed"/>
              <a:ea typeface="Roboto Condensed"/>
              <a:cs typeface="Roboto Condensed"/>
              <a:sym typeface="Roboto Condensed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FC2B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-10800000">
            <a:off x="7844350" y="-264431"/>
            <a:ext cx="10443650" cy="11081561"/>
          </a:xfrm>
          <a:custGeom>
            <a:avLst/>
            <a:gdLst/>
            <a:ahLst/>
            <a:cxnLst/>
            <a:rect l="l" t="t" r="r" b="b"/>
            <a:pathLst>
              <a:path w="10443650" h="11081561">
                <a:moveTo>
                  <a:pt x="0" y="0"/>
                </a:moveTo>
                <a:lnTo>
                  <a:pt x="10443650" y="0"/>
                </a:lnTo>
                <a:lnTo>
                  <a:pt x="10443650" y="11081561"/>
                </a:lnTo>
                <a:lnTo>
                  <a:pt x="0" y="1108156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tretch>
              <a:fillRect r="-90379" b="-3737"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3" name="Freeform 3"/>
          <p:cNvSpPr/>
          <p:nvPr/>
        </p:nvSpPr>
        <p:spPr>
          <a:xfrm rot="-10800000">
            <a:off x="-200148" y="-397281"/>
            <a:ext cx="10443650" cy="11081561"/>
          </a:xfrm>
          <a:custGeom>
            <a:avLst/>
            <a:gdLst/>
            <a:ahLst/>
            <a:cxnLst/>
            <a:rect l="l" t="t" r="r" b="b"/>
            <a:pathLst>
              <a:path w="10443650" h="11081561">
                <a:moveTo>
                  <a:pt x="0" y="0"/>
                </a:moveTo>
                <a:lnTo>
                  <a:pt x="10443650" y="0"/>
                </a:lnTo>
                <a:lnTo>
                  <a:pt x="10443650" y="11081562"/>
                </a:lnTo>
                <a:lnTo>
                  <a:pt x="0" y="11081562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xmlns="" r:embed="rId3"/>
                </a:ext>
              </a:extLst>
            </a:blip>
            <a:stretch>
              <a:fillRect l="-90379" t="-3737"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4" name="TextBox 4"/>
          <p:cNvSpPr txBox="1"/>
          <p:nvPr/>
        </p:nvSpPr>
        <p:spPr>
          <a:xfrm rot="-5400000">
            <a:off x="455494" y="5974320"/>
            <a:ext cx="378666" cy="147180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097"/>
              </a:lnSpc>
            </a:pPr>
            <a:r>
              <a:rPr lang="en-US" sz="8641">
                <a:solidFill>
                  <a:srgbClr val="503D36"/>
                </a:solidFill>
                <a:latin typeface="Sniglet"/>
                <a:ea typeface="Sniglet"/>
                <a:cs typeface="Sniglet"/>
                <a:sym typeface="Sniglet"/>
              </a:rPr>
              <a:t>)</a:t>
            </a:r>
          </a:p>
        </p:txBody>
      </p:sp>
      <p:sp>
        <p:nvSpPr>
          <p:cNvPr id="5" name="TextBox 5"/>
          <p:cNvSpPr txBox="1"/>
          <p:nvPr/>
        </p:nvSpPr>
        <p:spPr>
          <a:xfrm rot="-5400000">
            <a:off x="455494" y="572688"/>
            <a:ext cx="378666" cy="147180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097"/>
              </a:lnSpc>
            </a:pPr>
            <a:r>
              <a:rPr lang="en-US" sz="8641">
                <a:solidFill>
                  <a:srgbClr val="503D36"/>
                </a:solidFill>
                <a:latin typeface="Sniglet"/>
                <a:ea typeface="Sniglet"/>
                <a:cs typeface="Sniglet"/>
                <a:sym typeface="Sniglet"/>
              </a:rPr>
              <a:t>)</a:t>
            </a:r>
          </a:p>
        </p:txBody>
      </p:sp>
      <p:sp>
        <p:nvSpPr>
          <p:cNvPr id="6" name="TextBox 6"/>
          <p:cNvSpPr txBox="1"/>
          <p:nvPr/>
        </p:nvSpPr>
        <p:spPr>
          <a:xfrm rot="-5400000">
            <a:off x="455494" y="1472960"/>
            <a:ext cx="378666" cy="147180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097"/>
              </a:lnSpc>
            </a:pPr>
            <a:r>
              <a:rPr lang="en-US" sz="8641">
                <a:solidFill>
                  <a:srgbClr val="503D36"/>
                </a:solidFill>
                <a:latin typeface="Sniglet"/>
                <a:ea typeface="Sniglet"/>
                <a:cs typeface="Sniglet"/>
                <a:sym typeface="Sniglet"/>
              </a:rPr>
              <a:t>)</a:t>
            </a:r>
          </a:p>
        </p:txBody>
      </p:sp>
      <p:sp>
        <p:nvSpPr>
          <p:cNvPr id="7" name="TextBox 7"/>
          <p:cNvSpPr txBox="1"/>
          <p:nvPr/>
        </p:nvSpPr>
        <p:spPr>
          <a:xfrm rot="-5400000">
            <a:off x="455494" y="2373232"/>
            <a:ext cx="378666" cy="147180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097"/>
              </a:lnSpc>
            </a:pPr>
            <a:r>
              <a:rPr lang="en-US" sz="8641">
                <a:solidFill>
                  <a:srgbClr val="503D36"/>
                </a:solidFill>
                <a:latin typeface="Sniglet"/>
                <a:ea typeface="Sniglet"/>
                <a:cs typeface="Sniglet"/>
                <a:sym typeface="Sniglet"/>
              </a:rPr>
              <a:t>)</a:t>
            </a:r>
          </a:p>
        </p:txBody>
      </p:sp>
      <p:sp>
        <p:nvSpPr>
          <p:cNvPr id="8" name="TextBox 8"/>
          <p:cNvSpPr txBox="1"/>
          <p:nvPr/>
        </p:nvSpPr>
        <p:spPr>
          <a:xfrm rot="-5400000">
            <a:off x="455494" y="3273504"/>
            <a:ext cx="378666" cy="147180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097"/>
              </a:lnSpc>
            </a:pPr>
            <a:r>
              <a:rPr lang="en-US" sz="8641">
                <a:solidFill>
                  <a:srgbClr val="503D36"/>
                </a:solidFill>
                <a:latin typeface="Sniglet"/>
                <a:ea typeface="Sniglet"/>
                <a:cs typeface="Sniglet"/>
                <a:sym typeface="Sniglet"/>
              </a:rPr>
              <a:t>)</a:t>
            </a:r>
          </a:p>
        </p:txBody>
      </p:sp>
      <p:sp>
        <p:nvSpPr>
          <p:cNvPr id="9" name="TextBox 9"/>
          <p:cNvSpPr txBox="1"/>
          <p:nvPr/>
        </p:nvSpPr>
        <p:spPr>
          <a:xfrm rot="-5400000">
            <a:off x="455494" y="4173776"/>
            <a:ext cx="378666" cy="147180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097"/>
              </a:lnSpc>
            </a:pPr>
            <a:r>
              <a:rPr lang="en-US" sz="8641">
                <a:solidFill>
                  <a:srgbClr val="503D36"/>
                </a:solidFill>
                <a:latin typeface="Sniglet"/>
                <a:ea typeface="Sniglet"/>
                <a:cs typeface="Sniglet"/>
                <a:sym typeface="Sniglet"/>
              </a:rPr>
              <a:t>)</a:t>
            </a:r>
          </a:p>
        </p:txBody>
      </p:sp>
      <p:sp>
        <p:nvSpPr>
          <p:cNvPr id="10" name="TextBox 10"/>
          <p:cNvSpPr txBox="1"/>
          <p:nvPr/>
        </p:nvSpPr>
        <p:spPr>
          <a:xfrm rot="-5400000">
            <a:off x="455494" y="5074048"/>
            <a:ext cx="378666" cy="147180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097"/>
              </a:lnSpc>
            </a:pPr>
            <a:r>
              <a:rPr lang="en-US" sz="8641">
                <a:solidFill>
                  <a:srgbClr val="503D36"/>
                </a:solidFill>
                <a:latin typeface="Sniglet"/>
                <a:ea typeface="Sniglet"/>
                <a:cs typeface="Sniglet"/>
                <a:sym typeface="Sniglet"/>
              </a:rPr>
              <a:t>)</a:t>
            </a:r>
          </a:p>
        </p:txBody>
      </p:sp>
      <p:sp>
        <p:nvSpPr>
          <p:cNvPr id="11" name="TextBox 11"/>
          <p:cNvSpPr txBox="1"/>
          <p:nvPr/>
        </p:nvSpPr>
        <p:spPr>
          <a:xfrm rot="-5400000">
            <a:off x="455494" y="6874591"/>
            <a:ext cx="378666" cy="147180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097"/>
              </a:lnSpc>
            </a:pPr>
            <a:r>
              <a:rPr lang="en-US" sz="8641">
                <a:solidFill>
                  <a:srgbClr val="503D36"/>
                </a:solidFill>
                <a:latin typeface="Sniglet"/>
                <a:ea typeface="Sniglet"/>
                <a:cs typeface="Sniglet"/>
                <a:sym typeface="Sniglet"/>
              </a:rPr>
              <a:t>)</a:t>
            </a:r>
          </a:p>
        </p:txBody>
      </p:sp>
      <p:sp>
        <p:nvSpPr>
          <p:cNvPr id="12" name="TextBox 12"/>
          <p:cNvSpPr txBox="1"/>
          <p:nvPr/>
        </p:nvSpPr>
        <p:spPr>
          <a:xfrm rot="-5400000">
            <a:off x="455494" y="7774863"/>
            <a:ext cx="378666" cy="147180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097"/>
              </a:lnSpc>
            </a:pPr>
            <a:r>
              <a:rPr lang="en-US" sz="8641">
                <a:solidFill>
                  <a:srgbClr val="503D36"/>
                </a:solidFill>
                <a:latin typeface="Sniglet"/>
                <a:ea typeface="Sniglet"/>
                <a:cs typeface="Sniglet"/>
                <a:sym typeface="Sniglet"/>
              </a:rPr>
              <a:t>)</a:t>
            </a:r>
          </a:p>
        </p:txBody>
      </p:sp>
      <p:grpSp>
        <p:nvGrpSpPr>
          <p:cNvPr id="13" name="Group 13"/>
          <p:cNvGrpSpPr/>
          <p:nvPr/>
        </p:nvGrpSpPr>
        <p:grpSpPr>
          <a:xfrm>
            <a:off x="15481187" y="971219"/>
            <a:ext cx="2422291" cy="1266163"/>
            <a:chOff x="0" y="0"/>
            <a:chExt cx="620810" cy="324506"/>
          </a:xfrm>
        </p:grpSpPr>
        <p:sp>
          <p:nvSpPr>
            <p:cNvPr id="14" name="Freeform 14"/>
            <p:cNvSpPr/>
            <p:nvPr/>
          </p:nvSpPr>
          <p:spPr>
            <a:xfrm>
              <a:off x="0" y="0"/>
              <a:ext cx="620810" cy="324506"/>
            </a:xfrm>
            <a:custGeom>
              <a:avLst/>
              <a:gdLst/>
              <a:ahLst/>
              <a:cxnLst/>
              <a:rect l="l" t="t" r="r" b="b"/>
              <a:pathLst>
                <a:path w="620810" h="324506">
                  <a:moveTo>
                    <a:pt x="79903" y="0"/>
                  </a:moveTo>
                  <a:lnTo>
                    <a:pt x="540907" y="0"/>
                  </a:lnTo>
                  <a:cubicBezTo>
                    <a:pt x="585037" y="0"/>
                    <a:pt x="620810" y="35774"/>
                    <a:pt x="620810" y="79903"/>
                  </a:cubicBezTo>
                  <a:lnTo>
                    <a:pt x="620810" y="244603"/>
                  </a:lnTo>
                  <a:cubicBezTo>
                    <a:pt x="620810" y="288732"/>
                    <a:pt x="585037" y="324506"/>
                    <a:pt x="540907" y="324506"/>
                  </a:cubicBezTo>
                  <a:lnTo>
                    <a:pt x="79903" y="324506"/>
                  </a:lnTo>
                  <a:cubicBezTo>
                    <a:pt x="35774" y="324506"/>
                    <a:pt x="0" y="288732"/>
                    <a:pt x="0" y="244603"/>
                  </a:cubicBezTo>
                  <a:lnTo>
                    <a:pt x="0" y="79903"/>
                  </a:lnTo>
                  <a:cubicBezTo>
                    <a:pt x="0" y="35774"/>
                    <a:pt x="35774" y="0"/>
                    <a:pt x="79903" y="0"/>
                  </a:cubicBezTo>
                  <a:close/>
                </a:path>
              </a:pathLst>
            </a:custGeom>
            <a:solidFill>
              <a:srgbClr val="E76262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15" name="TextBox 15"/>
            <p:cNvSpPr txBox="1"/>
            <p:nvPr/>
          </p:nvSpPr>
          <p:spPr>
            <a:xfrm>
              <a:off x="0" y="-47625"/>
              <a:ext cx="620810" cy="372131"/>
            </a:xfrm>
            <a:prstGeom prst="rect">
              <a:avLst/>
            </a:prstGeom>
          </p:spPr>
          <p:txBody>
            <a:bodyPr lIns="55240" tIns="55240" rIns="55240" bIns="5524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16" name="Group 16"/>
          <p:cNvGrpSpPr/>
          <p:nvPr/>
        </p:nvGrpSpPr>
        <p:grpSpPr>
          <a:xfrm>
            <a:off x="16465368" y="1064631"/>
            <a:ext cx="1345895" cy="1079340"/>
            <a:chOff x="0" y="0"/>
            <a:chExt cx="344940" cy="276625"/>
          </a:xfrm>
        </p:grpSpPr>
        <p:sp>
          <p:nvSpPr>
            <p:cNvPr id="17" name="Freeform 17"/>
            <p:cNvSpPr/>
            <p:nvPr/>
          </p:nvSpPr>
          <p:spPr>
            <a:xfrm>
              <a:off x="0" y="0"/>
              <a:ext cx="344940" cy="276625"/>
            </a:xfrm>
            <a:custGeom>
              <a:avLst/>
              <a:gdLst/>
              <a:ahLst/>
              <a:cxnLst/>
              <a:rect l="l" t="t" r="r" b="b"/>
              <a:pathLst>
                <a:path w="344940" h="276625">
                  <a:moveTo>
                    <a:pt x="115045" y="0"/>
                  </a:moveTo>
                  <a:lnTo>
                    <a:pt x="229895" y="0"/>
                  </a:lnTo>
                  <a:cubicBezTo>
                    <a:pt x="260407" y="0"/>
                    <a:pt x="289669" y="12121"/>
                    <a:pt x="311244" y="33696"/>
                  </a:cubicBezTo>
                  <a:cubicBezTo>
                    <a:pt x="332820" y="55271"/>
                    <a:pt x="344940" y="84533"/>
                    <a:pt x="344940" y="115045"/>
                  </a:cubicBezTo>
                  <a:lnTo>
                    <a:pt x="344940" y="161580"/>
                  </a:lnTo>
                  <a:cubicBezTo>
                    <a:pt x="344940" y="192091"/>
                    <a:pt x="332820" y="221354"/>
                    <a:pt x="311244" y="242929"/>
                  </a:cubicBezTo>
                  <a:cubicBezTo>
                    <a:pt x="289669" y="264504"/>
                    <a:pt x="260407" y="276625"/>
                    <a:pt x="229895" y="276625"/>
                  </a:cubicBezTo>
                  <a:lnTo>
                    <a:pt x="115045" y="276625"/>
                  </a:lnTo>
                  <a:cubicBezTo>
                    <a:pt x="84533" y="276625"/>
                    <a:pt x="55271" y="264504"/>
                    <a:pt x="33696" y="242929"/>
                  </a:cubicBezTo>
                  <a:cubicBezTo>
                    <a:pt x="12121" y="221354"/>
                    <a:pt x="0" y="192091"/>
                    <a:pt x="0" y="161580"/>
                  </a:cubicBezTo>
                  <a:lnTo>
                    <a:pt x="0" y="115045"/>
                  </a:lnTo>
                  <a:cubicBezTo>
                    <a:pt x="0" y="84533"/>
                    <a:pt x="12121" y="55271"/>
                    <a:pt x="33696" y="33696"/>
                  </a:cubicBezTo>
                  <a:cubicBezTo>
                    <a:pt x="55271" y="12121"/>
                    <a:pt x="84533" y="0"/>
                    <a:pt x="115045" y="0"/>
                  </a:cubicBezTo>
                  <a:close/>
                </a:path>
              </a:pathLst>
            </a:custGeom>
            <a:solidFill>
              <a:srgbClr val="E76262"/>
            </a:solidFill>
            <a:ln w="28575" cap="sq">
              <a:solidFill>
                <a:srgbClr val="FCF4E8"/>
              </a:solidFill>
              <a:prstDash val="lgDash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8" name="TextBox 18"/>
            <p:cNvSpPr txBox="1"/>
            <p:nvPr/>
          </p:nvSpPr>
          <p:spPr>
            <a:xfrm>
              <a:off x="0" y="-47625"/>
              <a:ext cx="344940" cy="324250"/>
            </a:xfrm>
            <a:prstGeom prst="rect">
              <a:avLst/>
            </a:prstGeom>
          </p:spPr>
          <p:txBody>
            <a:bodyPr lIns="55240" tIns="55240" rIns="55240" bIns="5524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19" name="Group 19"/>
          <p:cNvGrpSpPr/>
          <p:nvPr/>
        </p:nvGrpSpPr>
        <p:grpSpPr>
          <a:xfrm>
            <a:off x="15481187" y="2338146"/>
            <a:ext cx="2422291" cy="1266163"/>
            <a:chOff x="0" y="0"/>
            <a:chExt cx="620810" cy="324506"/>
          </a:xfrm>
        </p:grpSpPr>
        <p:sp>
          <p:nvSpPr>
            <p:cNvPr id="20" name="Freeform 20"/>
            <p:cNvSpPr/>
            <p:nvPr/>
          </p:nvSpPr>
          <p:spPr>
            <a:xfrm>
              <a:off x="0" y="0"/>
              <a:ext cx="620810" cy="324506"/>
            </a:xfrm>
            <a:custGeom>
              <a:avLst/>
              <a:gdLst/>
              <a:ahLst/>
              <a:cxnLst/>
              <a:rect l="l" t="t" r="r" b="b"/>
              <a:pathLst>
                <a:path w="620810" h="324506">
                  <a:moveTo>
                    <a:pt x="79903" y="0"/>
                  </a:moveTo>
                  <a:lnTo>
                    <a:pt x="540907" y="0"/>
                  </a:lnTo>
                  <a:cubicBezTo>
                    <a:pt x="585037" y="0"/>
                    <a:pt x="620810" y="35774"/>
                    <a:pt x="620810" y="79903"/>
                  </a:cubicBezTo>
                  <a:lnTo>
                    <a:pt x="620810" y="244603"/>
                  </a:lnTo>
                  <a:cubicBezTo>
                    <a:pt x="620810" y="288732"/>
                    <a:pt x="585037" y="324506"/>
                    <a:pt x="540907" y="324506"/>
                  </a:cubicBezTo>
                  <a:lnTo>
                    <a:pt x="79903" y="324506"/>
                  </a:lnTo>
                  <a:cubicBezTo>
                    <a:pt x="35774" y="324506"/>
                    <a:pt x="0" y="288732"/>
                    <a:pt x="0" y="244603"/>
                  </a:cubicBezTo>
                  <a:lnTo>
                    <a:pt x="0" y="79903"/>
                  </a:lnTo>
                  <a:cubicBezTo>
                    <a:pt x="0" y="35774"/>
                    <a:pt x="35774" y="0"/>
                    <a:pt x="79903" y="0"/>
                  </a:cubicBezTo>
                  <a:close/>
                </a:path>
              </a:pathLst>
            </a:custGeom>
            <a:solidFill>
              <a:srgbClr val="E78462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21" name="TextBox 21"/>
            <p:cNvSpPr txBox="1"/>
            <p:nvPr/>
          </p:nvSpPr>
          <p:spPr>
            <a:xfrm>
              <a:off x="0" y="-47625"/>
              <a:ext cx="620810" cy="372131"/>
            </a:xfrm>
            <a:prstGeom prst="rect">
              <a:avLst/>
            </a:prstGeom>
          </p:spPr>
          <p:txBody>
            <a:bodyPr lIns="55240" tIns="55240" rIns="55240" bIns="5524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22" name="Group 22"/>
          <p:cNvGrpSpPr/>
          <p:nvPr/>
        </p:nvGrpSpPr>
        <p:grpSpPr>
          <a:xfrm>
            <a:off x="16465368" y="2431558"/>
            <a:ext cx="1345895" cy="1079340"/>
            <a:chOff x="0" y="0"/>
            <a:chExt cx="344940" cy="276625"/>
          </a:xfrm>
        </p:grpSpPr>
        <p:sp>
          <p:nvSpPr>
            <p:cNvPr id="23" name="Freeform 23"/>
            <p:cNvSpPr/>
            <p:nvPr/>
          </p:nvSpPr>
          <p:spPr>
            <a:xfrm>
              <a:off x="0" y="0"/>
              <a:ext cx="344940" cy="276625"/>
            </a:xfrm>
            <a:custGeom>
              <a:avLst/>
              <a:gdLst/>
              <a:ahLst/>
              <a:cxnLst/>
              <a:rect l="l" t="t" r="r" b="b"/>
              <a:pathLst>
                <a:path w="344940" h="276625">
                  <a:moveTo>
                    <a:pt x="115045" y="0"/>
                  </a:moveTo>
                  <a:lnTo>
                    <a:pt x="229895" y="0"/>
                  </a:lnTo>
                  <a:cubicBezTo>
                    <a:pt x="260407" y="0"/>
                    <a:pt x="289669" y="12121"/>
                    <a:pt x="311244" y="33696"/>
                  </a:cubicBezTo>
                  <a:cubicBezTo>
                    <a:pt x="332820" y="55271"/>
                    <a:pt x="344940" y="84533"/>
                    <a:pt x="344940" y="115045"/>
                  </a:cubicBezTo>
                  <a:lnTo>
                    <a:pt x="344940" y="161580"/>
                  </a:lnTo>
                  <a:cubicBezTo>
                    <a:pt x="344940" y="192091"/>
                    <a:pt x="332820" y="221354"/>
                    <a:pt x="311244" y="242929"/>
                  </a:cubicBezTo>
                  <a:cubicBezTo>
                    <a:pt x="289669" y="264504"/>
                    <a:pt x="260407" y="276625"/>
                    <a:pt x="229895" y="276625"/>
                  </a:cubicBezTo>
                  <a:lnTo>
                    <a:pt x="115045" y="276625"/>
                  </a:lnTo>
                  <a:cubicBezTo>
                    <a:pt x="84533" y="276625"/>
                    <a:pt x="55271" y="264504"/>
                    <a:pt x="33696" y="242929"/>
                  </a:cubicBezTo>
                  <a:cubicBezTo>
                    <a:pt x="12121" y="221354"/>
                    <a:pt x="0" y="192091"/>
                    <a:pt x="0" y="161580"/>
                  </a:cubicBezTo>
                  <a:lnTo>
                    <a:pt x="0" y="115045"/>
                  </a:lnTo>
                  <a:cubicBezTo>
                    <a:pt x="0" y="84533"/>
                    <a:pt x="12121" y="55271"/>
                    <a:pt x="33696" y="33696"/>
                  </a:cubicBezTo>
                  <a:cubicBezTo>
                    <a:pt x="55271" y="12121"/>
                    <a:pt x="84533" y="0"/>
                    <a:pt x="115045" y="0"/>
                  </a:cubicBezTo>
                  <a:close/>
                </a:path>
              </a:pathLst>
            </a:custGeom>
            <a:solidFill>
              <a:srgbClr val="E78462"/>
            </a:solidFill>
            <a:ln w="28575" cap="sq">
              <a:solidFill>
                <a:srgbClr val="FCF4E8"/>
              </a:solidFill>
              <a:prstDash val="lgDash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" name="TextBox 24"/>
            <p:cNvSpPr txBox="1"/>
            <p:nvPr/>
          </p:nvSpPr>
          <p:spPr>
            <a:xfrm>
              <a:off x="0" y="-47625"/>
              <a:ext cx="344940" cy="324250"/>
            </a:xfrm>
            <a:prstGeom prst="rect">
              <a:avLst/>
            </a:prstGeom>
          </p:spPr>
          <p:txBody>
            <a:bodyPr lIns="55240" tIns="55240" rIns="55240" bIns="5524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25" name="Group 25"/>
          <p:cNvGrpSpPr/>
          <p:nvPr/>
        </p:nvGrpSpPr>
        <p:grpSpPr>
          <a:xfrm>
            <a:off x="15481187" y="3705073"/>
            <a:ext cx="2422291" cy="1266163"/>
            <a:chOff x="0" y="0"/>
            <a:chExt cx="620810" cy="324506"/>
          </a:xfrm>
        </p:grpSpPr>
        <p:sp>
          <p:nvSpPr>
            <p:cNvPr id="26" name="Freeform 26"/>
            <p:cNvSpPr/>
            <p:nvPr/>
          </p:nvSpPr>
          <p:spPr>
            <a:xfrm>
              <a:off x="0" y="0"/>
              <a:ext cx="620810" cy="324506"/>
            </a:xfrm>
            <a:custGeom>
              <a:avLst/>
              <a:gdLst/>
              <a:ahLst/>
              <a:cxnLst/>
              <a:rect l="l" t="t" r="r" b="b"/>
              <a:pathLst>
                <a:path w="620810" h="324506">
                  <a:moveTo>
                    <a:pt x="79903" y="0"/>
                  </a:moveTo>
                  <a:lnTo>
                    <a:pt x="540907" y="0"/>
                  </a:lnTo>
                  <a:cubicBezTo>
                    <a:pt x="585037" y="0"/>
                    <a:pt x="620810" y="35774"/>
                    <a:pt x="620810" y="79903"/>
                  </a:cubicBezTo>
                  <a:lnTo>
                    <a:pt x="620810" y="244603"/>
                  </a:lnTo>
                  <a:cubicBezTo>
                    <a:pt x="620810" y="288732"/>
                    <a:pt x="585037" y="324506"/>
                    <a:pt x="540907" y="324506"/>
                  </a:cubicBezTo>
                  <a:lnTo>
                    <a:pt x="79903" y="324506"/>
                  </a:lnTo>
                  <a:cubicBezTo>
                    <a:pt x="35774" y="324506"/>
                    <a:pt x="0" y="288732"/>
                    <a:pt x="0" y="244603"/>
                  </a:cubicBezTo>
                  <a:lnTo>
                    <a:pt x="0" y="79903"/>
                  </a:lnTo>
                  <a:cubicBezTo>
                    <a:pt x="0" y="35774"/>
                    <a:pt x="35774" y="0"/>
                    <a:pt x="79903" y="0"/>
                  </a:cubicBezTo>
                  <a:close/>
                </a:path>
              </a:pathLst>
            </a:custGeom>
            <a:solidFill>
              <a:srgbClr val="FFCF91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27" name="TextBox 27"/>
            <p:cNvSpPr txBox="1"/>
            <p:nvPr/>
          </p:nvSpPr>
          <p:spPr>
            <a:xfrm>
              <a:off x="0" y="-47625"/>
              <a:ext cx="620810" cy="372131"/>
            </a:xfrm>
            <a:prstGeom prst="rect">
              <a:avLst/>
            </a:prstGeom>
          </p:spPr>
          <p:txBody>
            <a:bodyPr lIns="55240" tIns="55240" rIns="55240" bIns="5524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28" name="Group 28"/>
          <p:cNvGrpSpPr/>
          <p:nvPr/>
        </p:nvGrpSpPr>
        <p:grpSpPr>
          <a:xfrm>
            <a:off x="16465368" y="3798485"/>
            <a:ext cx="1345895" cy="1079340"/>
            <a:chOff x="0" y="0"/>
            <a:chExt cx="344940" cy="276625"/>
          </a:xfrm>
        </p:grpSpPr>
        <p:sp>
          <p:nvSpPr>
            <p:cNvPr id="29" name="Freeform 29"/>
            <p:cNvSpPr/>
            <p:nvPr/>
          </p:nvSpPr>
          <p:spPr>
            <a:xfrm>
              <a:off x="0" y="0"/>
              <a:ext cx="344940" cy="276625"/>
            </a:xfrm>
            <a:custGeom>
              <a:avLst/>
              <a:gdLst/>
              <a:ahLst/>
              <a:cxnLst/>
              <a:rect l="l" t="t" r="r" b="b"/>
              <a:pathLst>
                <a:path w="344940" h="276625">
                  <a:moveTo>
                    <a:pt x="115045" y="0"/>
                  </a:moveTo>
                  <a:lnTo>
                    <a:pt x="229895" y="0"/>
                  </a:lnTo>
                  <a:cubicBezTo>
                    <a:pt x="260407" y="0"/>
                    <a:pt x="289669" y="12121"/>
                    <a:pt x="311244" y="33696"/>
                  </a:cubicBezTo>
                  <a:cubicBezTo>
                    <a:pt x="332820" y="55271"/>
                    <a:pt x="344940" y="84533"/>
                    <a:pt x="344940" y="115045"/>
                  </a:cubicBezTo>
                  <a:lnTo>
                    <a:pt x="344940" y="161580"/>
                  </a:lnTo>
                  <a:cubicBezTo>
                    <a:pt x="344940" y="192091"/>
                    <a:pt x="332820" y="221354"/>
                    <a:pt x="311244" y="242929"/>
                  </a:cubicBezTo>
                  <a:cubicBezTo>
                    <a:pt x="289669" y="264504"/>
                    <a:pt x="260407" y="276625"/>
                    <a:pt x="229895" y="276625"/>
                  </a:cubicBezTo>
                  <a:lnTo>
                    <a:pt x="115045" y="276625"/>
                  </a:lnTo>
                  <a:cubicBezTo>
                    <a:pt x="84533" y="276625"/>
                    <a:pt x="55271" y="264504"/>
                    <a:pt x="33696" y="242929"/>
                  </a:cubicBezTo>
                  <a:cubicBezTo>
                    <a:pt x="12121" y="221354"/>
                    <a:pt x="0" y="192091"/>
                    <a:pt x="0" y="161580"/>
                  </a:cubicBezTo>
                  <a:lnTo>
                    <a:pt x="0" y="115045"/>
                  </a:lnTo>
                  <a:cubicBezTo>
                    <a:pt x="0" y="84533"/>
                    <a:pt x="12121" y="55271"/>
                    <a:pt x="33696" y="33696"/>
                  </a:cubicBezTo>
                  <a:cubicBezTo>
                    <a:pt x="55271" y="12121"/>
                    <a:pt x="84533" y="0"/>
                    <a:pt x="115045" y="0"/>
                  </a:cubicBezTo>
                  <a:close/>
                </a:path>
              </a:pathLst>
            </a:custGeom>
            <a:solidFill>
              <a:srgbClr val="FFCF91"/>
            </a:solidFill>
            <a:ln w="28575" cap="sq">
              <a:solidFill>
                <a:srgbClr val="FCF4E8"/>
              </a:solidFill>
              <a:prstDash val="lgDash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" name="TextBox 30"/>
            <p:cNvSpPr txBox="1"/>
            <p:nvPr/>
          </p:nvSpPr>
          <p:spPr>
            <a:xfrm>
              <a:off x="0" y="-47625"/>
              <a:ext cx="344940" cy="324250"/>
            </a:xfrm>
            <a:prstGeom prst="rect">
              <a:avLst/>
            </a:prstGeom>
          </p:spPr>
          <p:txBody>
            <a:bodyPr lIns="55240" tIns="55240" rIns="55240" bIns="5524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31" name="Group 31"/>
          <p:cNvGrpSpPr/>
          <p:nvPr/>
        </p:nvGrpSpPr>
        <p:grpSpPr>
          <a:xfrm>
            <a:off x="15481187" y="6438928"/>
            <a:ext cx="2422291" cy="1266163"/>
            <a:chOff x="0" y="0"/>
            <a:chExt cx="620810" cy="324506"/>
          </a:xfrm>
        </p:grpSpPr>
        <p:sp>
          <p:nvSpPr>
            <p:cNvPr id="32" name="Freeform 32"/>
            <p:cNvSpPr/>
            <p:nvPr/>
          </p:nvSpPr>
          <p:spPr>
            <a:xfrm>
              <a:off x="0" y="0"/>
              <a:ext cx="620810" cy="324506"/>
            </a:xfrm>
            <a:custGeom>
              <a:avLst/>
              <a:gdLst/>
              <a:ahLst/>
              <a:cxnLst/>
              <a:rect l="l" t="t" r="r" b="b"/>
              <a:pathLst>
                <a:path w="620810" h="324506">
                  <a:moveTo>
                    <a:pt x="79903" y="0"/>
                  </a:moveTo>
                  <a:lnTo>
                    <a:pt x="540907" y="0"/>
                  </a:lnTo>
                  <a:cubicBezTo>
                    <a:pt x="585037" y="0"/>
                    <a:pt x="620810" y="35774"/>
                    <a:pt x="620810" y="79903"/>
                  </a:cubicBezTo>
                  <a:lnTo>
                    <a:pt x="620810" y="244603"/>
                  </a:lnTo>
                  <a:cubicBezTo>
                    <a:pt x="620810" y="288732"/>
                    <a:pt x="585037" y="324506"/>
                    <a:pt x="540907" y="324506"/>
                  </a:cubicBezTo>
                  <a:lnTo>
                    <a:pt x="79903" y="324506"/>
                  </a:lnTo>
                  <a:cubicBezTo>
                    <a:pt x="35774" y="324506"/>
                    <a:pt x="0" y="288732"/>
                    <a:pt x="0" y="244603"/>
                  </a:cubicBezTo>
                  <a:lnTo>
                    <a:pt x="0" y="79903"/>
                  </a:lnTo>
                  <a:cubicBezTo>
                    <a:pt x="0" y="35774"/>
                    <a:pt x="35774" y="0"/>
                    <a:pt x="79903" y="0"/>
                  </a:cubicBezTo>
                  <a:close/>
                </a:path>
              </a:pathLst>
            </a:custGeom>
            <a:solidFill>
              <a:srgbClr val="E78462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33" name="TextBox 33"/>
            <p:cNvSpPr txBox="1"/>
            <p:nvPr/>
          </p:nvSpPr>
          <p:spPr>
            <a:xfrm>
              <a:off x="0" y="-47625"/>
              <a:ext cx="620810" cy="372131"/>
            </a:xfrm>
            <a:prstGeom prst="rect">
              <a:avLst/>
            </a:prstGeom>
          </p:spPr>
          <p:txBody>
            <a:bodyPr lIns="55240" tIns="55240" rIns="55240" bIns="5524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34" name="Group 34"/>
          <p:cNvGrpSpPr/>
          <p:nvPr/>
        </p:nvGrpSpPr>
        <p:grpSpPr>
          <a:xfrm>
            <a:off x="16465368" y="6532340"/>
            <a:ext cx="1345895" cy="1079340"/>
            <a:chOff x="0" y="0"/>
            <a:chExt cx="344940" cy="276625"/>
          </a:xfrm>
        </p:grpSpPr>
        <p:sp>
          <p:nvSpPr>
            <p:cNvPr id="35" name="Freeform 35"/>
            <p:cNvSpPr/>
            <p:nvPr/>
          </p:nvSpPr>
          <p:spPr>
            <a:xfrm>
              <a:off x="0" y="0"/>
              <a:ext cx="344940" cy="276625"/>
            </a:xfrm>
            <a:custGeom>
              <a:avLst/>
              <a:gdLst/>
              <a:ahLst/>
              <a:cxnLst/>
              <a:rect l="l" t="t" r="r" b="b"/>
              <a:pathLst>
                <a:path w="344940" h="276625">
                  <a:moveTo>
                    <a:pt x="115045" y="0"/>
                  </a:moveTo>
                  <a:lnTo>
                    <a:pt x="229895" y="0"/>
                  </a:lnTo>
                  <a:cubicBezTo>
                    <a:pt x="260407" y="0"/>
                    <a:pt x="289669" y="12121"/>
                    <a:pt x="311244" y="33696"/>
                  </a:cubicBezTo>
                  <a:cubicBezTo>
                    <a:pt x="332820" y="55271"/>
                    <a:pt x="344940" y="84533"/>
                    <a:pt x="344940" y="115045"/>
                  </a:cubicBezTo>
                  <a:lnTo>
                    <a:pt x="344940" y="161580"/>
                  </a:lnTo>
                  <a:cubicBezTo>
                    <a:pt x="344940" y="192091"/>
                    <a:pt x="332820" y="221354"/>
                    <a:pt x="311244" y="242929"/>
                  </a:cubicBezTo>
                  <a:cubicBezTo>
                    <a:pt x="289669" y="264504"/>
                    <a:pt x="260407" y="276625"/>
                    <a:pt x="229895" y="276625"/>
                  </a:cubicBezTo>
                  <a:lnTo>
                    <a:pt x="115045" y="276625"/>
                  </a:lnTo>
                  <a:cubicBezTo>
                    <a:pt x="84533" y="276625"/>
                    <a:pt x="55271" y="264504"/>
                    <a:pt x="33696" y="242929"/>
                  </a:cubicBezTo>
                  <a:cubicBezTo>
                    <a:pt x="12121" y="221354"/>
                    <a:pt x="0" y="192091"/>
                    <a:pt x="0" y="161580"/>
                  </a:cubicBezTo>
                  <a:lnTo>
                    <a:pt x="0" y="115045"/>
                  </a:lnTo>
                  <a:cubicBezTo>
                    <a:pt x="0" y="84533"/>
                    <a:pt x="12121" y="55271"/>
                    <a:pt x="33696" y="33696"/>
                  </a:cubicBezTo>
                  <a:cubicBezTo>
                    <a:pt x="55271" y="12121"/>
                    <a:pt x="84533" y="0"/>
                    <a:pt x="115045" y="0"/>
                  </a:cubicBezTo>
                  <a:close/>
                </a:path>
              </a:pathLst>
            </a:custGeom>
            <a:solidFill>
              <a:srgbClr val="E78462"/>
            </a:solidFill>
            <a:ln w="28575" cap="sq">
              <a:solidFill>
                <a:srgbClr val="FCF4E8"/>
              </a:solidFill>
              <a:prstDash val="lgDash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6" name="TextBox 36"/>
            <p:cNvSpPr txBox="1"/>
            <p:nvPr/>
          </p:nvSpPr>
          <p:spPr>
            <a:xfrm>
              <a:off x="0" y="-47625"/>
              <a:ext cx="344940" cy="324250"/>
            </a:xfrm>
            <a:prstGeom prst="rect">
              <a:avLst/>
            </a:prstGeom>
          </p:spPr>
          <p:txBody>
            <a:bodyPr lIns="55240" tIns="55240" rIns="55240" bIns="5524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37" name="Group 37"/>
          <p:cNvGrpSpPr/>
          <p:nvPr/>
        </p:nvGrpSpPr>
        <p:grpSpPr>
          <a:xfrm>
            <a:off x="15481187" y="7805855"/>
            <a:ext cx="2422291" cy="1266163"/>
            <a:chOff x="0" y="0"/>
            <a:chExt cx="620810" cy="324506"/>
          </a:xfrm>
        </p:grpSpPr>
        <p:sp>
          <p:nvSpPr>
            <p:cNvPr id="38" name="Freeform 38"/>
            <p:cNvSpPr/>
            <p:nvPr/>
          </p:nvSpPr>
          <p:spPr>
            <a:xfrm>
              <a:off x="0" y="0"/>
              <a:ext cx="620810" cy="324506"/>
            </a:xfrm>
            <a:custGeom>
              <a:avLst/>
              <a:gdLst/>
              <a:ahLst/>
              <a:cxnLst/>
              <a:rect l="l" t="t" r="r" b="b"/>
              <a:pathLst>
                <a:path w="620810" h="324506">
                  <a:moveTo>
                    <a:pt x="79903" y="0"/>
                  </a:moveTo>
                  <a:lnTo>
                    <a:pt x="540907" y="0"/>
                  </a:lnTo>
                  <a:cubicBezTo>
                    <a:pt x="585037" y="0"/>
                    <a:pt x="620810" y="35774"/>
                    <a:pt x="620810" y="79903"/>
                  </a:cubicBezTo>
                  <a:lnTo>
                    <a:pt x="620810" y="244603"/>
                  </a:lnTo>
                  <a:cubicBezTo>
                    <a:pt x="620810" y="288732"/>
                    <a:pt x="585037" y="324506"/>
                    <a:pt x="540907" y="324506"/>
                  </a:cubicBezTo>
                  <a:lnTo>
                    <a:pt x="79903" y="324506"/>
                  </a:lnTo>
                  <a:cubicBezTo>
                    <a:pt x="35774" y="324506"/>
                    <a:pt x="0" y="288732"/>
                    <a:pt x="0" y="244603"/>
                  </a:cubicBezTo>
                  <a:lnTo>
                    <a:pt x="0" y="79903"/>
                  </a:lnTo>
                  <a:cubicBezTo>
                    <a:pt x="0" y="35774"/>
                    <a:pt x="35774" y="0"/>
                    <a:pt x="79903" y="0"/>
                  </a:cubicBezTo>
                  <a:close/>
                </a:path>
              </a:pathLst>
            </a:custGeom>
            <a:solidFill>
              <a:srgbClr val="FFCF91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39" name="TextBox 39"/>
            <p:cNvSpPr txBox="1"/>
            <p:nvPr/>
          </p:nvSpPr>
          <p:spPr>
            <a:xfrm>
              <a:off x="0" y="-47625"/>
              <a:ext cx="620810" cy="372131"/>
            </a:xfrm>
            <a:prstGeom prst="rect">
              <a:avLst/>
            </a:prstGeom>
          </p:spPr>
          <p:txBody>
            <a:bodyPr lIns="55240" tIns="55240" rIns="55240" bIns="5524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40" name="Group 40"/>
          <p:cNvGrpSpPr/>
          <p:nvPr/>
        </p:nvGrpSpPr>
        <p:grpSpPr>
          <a:xfrm>
            <a:off x="16465368" y="7899267"/>
            <a:ext cx="1345895" cy="1079340"/>
            <a:chOff x="0" y="0"/>
            <a:chExt cx="344940" cy="276625"/>
          </a:xfrm>
        </p:grpSpPr>
        <p:sp>
          <p:nvSpPr>
            <p:cNvPr id="41" name="Freeform 41"/>
            <p:cNvSpPr/>
            <p:nvPr/>
          </p:nvSpPr>
          <p:spPr>
            <a:xfrm>
              <a:off x="0" y="0"/>
              <a:ext cx="344940" cy="276625"/>
            </a:xfrm>
            <a:custGeom>
              <a:avLst/>
              <a:gdLst/>
              <a:ahLst/>
              <a:cxnLst/>
              <a:rect l="l" t="t" r="r" b="b"/>
              <a:pathLst>
                <a:path w="344940" h="276625">
                  <a:moveTo>
                    <a:pt x="115045" y="0"/>
                  </a:moveTo>
                  <a:lnTo>
                    <a:pt x="229895" y="0"/>
                  </a:lnTo>
                  <a:cubicBezTo>
                    <a:pt x="260407" y="0"/>
                    <a:pt x="289669" y="12121"/>
                    <a:pt x="311244" y="33696"/>
                  </a:cubicBezTo>
                  <a:cubicBezTo>
                    <a:pt x="332820" y="55271"/>
                    <a:pt x="344940" y="84533"/>
                    <a:pt x="344940" y="115045"/>
                  </a:cubicBezTo>
                  <a:lnTo>
                    <a:pt x="344940" y="161580"/>
                  </a:lnTo>
                  <a:cubicBezTo>
                    <a:pt x="344940" y="192091"/>
                    <a:pt x="332820" y="221354"/>
                    <a:pt x="311244" y="242929"/>
                  </a:cubicBezTo>
                  <a:cubicBezTo>
                    <a:pt x="289669" y="264504"/>
                    <a:pt x="260407" y="276625"/>
                    <a:pt x="229895" y="276625"/>
                  </a:cubicBezTo>
                  <a:lnTo>
                    <a:pt x="115045" y="276625"/>
                  </a:lnTo>
                  <a:cubicBezTo>
                    <a:pt x="84533" y="276625"/>
                    <a:pt x="55271" y="264504"/>
                    <a:pt x="33696" y="242929"/>
                  </a:cubicBezTo>
                  <a:cubicBezTo>
                    <a:pt x="12121" y="221354"/>
                    <a:pt x="0" y="192091"/>
                    <a:pt x="0" y="161580"/>
                  </a:cubicBezTo>
                  <a:lnTo>
                    <a:pt x="0" y="115045"/>
                  </a:lnTo>
                  <a:cubicBezTo>
                    <a:pt x="0" y="84533"/>
                    <a:pt x="12121" y="55271"/>
                    <a:pt x="33696" y="33696"/>
                  </a:cubicBezTo>
                  <a:cubicBezTo>
                    <a:pt x="55271" y="12121"/>
                    <a:pt x="84533" y="0"/>
                    <a:pt x="115045" y="0"/>
                  </a:cubicBezTo>
                  <a:close/>
                </a:path>
              </a:pathLst>
            </a:custGeom>
            <a:solidFill>
              <a:srgbClr val="FFCF91"/>
            </a:solidFill>
            <a:ln w="28575" cap="sq">
              <a:solidFill>
                <a:srgbClr val="FCF4E8"/>
              </a:solidFill>
              <a:prstDash val="lgDash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2" name="TextBox 42"/>
            <p:cNvSpPr txBox="1"/>
            <p:nvPr/>
          </p:nvSpPr>
          <p:spPr>
            <a:xfrm>
              <a:off x="0" y="-47625"/>
              <a:ext cx="344940" cy="324250"/>
            </a:xfrm>
            <a:prstGeom prst="rect">
              <a:avLst/>
            </a:prstGeom>
          </p:spPr>
          <p:txBody>
            <a:bodyPr lIns="55240" tIns="55240" rIns="55240" bIns="5524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43" name="Freeform 43"/>
          <p:cNvSpPr/>
          <p:nvPr/>
        </p:nvSpPr>
        <p:spPr>
          <a:xfrm rot="5400000">
            <a:off x="13300485" y="4351615"/>
            <a:ext cx="8100800" cy="1340007"/>
          </a:xfrm>
          <a:custGeom>
            <a:avLst/>
            <a:gdLst/>
            <a:ahLst/>
            <a:cxnLst/>
            <a:rect l="l" t="t" r="r" b="b"/>
            <a:pathLst>
              <a:path w="8100800" h="1340007">
                <a:moveTo>
                  <a:pt x="0" y="0"/>
                </a:moveTo>
                <a:lnTo>
                  <a:pt x="8100800" y="0"/>
                </a:lnTo>
                <a:lnTo>
                  <a:pt x="8100800" y="1340007"/>
                </a:lnTo>
                <a:lnTo>
                  <a:pt x="0" y="1340007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44" name="Freeform 44"/>
          <p:cNvSpPr/>
          <p:nvPr/>
        </p:nvSpPr>
        <p:spPr>
          <a:xfrm>
            <a:off x="460986" y="9488557"/>
            <a:ext cx="16591034" cy="798443"/>
          </a:xfrm>
          <a:custGeom>
            <a:avLst/>
            <a:gdLst/>
            <a:ahLst/>
            <a:cxnLst/>
            <a:rect l="l" t="t" r="r" b="b"/>
            <a:pathLst>
              <a:path w="16591034" h="798443">
                <a:moveTo>
                  <a:pt x="0" y="0"/>
                </a:moveTo>
                <a:lnTo>
                  <a:pt x="16591034" y="0"/>
                </a:lnTo>
                <a:lnTo>
                  <a:pt x="16591034" y="798443"/>
                </a:lnTo>
                <a:lnTo>
                  <a:pt x="0" y="798443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grpSp>
        <p:nvGrpSpPr>
          <p:cNvPr id="45" name="Group 45"/>
          <p:cNvGrpSpPr/>
          <p:nvPr/>
        </p:nvGrpSpPr>
        <p:grpSpPr>
          <a:xfrm>
            <a:off x="460986" y="345960"/>
            <a:ext cx="16591034" cy="9351318"/>
            <a:chOff x="0" y="0"/>
            <a:chExt cx="4112279" cy="2317832"/>
          </a:xfrm>
        </p:grpSpPr>
        <p:sp>
          <p:nvSpPr>
            <p:cNvPr id="46" name="Freeform 46"/>
            <p:cNvSpPr/>
            <p:nvPr/>
          </p:nvSpPr>
          <p:spPr>
            <a:xfrm>
              <a:off x="0" y="0"/>
              <a:ext cx="4112280" cy="2317832"/>
            </a:xfrm>
            <a:custGeom>
              <a:avLst/>
              <a:gdLst/>
              <a:ahLst/>
              <a:cxnLst/>
              <a:rect l="l" t="t" r="r" b="b"/>
              <a:pathLst>
                <a:path w="4112280" h="2317832">
                  <a:moveTo>
                    <a:pt x="9333" y="0"/>
                  </a:moveTo>
                  <a:lnTo>
                    <a:pt x="4102947" y="0"/>
                  </a:lnTo>
                  <a:cubicBezTo>
                    <a:pt x="4105422" y="0"/>
                    <a:pt x="4107796" y="983"/>
                    <a:pt x="4109546" y="2733"/>
                  </a:cubicBezTo>
                  <a:cubicBezTo>
                    <a:pt x="4111296" y="4484"/>
                    <a:pt x="4112280" y="6857"/>
                    <a:pt x="4112280" y="9333"/>
                  </a:cubicBezTo>
                  <a:lnTo>
                    <a:pt x="4112280" y="2308500"/>
                  </a:lnTo>
                  <a:cubicBezTo>
                    <a:pt x="4112280" y="2310975"/>
                    <a:pt x="4111296" y="2313349"/>
                    <a:pt x="4109546" y="2315099"/>
                  </a:cubicBezTo>
                  <a:cubicBezTo>
                    <a:pt x="4107796" y="2316849"/>
                    <a:pt x="4105422" y="2317832"/>
                    <a:pt x="4102947" y="2317832"/>
                  </a:cubicBezTo>
                  <a:lnTo>
                    <a:pt x="9333" y="2317832"/>
                  </a:lnTo>
                  <a:cubicBezTo>
                    <a:pt x="6857" y="2317832"/>
                    <a:pt x="4484" y="2316849"/>
                    <a:pt x="2733" y="2315099"/>
                  </a:cubicBezTo>
                  <a:cubicBezTo>
                    <a:pt x="983" y="2313349"/>
                    <a:pt x="0" y="2310975"/>
                    <a:pt x="0" y="2308500"/>
                  </a:cubicBezTo>
                  <a:lnTo>
                    <a:pt x="0" y="9333"/>
                  </a:lnTo>
                  <a:cubicBezTo>
                    <a:pt x="0" y="6857"/>
                    <a:pt x="983" y="4484"/>
                    <a:pt x="2733" y="2733"/>
                  </a:cubicBezTo>
                  <a:cubicBezTo>
                    <a:pt x="4484" y="983"/>
                    <a:pt x="6857" y="0"/>
                    <a:pt x="9333" y="0"/>
                  </a:cubicBezTo>
                  <a:close/>
                </a:path>
              </a:pathLst>
            </a:custGeom>
            <a:solidFill>
              <a:srgbClr val="FCF4E8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47" name="TextBox 47"/>
            <p:cNvSpPr txBox="1"/>
            <p:nvPr/>
          </p:nvSpPr>
          <p:spPr>
            <a:xfrm>
              <a:off x="0" y="-28575"/>
              <a:ext cx="4112279" cy="2346407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60"/>
                </a:lnSpc>
              </a:pPr>
              <a:endParaRPr/>
            </a:p>
          </p:txBody>
        </p:sp>
      </p:grpSp>
      <p:grpSp>
        <p:nvGrpSpPr>
          <p:cNvPr id="48" name="Group 48"/>
          <p:cNvGrpSpPr/>
          <p:nvPr/>
        </p:nvGrpSpPr>
        <p:grpSpPr>
          <a:xfrm>
            <a:off x="1004595" y="1280517"/>
            <a:ext cx="279582" cy="279582"/>
            <a:chOff x="0" y="0"/>
            <a:chExt cx="812800" cy="812800"/>
          </a:xfrm>
        </p:grpSpPr>
        <p:sp>
          <p:nvSpPr>
            <p:cNvPr id="49" name="Freeform 49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9FC2B6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50" name="TextBox 50"/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60442" tIns="60442" rIns="60442" bIns="60442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51" name="Group 51"/>
          <p:cNvGrpSpPr/>
          <p:nvPr/>
        </p:nvGrpSpPr>
        <p:grpSpPr>
          <a:xfrm>
            <a:off x="1004595" y="2181188"/>
            <a:ext cx="279582" cy="279582"/>
            <a:chOff x="0" y="0"/>
            <a:chExt cx="812800" cy="812800"/>
          </a:xfrm>
        </p:grpSpPr>
        <p:sp>
          <p:nvSpPr>
            <p:cNvPr id="52" name="Freeform 52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9FC2B6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53" name="TextBox 53"/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60442" tIns="60442" rIns="60442" bIns="60442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54" name="Group 54"/>
          <p:cNvGrpSpPr/>
          <p:nvPr/>
        </p:nvGrpSpPr>
        <p:grpSpPr>
          <a:xfrm>
            <a:off x="1004595" y="3081859"/>
            <a:ext cx="279582" cy="279582"/>
            <a:chOff x="0" y="0"/>
            <a:chExt cx="812800" cy="812800"/>
          </a:xfrm>
        </p:grpSpPr>
        <p:sp>
          <p:nvSpPr>
            <p:cNvPr id="55" name="Freeform 55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9FC2B6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56" name="TextBox 56"/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60442" tIns="60442" rIns="60442" bIns="60442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57" name="Group 57"/>
          <p:cNvGrpSpPr/>
          <p:nvPr/>
        </p:nvGrpSpPr>
        <p:grpSpPr>
          <a:xfrm>
            <a:off x="1004595" y="3982530"/>
            <a:ext cx="279582" cy="279582"/>
            <a:chOff x="0" y="0"/>
            <a:chExt cx="812800" cy="812800"/>
          </a:xfrm>
        </p:grpSpPr>
        <p:sp>
          <p:nvSpPr>
            <p:cNvPr id="58" name="Freeform 58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9FC2B6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59" name="TextBox 59"/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60442" tIns="60442" rIns="60442" bIns="60442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60" name="Group 60"/>
          <p:cNvGrpSpPr/>
          <p:nvPr/>
        </p:nvGrpSpPr>
        <p:grpSpPr>
          <a:xfrm>
            <a:off x="1004595" y="4883201"/>
            <a:ext cx="279582" cy="279582"/>
            <a:chOff x="0" y="0"/>
            <a:chExt cx="812800" cy="812800"/>
          </a:xfrm>
        </p:grpSpPr>
        <p:sp>
          <p:nvSpPr>
            <p:cNvPr id="61" name="Freeform 61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9FC2B6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62" name="TextBox 62"/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60442" tIns="60442" rIns="60442" bIns="60442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63" name="Group 63"/>
          <p:cNvGrpSpPr/>
          <p:nvPr/>
        </p:nvGrpSpPr>
        <p:grpSpPr>
          <a:xfrm>
            <a:off x="1004595" y="5783872"/>
            <a:ext cx="279582" cy="279582"/>
            <a:chOff x="0" y="0"/>
            <a:chExt cx="812800" cy="812800"/>
          </a:xfrm>
        </p:grpSpPr>
        <p:sp>
          <p:nvSpPr>
            <p:cNvPr id="64" name="Freeform 64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9FC2B6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65" name="TextBox 65"/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60442" tIns="60442" rIns="60442" bIns="60442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66" name="Group 66"/>
          <p:cNvGrpSpPr/>
          <p:nvPr/>
        </p:nvGrpSpPr>
        <p:grpSpPr>
          <a:xfrm>
            <a:off x="1004595" y="6684543"/>
            <a:ext cx="279582" cy="279582"/>
            <a:chOff x="0" y="0"/>
            <a:chExt cx="812800" cy="812800"/>
          </a:xfrm>
        </p:grpSpPr>
        <p:sp>
          <p:nvSpPr>
            <p:cNvPr id="67" name="Freeform 67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9FC2B6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68" name="TextBox 68"/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60442" tIns="60442" rIns="60442" bIns="60442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69" name="Group 69"/>
          <p:cNvGrpSpPr/>
          <p:nvPr/>
        </p:nvGrpSpPr>
        <p:grpSpPr>
          <a:xfrm>
            <a:off x="1004595" y="7585214"/>
            <a:ext cx="279582" cy="279582"/>
            <a:chOff x="0" y="0"/>
            <a:chExt cx="812800" cy="812800"/>
          </a:xfrm>
        </p:grpSpPr>
        <p:sp>
          <p:nvSpPr>
            <p:cNvPr id="70" name="Freeform 70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9FC2B6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71" name="TextBox 71"/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60442" tIns="60442" rIns="60442" bIns="60442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72" name="Group 72"/>
          <p:cNvGrpSpPr/>
          <p:nvPr/>
        </p:nvGrpSpPr>
        <p:grpSpPr>
          <a:xfrm>
            <a:off x="1004595" y="8485885"/>
            <a:ext cx="279582" cy="279582"/>
            <a:chOff x="0" y="0"/>
            <a:chExt cx="812800" cy="812800"/>
          </a:xfrm>
        </p:grpSpPr>
        <p:sp>
          <p:nvSpPr>
            <p:cNvPr id="73" name="Freeform 73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9FC2B6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74" name="TextBox 74"/>
            <p:cNvSpPr txBox="1"/>
            <p:nvPr/>
          </p:nvSpPr>
          <p:spPr>
            <a:xfrm>
              <a:off x="76200" y="47625"/>
              <a:ext cx="660400" cy="688975"/>
            </a:xfrm>
            <a:prstGeom prst="rect">
              <a:avLst/>
            </a:prstGeom>
          </p:spPr>
          <p:txBody>
            <a:bodyPr lIns="60442" tIns="60442" rIns="60442" bIns="60442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75" name="Group 75"/>
          <p:cNvGrpSpPr/>
          <p:nvPr/>
        </p:nvGrpSpPr>
        <p:grpSpPr>
          <a:xfrm>
            <a:off x="788682" y="649285"/>
            <a:ext cx="15892199" cy="8744667"/>
            <a:chOff x="0" y="0"/>
            <a:chExt cx="3939065" cy="2167467"/>
          </a:xfrm>
        </p:grpSpPr>
        <p:sp>
          <p:nvSpPr>
            <p:cNvPr id="76" name="Freeform 76"/>
            <p:cNvSpPr/>
            <p:nvPr/>
          </p:nvSpPr>
          <p:spPr>
            <a:xfrm>
              <a:off x="0" y="0"/>
              <a:ext cx="3939065" cy="2167467"/>
            </a:xfrm>
            <a:custGeom>
              <a:avLst/>
              <a:gdLst/>
              <a:ahLst/>
              <a:cxnLst/>
              <a:rect l="l" t="t" r="r" b="b"/>
              <a:pathLst>
                <a:path w="3939065" h="2167467">
                  <a:moveTo>
                    <a:pt x="9743" y="0"/>
                  </a:moveTo>
                  <a:lnTo>
                    <a:pt x="3929322" y="0"/>
                  </a:lnTo>
                  <a:cubicBezTo>
                    <a:pt x="3934703" y="0"/>
                    <a:pt x="3939065" y="4362"/>
                    <a:pt x="3939065" y="9743"/>
                  </a:cubicBezTo>
                  <a:lnTo>
                    <a:pt x="3939065" y="2157724"/>
                  </a:lnTo>
                  <a:cubicBezTo>
                    <a:pt x="3939065" y="2163105"/>
                    <a:pt x="3934703" y="2167467"/>
                    <a:pt x="3929322" y="2167467"/>
                  </a:cubicBezTo>
                  <a:lnTo>
                    <a:pt x="9743" y="2167467"/>
                  </a:lnTo>
                  <a:cubicBezTo>
                    <a:pt x="4362" y="2167467"/>
                    <a:pt x="0" y="2163105"/>
                    <a:pt x="0" y="2157724"/>
                  </a:cubicBezTo>
                  <a:lnTo>
                    <a:pt x="0" y="9743"/>
                  </a:lnTo>
                  <a:cubicBezTo>
                    <a:pt x="0" y="4362"/>
                    <a:pt x="4362" y="0"/>
                    <a:pt x="9743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47625" cap="sq">
              <a:solidFill>
                <a:srgbClr val="9FC2B6"/>
              </a:solidFill>
              <a:prstDash val="lgDash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7" name="TextBox 77"/>
            <p:cNvSpPr txBox="1"/>
            <p:nvPr/>
          </p:nvSpPr>
          <p:spPr>
            <a:xfrm>
              <a:off x="0" y="-28575"/>
              <a:ext cx="3939065" cy="2196042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60"/>
                </a:lnSpc>
              </a:pPr>
              <a:endParaRPr/>
            </a:p>
          </p:txBody>
        </p:sp>
      </p:grpSp>
      <p:grpSp>
        <p:nvGrpSpPr>
          <p:cNvPr id="78" name="Group 78"/>
          <p:cNvGrpSpPr/>
          <p:nvPr/>
        </p:nvGrpSpPr>
        <p:grpSpPr>
          <a:xfrm>
            <a:off x="14490554" y="5021619"/>
            <a:ext cx="3670381" cy="1266163"/>
            <a:chOff x="0" y="0"/>
            <a:chExt cx="940684" cy="324506"/>
          </a:xfrm>
        </p:grpSpPr>
        <p:sp>
          <p:nvSpPr>
            <p:cNvPr id="79" name="Freeform 79"/>
            <p:cNvSpPr/>
            <p:nvPr/>
          </p:nvSpPr>
          <p:spPr>
            <a:xfrm>
              <a:off x="0" y="0"/>
              <a:ext cx="940684" cy="324506"/>
            </a:xfrm>
            <a:custGeom>
              <a:avLst/>
              <a:gdLst/>
              <a:ahLst/>
              <a:cxnLst/>
              <a:rect l="l" t="t" r="r" b="b"/>
              <a:pathLst>
                <a:path w="940684" h="324506">
                  <a:moveTo>
                    <a:pt x="52732" y="0"/>
                  </a:moveTo>
                  <a:lnTo>
                    <a:pt x="887952" y="0"/>
                  </a:lnTo>
                  <a:cubicBezTo>
                    <a:pt x="901937" y="0"/>
                    <a:pt x="915350" y="5556"/>
                    <a:pt x="925239" y="15445"/>
                  </a:cubicBezTo>
                  <a:cubicBezTo>
                    <a:pt x="935128" y="25334"/>
                    <a:pt x="940684" y="38747"/>
                    <a:pt x="940684" y="52732"/>
                  </a:cubicBezTo>
                  <a:lnTo>
                    <a:pt x="940684" y="271773"/>
                  </a:lnTo>
                  <a:cubicBezTo>
                    <a:pt x="940684" y="300897"/>
                    <a:pt x="917075" y="324506"/>
                    <a:pt x="887952" y="324506"/>
                  </a:cubicBezTo>
                  <a:lnTo>
                    <a:pt x="52732" y="324506"/>
                  </a:lnTo>
                  <a:cubicBezTo>
                    <a:pt x="23609" y="324506"/>
                    <a:pt x="0" y="300897"/>
                    <a:pt x="0" y="271773"/>
                  </a:cubicBezTo>
                  <a:lnTo>
                    <a:pt x="0" y="52732"/>
                  </a:lnTo>
                  <a:cubicBezTo>
                    <a:pt x="0" y="23609"/>
                    <a:pt x="23609" y="0"/>
                    <a:pt x="52732" y="0"/>
                  </a:cubicBezTo>
                  <a:close/>
                </a:path>
              </a:pathLst>
            </a:custGeom>
            <a:solidFill>
              <a:srgbClr val="E76262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80" name="TextBox 80"/>
            <p:cNvSpPr txBox="1"/>
            <p:nvPr/>
          </p:nvSpPr>
          <p:spPr>
            <a:xfrm>
              <a:off x="0" y="-47625"/>
              <a:ext cx="940684" cy="372131"/>
            </a:xfrm>
            <a:prstGeom prst="rect">
              <a:avLst/>
            </a:prstGeom>
          </p:spPr>
          <p:txBody>
            <a:bodyPr lIns="55240" tIns="55240" rIns="55240" bIns="5524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81" name="Group 81"/>
          <p:cNvGrpSpPr/>
          <p:nvPr/>
        </p:nvGrpSpPr>
        <p:grpSpPr>
          <a:xfrm>
            <a:off x="14592407" y="5144247"/>
            <a:ext cx="3476314" cy="1079340"/>
            <a:chOff x="0" y="0"/>
            <a:chExt cx="890946" cy="276625"/>
          </a:xfrm>
        </p:grpSpPr>
        <p:sp>
          <p:nvSpPr>
            <p:cNvPr id="82" name="Freeform 82"/>
            <p:cNvSpPr/>
            <p:nvPr/>
          </p:nvSpPr>
          <p:spPr>
            <a:xfrm>
              <a:off x="0" y="0"/>
              <a:ext cx="890946" cy="276625"/>
            </a:xfrm>
            <a:custGeom>
              <a:avLst/>
              <a:gdLst/>
              <a:ahLst/>
              <a:cxnLst/>
              <a:rect l="l" t="t" r="r" b="b"/>
              <a:pathLst>
                <a:path w="890946" h="276625">
                  <a:moveTo>
                    <a:pt x="44541" y="0"/>
                  </a:moveTo>
                  <a:lnTo>
                    <a:pt x="846405" y="0"/>
                  </a:lnTo>
                  <a:cubicBezTo>
                    <a:pt x="871005" y="0"/>
                    <a:pt x="890946" y="19942"/>
                    <a:pt x="890946" y="44541"/>
                  </a:cubicBezTo>
                  <a:lnTo>
                    <a:pt x="890946" y="232084"/>
                  </a:lnTo>
                  <a:cubicBezTo>
                    <a:pt x="890946" y="256683"/>
                    <a:pt x="871005" y="276625"/>
                    <a:pt x="846405" y="276625"/>
                  </a:cubicBezTo>
                  <a:lnTo>
                    <a:pt x="44541" y="276625"/>
                  </a:lnTo>
                  <a:cubicBezTo>
                    <a:pt x="19942" y="276625"/>
                    <a:pt x="0" y="256683"/>
                    <a:pt x="0" y="232084"/>
                  </a:cubicBezTo>
                  <a:lnTo>
                    <a:pt x="0" y="44541"/>
                  </a:lnTo>
                  <a:cubicBezTo>
                    <a:pt x="0" y="19942"/>
                    <a:pt x="19942" y="0"/>
                    <a:pt x="44541" y="0"/>
                  </a:cubicBezTo>
                  <a:close/>
                </a:path>
              </a:pathLst>
            </a:custGeom>
            <a:solidFill>
              <a:srgbClr val="E76262"/>
            </a:solidFill>
            <a:ln w="28575" cap="sq">
              <a:solidFill>
                <a:srgbClr val="FCF4E8"/>
              </a:solidFill>
              <a:prstDash val="lgDash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3" name="TextBox 83"/>
            <p:cNvSpPr txBox="1"/>
            <p:nvPr/>
          </p:nvSpPr>
          <p:spPr>
            <a:xfrm>
              <a:off x="0" y="-66675"/>
              <a:ext cx="890946" cy="343300"/>
            </a:xfrm>
            <a:prstGeom prst="rect">
              <a:avLst/>
            </a:prstGeom>
          </p:spPr>
          <p:txBody>
            <a:bodyPr lIns="55240" tIns="55240" rIns="55240" bIns="55240" rtlCol="0" anchor="ctr"/>
            <a:lstStyle/>
            <a:p>
              <a:pPr algn="ctr">
                <a:lnSpc>
                  <a:spcPts val="4059"/>
                </a:lnSpc>
              </a:pPr>
              <a:r>
                <a:rPr lang="en-US" sz="2899">
                  <a:solidFill>
                    <a:srgbClr val="FFFFFF"/>
                  </a:solidFill>
                  <a:latin typeface="#9Slide07 SVNUT Triumph Press"/>
                  <a:ea typeface="#9Slide07 SVNUT Triumph Press"/>
                  <a:cs typeface="#9Slide07 SVNUT Triumph Press"/>
                  <a:sym typeface="#9Slide07 SVNUT Triumph Press"/>
                </a:rPr>
                <a:t>II.Chuẩn bị bài nói</a:t>
              </a:r>
            </a:p>
          </p:txBody>
        </p:sp>
      </p:grpSp>
      <p:sp>
        <p:nvSpPr>
          <p:cNvPr id="84" name="Freeform 84"/>
          <p:cNvSpPr/>
          <p:nvPr/>
        </p:nvSpPr>
        <p:spPr>
          <a:xfrm>
            <a:off x="13359375" y="1667389"/>
            <a:ext cx="1897572" cy="1674608"/>
          </a:xfrm>
          <a:custGeom>
            <a:avLst/>
            <a:gdLst/>
            <a:ahLst/>
            <a:cxnLst/>
            <a:rect l="l" t="t" r="r" b="b"/>
            <a:pathLst>
              <a:path w="1897572" h="1674608">
                <a:moveTo>
                  <a:pt x="0" y="0"/>
                </a:moveTo>
                <a:lnTo>
                  <a:pt x="1897573" y="0"/>
                </a:lnTo>
                <a:lnTo>
                  <a:pt x="1897573" y="1674608"/>
                </a:lnTo>
                <a:lnTo>
                  <a:pt x="0" y="1674608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85" name="Freeform 85"/>
          <p:cNvSpPr/>
          <p:nvPr/>
        </p:nvSpPr>
        <p:spPr>
          <a:xfrm rot="-3955797" flipH="1" flipV="1">
            <a:off x="15275461" y="8026244"/>
            <a:ext cx="1011795" cy="696741"/>
          </a:xfrm>
          <a:custGeom>
            <a:avLst/>
            <a:gdLst/>
            <a:ahLst/>
            <a:cxnLst/>
            <a:rect l="l" t="t" r="r" b="b"/>
            <a:pathLst>
              <a:path w="1011795" h="696741">
                <a:moveTo>
                  <a:pt x="1011795" y="696741"/>
                </a:moveTo>
                <a:lnTo>
                  <a:pt x="0" y="696741"/>
                </a:lnTo>
                <a:lnTo>
                  <a:pt x="0" y="0"/>
                </a:lnTo>
                <a:lnTo>
                  <a:pt x="1011795" y="0"/>
                </a:lnTo>
                <a:lnTo>
                  <a:pt x="1011795" y="696741"/>
                </a:lnTo>
                <a:close/>
              </a:path>
            </a:pathLst>
          </a:custGeom>
          <a:blipFill>
            <a:blip r:embed="rId7"/>
            <a:stretch>
              <a:fillRect t="-62571" r="-193516" b="-197067"/>
            </a:stretch>
          </a:blipFill>
        </p:spPr>
        <p:txBody>
          <a:bodyPr/>
          <a:lstStyle/>
          <a:p>
            <a:endParaRPr lang="en-US"/>
          </a:p>
        </p:txBody>
      </p:sp>
      <p:grpSp>
        <p:nvGrpSpPr>
          <p:cNvPr id="86" name="Group 86"/>
          <p:cNvGrpSpPr/>
          <p:nvPr/>
        </p:nvGrpSpPr>
        <p:grpSpPr>
          <a:xfrm>
            <a:off x="1597866" y="1064631"/>
            <a:ext cx="7136915" cy="909489"/>
            <a:chOff x="0" y="0"/>
            <a:chExt cx="3189524" cy="406456"/>
          </a:xfrm>
        </p:grpSpPr>
        <p:sp>
          <p:nvSpPr>
            <p:cNvPr id="87" name="Freeform 87"/>
            <p:cNvSpPr/>
            <p:nvPr/>
          </p:nvSpPr>
          <p:spPr>
            <a:xfrm>
              <a:off x="0" y="0"/>
              <a:ext cx="3189524" cy="406456"/>
            </a:xfrm>
            <a:custGeom>
              <a:avLst/>
              <a:gdLst/>
              <a:ahLst/>
              <a:cxnLst/>
              <a:rect l="l" t="t" r="r" b="b"/>
              <a:pathLst>
                <a:path w="3189524" h="406456">
                  <a:moveTo>
                    <a:pt x="108477" y="0"/>
                  </a:moveTo>
                  <a:lnTo>
                    <a:pt x="3081047" y="0"/>
                  </a:lnTo>
                  <a:cubicBezTo>
                    <a:pt x="3140957" y="0"/>
                    <a:pt x="3189524" y="48567"/>
                    <a:pt x="3189524" y="108477"/>
                  </a:cubicBezTo>
                  <a:lnTo>
                    <a:pt x="3189524" y="297978"/>
                  </a:lnTo>
                  <a:cubicBezTo>
                    <a:pt x="3189524" y="357889"/>
                    <a:pt x="3140957" y="406456"/>
                    <a:pt x="3081047" y="406456"/>
                  </a:cubicBezTo>
                  <a:lnTo>
                    <a:pt x="108477" y="406456"/>
                  </a:lnTo>
                  <a:cubicBezTo>
                    <a:pt x="79707" y="406456"/>
                    <a:pt x="52116" y="395027"/>
                    <a:pt x="31772" y="374683"/>
                  </a:cubicBezTo>
                  <a:cubicBezTo>
                    <a:pt x="11429" y="354340"/>
                    <a:pt x="0" y="326748"/>
                    <a:pt x="0" y="297978"/>
                  </a:cubicBezTo>
                  <a:lnTo>
                    <a:pt x="0" y="108477"/>
                  </a:lnTo>
                  <a:cubicBezTo>
                    <a:pt x="0" y="48567"/>
                    <a:pt x="48567" y="0"/>
                    <a:pt x="108477" y="0"/>
                  </a:cubicBezTo>
                  <a:close/>
                </a:path>
              </a:pathLst>
            </a:custGeom>
            <a:solidFill>
              <a:srgbClr val="FFCF91"/>
            </a:solidFill>
            <a:ln w="47625" cap="rnd">
              <a:solidFill>
                <a:srgbClr val="E76262"/>
              </a:solidFill>
              <a:prstDash val="lgDash"/>
              <a:rou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8" name="TextBox 88"/>
            <p:cNvSpPr txBox="1"/>
            <p:nvPr/>
          </p:nvSpPr>
          <p:spPr>
            <a:xfrm>
              <a:off x="0" y="-28575"/>
              <a:ext cx="3189524" cy="435031"/>
            </a:xfrm>
            <a:prstGeom prst="rect">
              <a:avLst/>
            </a:prstGeom>
          </p:spPr>
          <p:txBody>
            <a:bodyPr lIns="44501" tIns="44501" rIns="44501" bIns="44501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89" name="TextBox 89"/>
          <p:cNvSpPr txBox="1"/>
          <p:nvPr/>
        </p:nvSpPr>
        <p:spPr>
          <a:xfrm rot="5400000">
            <a:off x="546570" y="805550"/>
            <a:ext cx="378666" cy="147180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097"/>
              </a:lnSpc>
            </a:pPr>
            <a:r>
              <a:rPr lang="en-US" sz="8641">
                <a:solidFill>
                  <a:srgbClr val="503D36"/>
                </a:solidFill>
                <a:latin typeface="Sniglet"/>
                <a:ea typeface="Sniglet"/>
                <a:cs typeface="Sniglet"/>
                <a:sym typeface="Sniglet"/>
              </a:rPr>
              <a:t>)</a:t>
            </a:r>
          </a:p>
        </p:txBody>
      </p:sp>
      <p:sp>
        <p:nvSpPr>
          <p:cNvPr id="90" name="TextBox 90"/>
          <p:cNvSpPr txBox="1"/>
          <p:nvPr/>
        </p:nvSpPr>
        <p:spPr>
          <a:xfrm rot="5400000">
            <a:off x="546570" y="1705822"/>
            <a:ext cx="378666" cy="147180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097"/>
              </a:lnSpc>
            </a:pPr>
            <a:r>
              <a:rPr lang="en-US" sz="8641">
                <a:solidFill>
                  <a:srgbClr val="503D36"/>
                </a:solidFill>
                <a:latin typeface="Sniglet"/>
                <a:ea typeface="Sniglet"/>
                <a:cs typeface="Sniglet"/>
                <a:sym typeface="Sniglet"/>
              </a:rPr>
              <a:t>)</a:t>
            </a:r>
          </a:p>
        </p:txBody>
      </p:sp>
      <p:sp>
        <p:nvSpPr>
          <p:cNvPr id="91" name="TextBox 91"/>
          <p:cNvSpPr txBox="1"/>
          <p:nvPr/>
        </p:nvSpPr>
        <p:spPr>
          <a:xfrm rot="5400000">
            <a:off x="546570" y="2606094"/>
            <a:ext cx="378666" cy="147180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097"/>
              </a:lnSpc>
            </a:pPr>
            <a:r>
              <a:rPr lang="en-US" sz="8641">
                <a:solidFill>
                  <a:srgbClr val="503D36"/>
                </a:solidFill>
                <a:latin typeface="Sniglet"/>
                <a:ea typeface="Sniglet"/>
                <a:cs typeface="Sniglet"/>
                <a:sym typeface="Sniglet"/>
              </a:rPr>
              <a:t>)</a:t>
            </a:r>
          </a:p>
        </p:txBody>
      </p:sp>
      <p:sp>
        <p:nvSpPr>
          <p:cNvPr id="92" name="TextBox 92"/>
          <p:cNvSpPr txBox="1"/>
          <p:nvPr/>
        </p:nvSpPr>
        <p:spPr>
          <a:xfrm rot="5400000">
            <a:off x="546570" y="3506366"/>
            <a:ext cx="378666" cy="147180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097"/>
              </a:lnSpc>
            </a:pPr>
            <a:r>
              <a:rPr lang="en-US" sz="8641">
                <a:solidFill>
                  <a:srgbClr val="503D36"/>
                </a:solidFill>
                <a:latin typeface="Sniglet"/>
                <a:ea typeface="Sniglet"/>
                <a:cs typeface="Sniglet"/>
                <a:sym typeface="Sniglet"/>
              </a:rPr>
              <a:t>)</a:t>
            </a:r>
          </a:p>
        </p:txBody>
      </p:sp>
      <p:sp>
        <p:nvSpPr>
          <p:cNvPr id="93" name="TextBox 93"/>
          <p:cNvSpPr txBox="1"/>
          <p:nvPr/>
        </p:nvSpPr>
        <p:spPr>
          <a:xfrm rot="5400000">
            <a:off x="546570" y="4406638"/>
            <a:ext cx="378666" cy="147180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097"/>
              </a:lnSpc>
            </a:pPr>
            <a:r>
              <a:rPr lang="en-US" sz="8641">
                <a:solidFill>
                  <a:srgbClr val="503D36"/>
                </a:solidFill>
                <a:latin typeface="Sniglet"/>
                <a:ea typeface="Sniglet"/>
                <a:cs typeface="Sniglet"/>
                <a:sym typeface="Sniglet"/>
              </a:rPr>
              <a:t>)</a:t>
            </a:r>
          </a:p>
        </p:txBody>
      </p:sp>
      <p:sp>
        <p:nvSpPr>
          <p:cNvPr id="94" name="TextBox 94"/>
          <p:cNvSpPr txBox="1"/>
          <p:nvPr/>
        </p:nvSpPr>
        <p:spPr>
          <a:xfrm rot="5400000">
            <a:off x="546570" y="5306908"/>
            <a:ext cx="378666" cy="147180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097"/>
              </a:lnSpc>
            </a:pPr>
            <a:r>
              <a:rPr lang="en-US" sz="8641">
                <a:solidFill>
                  <a:srgbClr val="503D36"/>
                </a:solidFill>
                <a:latin typeface="Sniglet"/>
                <a:ea typeface="Sniglet"/>
                <a:cs typeface="Sniglet"/>
                <a:sym typeface="Sniglet"/>
              </a:rPr>
              <a:t>)</a:t>
            </a:r>
          </a:p>
        </p:txBody>
      </p:sp>
      <p:sp>
        <p:nvSpPr>
          <p:cNvPr id="95" name="TextBox 95"/>
          <p:cNvSpPr txBox="1"/>
          <p:nvPr/>
        </p:nvSpPr>
        <p:spPr>
          <a:xfrm rot="5400000">
            <a:off x="546570" y="6207180"/>
            <a:ext cx="378666" cy="147180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097"/>
              </a:lnSpc>
            </a:pPr>
            <a:r>
              <a:rPr lang="en-US" sz="8641">
                <a:solidFill>
                  <a:srgbClr val="503D36"/>
                </a:solidFill>
                <a:latin typeface="Sniglet"/>
                <a:ea typeface="Sniglet"/>
                <a:cs typeface="Sniglet"/>
                <a:sym typeface="Sniglet"/>
              </a:rPr>
              <a:t>)</a:t>
            </a:r>
          </a:p>
        </p:txBody>
      </p:sp>
      <p:sp>
        <p:nvSpPr>
          <p:cNvPr id="96" name="TextBox 96"/>
          <p:cNvSpPr txBox="1"/>
          <p:nvPr/>
        </p:nvSpPr>
        <p:spPr>
          <a:xfrm rot="5400000">
            <a:off x="546570" y="7107452"/>
            <a:ext cx="378666" cy="147180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097"/>
              </a:lnSpc>
            </a:pPr>
            <a:r>
              <a:rPr lang="en-US" sz="8641">
                <a:solidFill>
                  <a:srgbClr val="503D36"/>
                </a:solidFill>
                <a:latin typeface="Sniglet"/>
                <a:ea typeface="Sniglet"/>
                <a:cs typeface="Sniglet"/>
                <a:sym typeface="Sniglet"/>
              </a:rPr>
              <a:t>)</a:t>
            </a:r>
          </a:p>
        </p:txBody>
      </p:sp>
      <p:sp>
        <p:nvSpPr>
          <p:cNvPr id="97" name="TextBox 97"/>
          <p:cNvSpPr txBox="1"/>
          <p:nvPr/>
        </p:nvSpPr>
        <p:spPr>
          <a:xfrm rot="5400000">
            <a:off x="546570" y="8007725"/>
            <a:ext cx="378666" cy="147180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097"/>
              </a:lnSpc>
            </a:pPr>
            <a:r>
              <a:rPr lang="en-US" sz="8641">
                <a:solidFill>
                  <a:srgbClr val="503D36"/>
                </a:solidFill>
                <a:latin typeface="Sniglet"/>
                <a:ea typeface="Sniglet"/>
                <a:cs typeface="Sniglet"/>
                <a:sym typeface="Sniglet"/>
              </a:rPr>
              <a:t>)</a:t>
            </a:r>
          </a:p>
        </p:txBody>
      </p:sp>
      <p:sp>
        <p:nvSpPr>
          <p:cNvPr id="98" name="TextBox 98"/>
          <p:cNvSpPr txBox="1"/>
          <p:nvPr/>
        </p:nvSpPr>
        <p:spPr>
          <a:xfrm>
            <a:off x="1732480" y="1224612"/>
            <a:ext cx="6559190" cy="58952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4682"/>
              </a:lnSpc>
              <a:spcBef>
                <a:spcPct val="0"/>
              </a:spcBef>
            </a:pPr>
            <a:r>
              <a:rPr lang="en-US" sz="3901" b="1">
                <a:solidFill>
                  <a:srgbClr val="503D36"/>
                </a:solidFill>
                <a:latin typeface="Fraunces Bold"/>
                <a:ea typeface="Fraunces Bold"/>
                <a:cs typeface="Fraunces Bold"/>
                <a:sym typeface="Fraunces Bold"/>
              </a:rPr>
              <a:t>II. CHUẨN BỊ THẢO LUẬN</a:t>
            </a:r>
          </a:p>
        </p:txBody>
      </p:sp>
      <p:sp>
        <p:nvSpPr>
          <p:cNvPr id="99" name="TextBox 99"/>
          <p:cNvSpPr txBox="1"/>
          <p:nvPr/>
        </p:nvSpPr>
        <p:spPr>
          <a:xfrm>
            <a:off x="2377754" y="3734350"/>
            <a:ext cx="12714054" cy="73005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919255" lvl="1" indent="-459627" algn="just">
              <a:lnSpc>
                <a:spcPts val="5960"/>
              </a:lnSpc>
              <a:buFont typeface="Arial"/>
              <a:buChar char="•"/>
            </a:pPr>
            <a:r>
              <a:rPr lang="en-US" sz="4257">
                <a:solidFill>
                  <a:srgbClr val="402E27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Lưu ý thực hiện theo tiến trình minh họa ở bảng sau:</a:t>
            </a:r>
          </a:p>
        </p:txBody>
      </p:sp>
      <p:sp>
        <p:nvSpPr>
          <p:cNvPr id="100" name="Freeform 100"/>
          <p:cNvSpPr/>
          <p:nvPr/>
        </p:nvSpPr>
        <p:spPr>
          <a:xfrm>
            <a:off x="2467521" y="6678110"/>
            <a:ext cx="2921045" cy="3019168"/>
          </a:xfrm>
          <a:custGeom>
            <a:avLst/>
            <a:gdLst/>
            <a:ahLst/>
            <a:cxnLst/>
            <a:rect l="l" t="t" r="r" b="b"/>
            <a:pathLst>
              <a:path w="2921045" h="3019168">
                <a:moveTo>
                  <a:pt x="0" y="0"/>
                </a:moveTo>
                <a:lnTo>
                  <a:pt x="2921045" y="0"/>
                </a:lnTo>
                <a:lnTo>
                  <a:pt x="2921045" y="3019168"/>
                </a:lnTo>
                <a:lnTo>
                  <a:pt x="0" y="3019168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01" name="Freeform 101"/>
          <p:cNvSpPr/>
          <p:nvPr/>
        </p:nvSpPr>
        <p:spPr>
          <a:xfrm>
            <a:off x="9144000" y="5401553"/>
            <a:ext cx="4631166" cy="4087004"/>
          </a:xfrm>
          <a:custGeom>
            <a:avLst/>
            <a:gdLst/>
            <a:ahLst/>
            <a:cxnLst/>
            <a:rect l="l" t="t" r="r" b="b"/>
            <a:pathLst>
              <a:path w="4631166" h="4087004">
                <a:moveTo>
                  <a:pt x="0" y="0"/>
                </a:moveTo>
                <a:lnTo>
                  <a:pt x="4631166" y="0"/>
                </a:lnTo>
                <a:lnTo>
                  <a:pt x="4631166" y="4087004"/>
                </a:lnTo>
                <a:lnTo>
                  <a:pt x="0" y="4087004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1789</Words>
  <Application>Microsoft Office PowerPoint</Application>
  <PresentationFormat>Custom</PresentationFormat>
  <Paragraphs>488</Paragraphs>
  <Slides>21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33" baseType="lpstr">
      <vt:lpstr>Arial</vt:lpstr>
      <vt:lpstr>Roboto Condensed Bold</vt:lpstr>
      <vt:lpstr>#9Slide05 Dear Saturday</vt:lpstr>
      <vt:lpstr>Sniglet</vt:lpstr>
      <vt:lpstr>Roboto Condensed</vt:lpstr>
      <vt:lpstr>Calibri</vt:lpstr>
      <vt:lpstr>#9Slide07 SVNUT Triumph Press</vt:lpstr>
      <vt:lpstr>Roboto Condensed Italics</vt:lpstr>
      <vt:lpstr>#9Slide05 Aphrodite Pro</vt:lpstr>
      <vt:lpstr>#9Slide07 IcielSoup of Justice</vt:lpstr>
      <vt:lpstr>Fraunces Bold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9KN_B4_Noi nghe</dc:title>
  <cp:lastModifiedBy>LAPTOP</cp:lastModifiedBy>
  <cp:revision>4</cp:revision>
  <dcterms:created xsi:type="dcterms:W3CDTF">2006-08-16T00:00:00Z</dcterms:created>
  <dcterms:modified xsi:type="dcterms:W3CDTF">2025-05-11T06:09:15Z</dcterms:modified>
  <dc:identifier>DAGSaGsjEvY</dc:identifier>
</cp:coreProperties>
</file>