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14"/>
  </p:notesMasterIdLst>
  <p:sldIdLst>
    <p:sldId id="256" r:id="rId2"/>
    <p:sldId id="343" r:id="rId3"/>
    <p:sldId id="313" r:id="rId4"/>
    <p:sldId id="257" r:id="rId5"/>
    <p:sldId id="311" r:id="rId6"/>
    <p:sldId id="342" r:id="rId7"/>
    <p:sldId id="258" r:id="rId8"/>
    <p:sldId id="262" r:id="rId9"/>
    <p:sldId id="263" r:id="rId10"/>
    <p:sldId id="261" r:id="rId11"/>
    <p:sldId id="341" r:id="rId12"/>
    <p:sldId id="259" r:id="rId13"/>
  </p:sldIdLst>
  <p:sldSz cx="9144000" cy="5143500" type="screen16x9"/>
  <p:notesSz cx="6858000" cy="9144000"/>
  <p:embeddedFontLst>
    <p:embeddedFont>
      <p:font typeface="Barlow Semi Condensed" panose="00000506000000000000" pitchFamily="2" charset="0"/>
      <p:regular r:id="rId15"/>
      <p:bold r:id="rId16"/>
      <p:italic r:id="rId17"/>
      <p:boldItalic r:id="rId18"/>
    </p:embeddedFont>
    <p:embeddedFont>
      <p:font typeface="Barlow Semi Condensed SemiBold" panose="00000706000000000000" pitchFamily="2" charset="0"/>
      <p:bold r:id="rId19"/>
      <p:boldItalic r:id="rId20"/>
    </p:embeddedFont>
    <p:embeddedFont>
      <p:font typeface="Calibri" panose="020F0502020204030204" pitchFamily="34" charset="0"/>
      <p:regular r:id="rId21"/>
      <p:bold r:id="rId22"/>
      <p:italic r:id="rId23"/>
      <p:boldItalic r:id="rId24"/>
    </p:embeddedFont>
    <p:embeddedFont>
      <p:font typeface="Cutive Mono"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31B70C-71ED-4B9D-9542-7397015F48CA}">
  <a:tblStyle styleId="{4331B70C-71ED-4B9D-9542-7397015F48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showGuides="1">
      <p:cViewPr varScale="1">
        <p:scale>
          <a:sx n="62" d="100"/>
          <a:sy n="62" d="100"/>
        </p:scale>
        <p:origin x="48"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96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7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43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82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f8cf4f0f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f8cf4f0f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260700" y="260850"/>
            <a:ext cx="6203700" cy="4621800"/>
          </a:xfrm>
          <a:prstGeom prst="roundRect">
            <a:avLst>
              <a:gd name="adj" fmla="val 5282"/>
            </a:avLst>
          </a:prstGeom>
          <a:solidFill>
            <a:schemeClr val="l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464500" y="260850"/>
            <a:ext cx="2418900" cy="4621800"/>
          </a:xfrm>
          <a:prstGeom prst="roundRect">
            <a:avLst>
              <a:gd name="adj" fmla="val 13118"/>
            </a:avLst>
          </a:prstGeom>
          <a:solidFill>
            <a:schemeClr val="accen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464500" y="260850"/>
            <a:ext cx="2418900" cy="4621800"/>
          </a:xfrm>
          <a:prstGeom prst="roundRect">
            <a:avLst>
              <a:gd name="adj" fmla="val 95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0700" y="260850"/>
            <a:ext cx="6203700" cy="4621800"/>
          </a:xfrm>
          <a:prstGeom prst="roundRect">
            <a:avLst>
              <a:gd name="adj" fmla="val 528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62925" y="2165975"/>
            <a:ext cx="2125435" cy="2716674"/>
          </a:xfrm>
          <a:custGeom>
            <a:avLst/>
            <a:gdLst/>
            <a:ahLst/>
            <a:cxnLst/>
            <a:rect l="l" t="t" r="r" b="b"/>
            <a:pathLst>
              <a:path w="32167" h="41115" extrusionOk="0">
                <a:moveTo>
                  <a:pt x="32135" y="1"/>
                </a:moveTo>
                <a:lnTo>
                  <a:pt x="0" y="41114"/>
                </a:lnTo>
                <a:lnTo>
                  <a:pt x="12508" y="41114"/>
                </a:lnTo>
                <a:lnTo>
                  <a:pt x="32167" y="14335"/>
                </a:lnTo>
                <a:lnTo>
                  <a:pt x="32167" y="410"/>
                </a:lnTo>
                <a:cubicBezTo>
                  <a:pt x="32167" y="284"/>
                  <a:pt x="32135" y="127"/>
                  <a:pt x="32135" y="1"/>
                </a:cubicBezTo>
                <a:close/>
              </a:path>
            </a:pathLst>
          </a:custGeom>
          <a:solidFill>
            <a:srgbClr val="3A4C8C">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453233" y="3052756"/>
            <a:ext cx="1430193" cy="1829881"/>
          </a:xfrm>
          <a:custGeom>
            <a:avLst/>
            <a:gdLst/>
            <a:ahLst/>
            <a:cxnLst/>
            <a:rect l="l" t="t" r="r" b="b"/>
            <a:pathLst>
              <a:path w="21645" h="27694" extrusionOk="0">
                <a:moveTo>
                  <a:pt x="21645" y="1"/>
                </a:moveTo>
                <a:lnTo>
                  <a:pt x="1" y="27693"/>
                </a:lnTo>
                <a:lnTo>
                  <a:pt x="12477" y="27693"/>
                </a:lnTo>
                <a:lnTo>
                  <a:pt x="21645" y="15217"/>
                </a:lnTo>
                <a:lnTo>
                  <a:pt x="21645"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52086" y="3941652"/>
            <a:ext cx="734886" cy="940974"/>
          </a:xfrm>
          <a:custGeom>
            <a:avLst/>
            <a:gdLst/>
            <a:ahLst/>
            <a:cxnLst/>
            <a:rect l="l" t="t" r="r" b="b"/>
            <a:pathLst>
              <a:path w="11122" h="14241" extrusionOk="0">
                <a:moveTo>
                  <a:pt x="11121" y="0"/>
                </a:moveTo>
                <a:lnTo>
                  <a:pt x="0" y="14240"/>
                </a:lnTo>
                <a:lnTo>
                  <a:pt x="7750" y="14240"/>
                </a:lnTo>
                <a:cubicBezTo>
                  <a:pt x="9609" y="14240"/>
                  <a:pt x="11121" y="12728"/>
                  <a:pt x="11121" y="10838"/>
                </a:cubicBezTo>
                <a:lnTo>
                  <a:pt x="11121" y="0"/>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704850" y="1150900"/>
            <a:ext cx="4862400" cy="2589600"/>
          </a:xfrm>
          <a:prstGeom prst="rect">
            <a:avLst/>
          </a:prstGeom>
        </p:spPr>
        <p:txBody>
          <a:bodyPr spcFirstLastPara="1" wrap="square" lIns="0" tIns="91425" rIns="91425" bIns="91425" anchor="b" anchorCtr="0">
            <a:noAutofit/>
          </a:bodyPr>
          <a:lstStyle>
            <a:lvl1pPr lvl="0" rtl="0">
              <a:lnSpc>
                <a:spcPct val="80000"/>
              </a:lnSpc>
              <a:spcBef>
                <a:spcPts val="0"/>
              </a:spcBef>
              <a:spcAft>
                <a:spcPts val="0"/>
              </a:spcAft>
              <a:buClr>
                <a:srgbClr val="191919"/>
              </a:buClr>
              <a:buSzPts val="5200"/>
              <a:buNone/>
              <a:defRPr sz="95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 name="Google Shape;21;p2"/>
          <p:cNvSpPr txBox="1">
            <a:spLocks noGrp="1"/>
          </p:cNvSpPr>
          <p:nvPr>
            <p:ph type="subTitle" idx="1"/>
          </p:nvPr>
        </p:nvSpPr>
        <p:spPr>
          <a:xfrm>
            <a:off x="699900" y="4188325"/>
            <a:ext cx="5481900" cy="4263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None/>
              <a:defRPr sz="16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p:nvPr/>
        </p:nvSpPr>
        <p:spPr>
          <a:xfrm rot="10800000">
            <a:off x="258075" y="253950"/>
            <a:ext cx="6209400" cy="690300"/>
          </a:xfrm>
          <a:prstGeom prst="round2SameRect">
            <a:avLst>
              <a:gd name="adj1" fmla="val 0"/>
              <a:gd name="adj2" fmla="val 3725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72"/>
        <p:cNvGrpSpPr/>
        <p:nvPr/>
      </p:nvGrpSpPr>
      <p:grpSpPr>
        <a:xfrm>
          <a:off x="0" y="0"/>
          <a:ext cx="0" cy="0"/>
          <a:chOff x="0" y="0"/>
          <a:chExt cx="0" cy="0"/>
        </a:xfrm>
      </p:grpSpPr>
      <p:sp>
        <p:nvSpPr>
          <p:cNvPr id="73" name="Google Shape;73;p6"/>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rgbClr val="231F2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80" name="Google Shape;80;p6"/>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4"/>
        <p:cNvGrpSpPr/>
        <p:nvPr/>
      </p:nvGrpSpPr>
      <p:grpSpPr>
        <a:xfrm>
          <a:off x="0" y="0"/>
          <a:ext cx="0" cy="0"/>
          <a:chOff x="0" y="0"/>
          <a:chExt cx="0" cy="0"/>
        </a:xfrm>
      </p:grpSpPr>
      <p:sp>
        <p:nvSpPr>
          <p:cNvPr id="85" name="Google Shape;85;p7"/>
          <p:cNvSpPr/>
          <p:nvPr/>
        </p:nvSpPr>
        <p:spPr>
          <a:xfrm>
            <a:off x="260700" y="260850"/>
            <a:ext cx="6203700" cy="4621800"/>
          </a:xfrm>
          <a:prstGeom prst="roundRect">
            <a:avLst>
              <a:gd name="adj" fmla="val 5282"/>
            </a:avLst>
          </a:prstGeom>
          <a:solidFill>
            <a:schemeClr val="l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464500" y="260850"/>
            <a:ext cx="2418900" cy="4621800"/>
          </a:xfrm>
          <a:prstGeom prst="roundRect">
            <a:avLst>
              <a:gd name="adj" fmla="val 13118"/>
            </a:avLst>
          </a:prstGeom>
          <a:solidFill>
            <a:schemeClr val="dk2"/>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260700" y="260850"/>
            <a:ext cx="6203700" cy="4621800"/>
          </a:xfrm>
          <a:prstGeom prst="roundRect">
            <a:avLst>
              <a:gd name="adj" fmla="val 528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txBox="1">
            <a:spLocks noGrp="1"/>
          </p:cNvSpPr>
          <p:nvPr>
            <p:ph type="subTitle" idx="1"/>
          </p:nvPr>
        </p:nvSpPr>
        <p:spPr>
          <a:xfrm>
            <a:off x="699900" y="2423650"/>
            <a:ext cx="5010900" cy="21909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Char char="●"/>
              <a:defRPr sz="1600" b="1">
                <a:solidFill>
                  <a:schemeClr val="dk1"/>
                </a:solidFill>
              </a:defRPr>
            </a:lvl1pPr>
            <a:lvl2pPr lvl="1" algn="ctr" rtl="0">
              <a:lnSpc>
                <a:spcPct val="100000"/>
              </a:lnSpc>
              <a:spcBef>
                <a:spcPts val="0"/>
              </a:spcBef>
              <a:spcAft>
                <a:spcPts val="0"/>
              </a:spcAft>
              <a:buSzPts val="1800"/>
              <a:buChar char="○"/>
              <a:defRPr sz="1800"/>
            </a:lvl2pPr>
            <a:lvl3pPr lvl="2" algn="ctr" rtl="0">
              <a:lnSpc>
                <a:spcPct val="100000"/>
              </a:lnSpc>
              <a:spcBef>
                <a:spcPts val="0"/>
              </a:spcBef>
              <a:spcAft>
                <a:spcPts val="0"/>
              </a:spcAft>
              <a:buSzPts val="1800"/>
              <a:buChar char="■"/>
              <a:defRPr sz="1800"/>
            </a:lvl3pPr>
            <a:lvl4pPr lvl="3" algn="ctr" rtl="0">
              <a:lnSpc>
                <a:spcPct val="100000"/>
              </a:lnSpc>
              <a:spcBef>
                <a:spcPts val="0"/>
              </a:spcBef>
              <a:spcAft>
                <a:spcPts val="0"/>
              </a:spcAft>
              <a:buSzPts val="1800"/>
              <a:buChar char="●"/>
              <a:defRPr sz="1800"/>
            </a:lvl4pPr>
            <a:lvl5pPr lvl="4" algn="ctr" rtl="0">
              <a:lnSpc>
                <a:spcPct val="100000"/>
              </a:lnSpc>
              <a:spcBef>
                <a:spcPts val="0"/>
              </a:spcBef>
              <a:spcAft>
                <a:spcPts val="0"/>
              </a:spcAft>
              <a:buSzPts val="1800"/>
              <a:buChar char="○"/>
              <a:defRPr sz="1800"/>
            </a:lvl5pPr>
            <a:lvl6pPr lvl="5" algn="ctr" rtl="0">
              <a:lnSpc>
                <a:spcPct val="100000"/>
              </a:lnSpc>
              <a:spcBef>
                <a:spcPts val="0"/>
              </a:spcBef>
              <a:spcAft>
                <a:spcPts val="0"/>
              </a:spcAft>
              <a:buSzPts val="1800"/>
              <a:buChar char="■"/>
              <a:defRPr sz="1800"/>
            </a:lvl6pPr>
            <a:lvl7pPr lvl="6" algn="ctr" rtl="0">
              <a:lnSpc>
                <a:spcPct val="100000"/>
              </a:lnSpc>
              <a:spcBef>
                <a:spcPts val="0"/>
              </a:spcBef>
              <a:spcAft>
                <a:spcPts val="0"/>
              </a:spcAft>
              <a:buSzPts val="1800"/>
              <a:buChar char="●"/>
              <a:defRPr sz="1800"/>
            </a:lvl7pPr>
            <a:lvl8pPr lvl="7" algn="ctr" rtl="0">
              <a:lnSpc>
                <a:spcPct val="100000"/>
              </a:lnSpc>
              <a:spcBef>
                <a:spcPts val="0"/>
              </a:spcBef>
              <a:spcAft>
                <a:spcPts val="0"/>
              </a:spcAft>
              <a:buSzPts val="1800"/>
              <a:buChar char="○"/>
              <a:defRPr sz="1800"/>
            </a:lvl8pPr>
            <a:lvl9pPr lvl="8" algn="ctr" rtl="0">
              <a:lnSpc>
                <a:spcPct val="100000"/>
              </a:lnSpc>
              <a:spcBef>
                <a:spcPts val="0"/>
              </a:spcBef>
              <a:spcAft>
                <a:spcPts val="0"/>
              </a:spcAft>
              <a:buSzPts val="1800"/>
              <a:buChar char="■"/>
              <a:defRPr sz="1800"/>
            </a:lvl9pPr>
          </a:lstStyle>
          <a:p>
            <a:endParaRPr/>
          </a:p>
        </p:txBody>
      </p:sp>
      <p:sp>
        <p:nvSpPr>
          <p:cNvPr id="93" name="Google Shape;93;p7"/>
          <p:cNvSpPr/>
          <p:nvPr/>
        </p:nvSpPr>
        <p:spPr>
          <a:xfrm rot="10800000">
            <a:off x="258075" y="253950"/>
            <a:ext cx="6209400" cy="690300"/>
          </a:xfrm>
          <a:prstGeom prst="round2SameRect">
            <a:avLst>
              <a:gd name="adj1" fmla="val 0"/>
              <a:gd name="adj2" fmla="val 3725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txBox="1">
            <a:spLocks noGrp="1"/>
          </p:cNvSpPr>
          <p:nvPr>
            <p:ph type="ctrTitle"/>
          </p:nvPr>
        </p:nvSpPr>
        <p:spPr>
          <a:xfrm>
            <a:off x="704850" y="1123950"/>
            <a:ext cx="5184300" cy="8001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95" name="Google Shape;95;p7"/>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17"/>
        <p:cNvGrpSpPr/>
        <p:nvPr/>
      </p:nvGrpSpPr>
      <p:grpSpPr>
        <a:xfrm>
          <a:off x="0" y="0"/>
          <a:ext cx="0" cy="0"/>
          <a:chOff x="0" y="0"/>
          <a:chExt cx="0" cy="0"/>
        </a:xfrm>
      </p:grpSpPr>
      <p:sp>
        <p:nvSpPr>
          <p:cNvPr id="118" name="Google Shape;118;p9"/>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txBox="1">
            <a:spLocks noGrp="1"/>
          </p:cNvSpPr>
          <p:nvPr>
            <p:ph type="subTitle" idx="1"/>
          </p:nvPr>
        </p:nvSpPr>
        <p:spPr>
          <a:xfrm>
            <a:off x="699900" y="3620200"/>
            <a:ext cx="6393900" cy="9945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Char char="●"/>
              <a:defRPr sz="1600" b="1">
                <a:solidFill>
                  <a:schemeClr val="dk1"/>
                </a:solidFill>
              </a:defRPr>
            </a:lvl1pPr>
            <a:lvl2pPr lvl="1" algn="ctr" rtl="0">
              <a:lnSpc>
                <a:spcPct val="100000"/>
              </a:lnSpc>
              <a:spcBef>
                <a:spcPts val="0"/>
              </a:spcBef>
              <a:spcAft>
                <a:spcPts val="0"/>
              </a:spcAft>
              <a:buSzPts val="1800"/>
              <a:buChar char="○"/>
              <a:defRPr sz="1800"/>
            </a:lvl2pPr>
            <a:lvl3pPr lvl="2" algn="ctr" rtl="0">
              <a:lnSpc>
                <a:spcPct val="100000"/>
              </a:lnSpc>
              <a:spcBef>
                <a:spcPts val="0"/>
              </a:spcBef>
              <a:spcAft>
                <a:spcPts val="0"/>
              </a:spcAft>
              <a:buSzPts val="1800"/>
              <a:buChar char="■"/>
              <a:defRPr sz="1800"/>
            </a:lvl3pPr>
            <a:lvl4pPr lvl="3" algn="ctr" rtl="0">
              <a:lnSpc>
                <a:spcPct val="100000"/>
              </a:lnSpc>
              <a:spcBef>
                <a:spcPts val="0"/>
              </a:spcBef>
              <a:spcAft>
                <a:spcPts val="0"/>
              </a:spcAft>
              <a:buSzPts val="1800"/>
              <a:buChar char="●"/>
              <a:defRPr sz="1800"/>
            </a:lvl4pPr>
            <a:lvl5pPr lvl="4" algn="ctr" rtl="0">
              <a:lnSpc>
                <a:spcPct val="100000"/>
              </a:lnSpc>
              <a:spcBef>
                <a:spcPts val="0"/>
              </a:spcBef>
              <a:spcAft>
                <a:spcPts val="0"/>
              </a:spcAft>
              <a:buSzPts val="1800"/>
              <a:buChar char="○"/>
              <a:defRPr sz="1800"/>
            </a:lvl5pPr>
            <a:lvl6pPr lvl="5" algn="ctr" rtl="0">
              <a:lnSpc>
                <a:spcPct val="100000"/>
              </a:lnSpc>
              <a:spcBef>
                <a:spcPts val="0"/>
              </a:spcBef>
              <a:spcAft>
                <a:spcPts val="0"/>
              </a:spcAft>
              <a:buSzPts val="1800"/>
              <a:buChar char="■"/>
              <a:defRPr sz="1800"/>
            </a:lvl6pPr>
            <a:lvl7pPr lvl="6" algn="ctr" rtl="0">
              <a:lnSpc>
                <a:spcPct val="100000"/>
              </a:lnSpc>
              <a:spcBef>
                <a:spcPts val="0"/>
              </a:spcBef>
              <a:spcAft>
                <a:spcPts val="0"/>
              </a:spcAft>
              <a:buSzPts val="1800"/>
              <a:buChar char="●"/>
              <a:defRPr sz="1800"/>
            </a:lvl7pPr>
            <a:lvl8pPr lvl="7" algn="ctr" rtl="0">
              <a:lnSpc>
                <a:spcPct val="100000"/>
              </a:lnSpc>
              <a:spcBef>
                <a:spcPts val="0"/>
              </a:spcBef>
              <a:spcAft>
                <a:spcPts val="0"/>
              </a:spcAft>
              <a:buSzPts val="1800"/>
              <a:buChar char="○"/>
              <a:defRPr sz="1800"/>
            </a:lvl8pPr>
            <a:lvl9pPr lvl="8" algn="ctr" rtl="0">
              <a:lnSpc>
                <a:spcPct val="100000"/>
              </a:lnSpc>
              <a:spcBef>
                <a:spcPts val="0"/>
              </a:spcBef>
              <a:spcAft>
                <a:spcPts val="0"/>
              </a:spcAft>
              <a:buSzPts val="1800"/>
              <a:buChar char="■"/>
              <a:defRPr sz="1800"/>
            </a:lvl9pPr>
          </a:lstStyle>
          <a:p>
            <a:endParaRPr/>
          </a:p>
        </p:txBody>
      </p:sp>
      <p:sp>
        <p:nvSpPr>
          <p:cNvPr id="125" name="Google Shape;125;p9"/>
          <p:cNvSpPr txBox="1">
            <a:spLocks noGrp="1"/>
          </p:cNvSpPr>
          <p:nvPr>
            <p:ph type="ctrTitle"/>
          </p:nvPr>
        </p:nvSpPr>
        <p:spPr>
          <a:xfrm>
            <a:off x="704850" y="1150900"/>
            <a:ext cx="7739100" cy="12582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95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6" name="Google Shape;126;p9"/>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160"/>
        <p:cNvGrpSpPr/>
        <p:nvPr/>
      </p:nvGrpSpPr>
      <p:grpSpPr>
        <a:xfrm>
          <a:off x="0" y="0"/>
          <a:ext cx="0" cy="0"/>
          <a:chOff x="0" y="0"/>
          <a:chExt cx="0" cy="0"/>
        </a:xfrm>
      </p:grpSpPr>
      <p:sp>
        <p:nvSpPr>
          <p:cNvPr id="161" name="Google Shape;161;p13"/>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68" name="Google Shape;168;p13"/>
          <p:cNvSpPr txBox="1">
            <a:spLocks noGrp="1"/>
          </p:cNvSpPr>
          <p:nvPr>
            <p:ph type="title" idx="2"/>
          </p:nvPr>
        </p:nvSpPr>
        <p:spPr>
          <a:xfrm>
            <a:off x="2140045" y="1949550"/>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9" name="Google Shape;169;p13"/>
          <p:cNvSpPr txBox="1">
            <a:spLocks noGrp="1"/>
          </p:cNvSpPr>
          <p:nvPr>
            <p:ph type="subTitle" idx="1"/>
          </p:nvPr>
        </p:nvSpPr>
        <p:spPr>
          <a:xfrm>
            <a:off x="2126771" y="2459875"/>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0" name="Google Shape;170;p13"/>
          <p:cNvSpPr txBox="1">
            <a:spLocks noGrp="1"/>
          </p:cNvSpPr>
          <p:nvPr>
            <p:ph type="title" idx="3" hasCustomPrompt="1"/>
          </p:nvPr>
        </p:nvSpPr>
        <p:spPr>
          <a:xfrm>
            <a:off x="704850" y="1949550"/>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71" name="Google Shape;171;p13"/>
          <p:cNvSpPr txBox="1">
            <a:spLocks noGrp="1"/>
          </p:cNvSpPr>
          <p:nvPr>
            <p:ph type="title" idx="4"/>
          </p:nvPr>
        </p:nvSpPr>
        <p:spPr>
          <a:xfrm>
            <a:off x="6131995" y="1949550"/>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13"/>
          <p:cNvSpPr txBox="1">
            <a:spLocks noGrp="1"/>
          </p:cNvSpPr>
          <p:nvPr>
            <p:ph type="subTitle" idx="5"/>
          </p:nvPr>
        </p:nvSpPr>
        <p:spPr>
          <a:xfrm>
            <a:off x="6118721" y="2459875"/>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 name="Google Shape;173;p13"/>
          <p:cNvSpPr txBox="1">
            <a:spLocks noGrp="1"/>
          </p:cNvSpPr>
          <p:nvPr>
            <p:ph type="title" idx="6" hasCustomPrompt="1"/>
          </p:nvPr>
        </p:nvSpPr>
        <p:spPr>
          <a:xfrm>
            <a:off x="4696800" y="1949550"/>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74" name="Google Shape;174;p13"/>
          <p:cNvSpPr txBox="1">
            <a:spLocks noGrp="1"/>
          </p:cNvSpPr>
          <p:nvPr>
            <p:ph type="title" idx="7"/>
          </p:nvPr>
        </p:nvSpPr>
        <p:spPr>
          <a:xfrm>
            <a:off x="2140045" y="3386375"/>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13"/>
          <p:cNvSpPr txBox="1">
            <a:spLocks noGrp="1"/>
          </p:cNvSpPr>
          <p:nvPr>
            <p:ph type="subTitle" idx="8"/>
          </p:nvPr>
        </p:nvSpPr>
        <p:spPr>
          <a:xfrm>
            <a:off x="2126771" y="3896700"/>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704850" y="3386375"/>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77" name="Google Shape;177;p13"/>
          <p:cNvSpPr txBox="1">
            <a:spLocks noGrp="1"/>
          </p:cNvSpPr>
          <p:nvPr>
            <p:ph type="title" idx="13"/>
          </p:nvPr>
        </p:nvSpPr>
        <p:spPr>
          <a:xfrm>
            <a:off x="6131995" y="3386375"/>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8" name="Google Shape;178;p13"/>
          <p:cNvSpPr txBox="1">
            <a:spLocks noGrp="1"/>
          </p:cNvSpPr>
          <p:nvPr>
            <p:ph type="subTitle" idx="14"/>
          </p:nvPr>
        </p:nvSpPr>
        <p:spPr>
          <a:xfrm>
            <a:off x="6118721" y="3896700"/>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9" name="Google Shape;179;p13"/>
          <p:cNvSpPr txBox="1">
            <a:spLocks noGrp="1"/>
          </p:cNvSpPr>
          <p:nvPr>
            <p:ph type="title" idx="15" hasCustomPrompt="1"/>
          </p:nvPr>
        </p:nvSpPr>
        <p:spPr>
          <a:xfrm>
            <a:off x="4696800" y="3386375"/>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80" name="Google Shape;180;p13"/>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dk2"/>
        </a:solidFill>
        <a:effectLst/>
      </p:bgPr>
    </p:bg>
    <p:spTree>
      <p:nvGrpSpPr>
        <p:cNvPr id="1" name="Shape 184"/>
        <p:cNvGrpSpPr/>
        <p:nvPr/>
      </p:nvGrpSpPr>
      <p:grpSpPr>
        <a:xfrm>
          <a:off x="0" y="0"/>
          <a:ext cx="0" cy="0"/>
          <a:chOff x="0" y="0"/>
          <a:chExt cx="0" cy="0"/>
        </a:xfrm>
      </p:grpSpPr>
      <p:sp>
        <p:nvSpPr>
          <p:cNvPr id="185" name="Google Shape;185;p14"/>
          <p:cNvSpPr/>
          <p:nvPr/>
        </p:nvSpPr>
        <p:spPr>
          <a:xfrm>
            <a:off x="260700" y="260850"/>
            <a:ext cx="6203700" cy="4621800"/>
          </a:xfrm>
          <a:prstGeom prst="roundRect">
            <a:avLst>
              <a:gd name="adj" fmla="val 5282"/>
            </a:avLst>
          </a:prstGeom>
          <a:solidFill>
            <a:schemeClr val="l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6464500" y="260850"/>
            <a:ext cx="2418900" cy="4621800"/>
          </a:xfrm>
          <a:prstGeom prst="roundRect">
            <a:avLst>
              <a:gd name="adj" fmla="val 13118"/>
            </a:avLst>
          </a:prstGeom>
          <a:solidFill>
            <a:schemeClr val="accent4"/>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6464500" y="260850"/>
            <a:ext cx="2418900" cy="4621800"/>
          </a:xfrm>
          <a:prstGeom prst="roundRect">
            <a:avLst>
              <a:gd name="adj" fmla="val 95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260700" y="260850"/>
            <a:ext cx="6203700" cy="4621800"/>
          </a:xfrm>
          <a:prstGeom prst="roundRect">
            <a:avLst>
              <a:gd name="adj" fmla="val 528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rot="10800000">
            <a:off x="258075" y="253950"/>
            <a:ext cx="6209400" cy="690300"/>
          </a:xfrm>
          <a:prstGeom prst="round2SameRect">
            <a:avLst>
              <a:gd name="adj1" fmla="val 0"/>
              <a:gd name="adj2" fmla="val 3725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6762925" y="2165975"/>
            <a:ext cx="2125435" cy="2716674"/>
          </a:xfrm>
          <a:custGeom>
            <a:avLst/>
            <a:gdLst/>
            <a:ahLst/>
            <a:cxnLst/>
            <a:rect l="l" t="t" r="r" b="b"/>
            <a:pathLst>
              <a:path w="32167" h="41115" extrusionOk="0">
                <a:moveTo>
                  <a:pt x="32135" y="1"/>
                </a:moveTo>
                <a:lnTo>
                  <a:pt x="0" y="41114"/>
                </a:lnTo>
                <a:lnTo>
                  <a:pt x="12508" y="41114"/>
                </a:lnTo>
                <a:lnTo>
                  <a:pt x="32167" y="14335"/>
                </a:lnTo>
                <a:lnTo>
                  <a:pt x="32167" y="410"/>
                </a:lnTo>
                <a:cubicBezTo>
                  <a:pt x="32167" y="284"/>
                  <a:pt x="32135" y="127"/>
                  <a:pt x="32135" y="1"/>
                </a:cubicBezTo>
                <a:close/>
              </a:path>
            </a:pathLst>
          </a:custGeom>
          <a:solidFill>
            <a:srgbClr val="BB231A">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7453233" y="3052756"/>
            <a:ext cx="1430193" cy="1829881"/>
          </a:xfrm>
          <a:custGeom>
            <a:avLst/>
            <a:gdLst/>
            <a:ahLst/>
            <a:cxnLst/>
            <a:rect l="l" t="t" r="r" b="b"/>
            <a:pathLst>
              <a:path w="21645" h="27694" extrusionOk="0">
                <a:moveTo>
                  <a:pt x="21645" y="1"/>
                </a:moveTo>
                <a:lnTo>
                  <a:pt x="1" y="27693"/>
                </a:lnTo>
                <a:lnTo>
                  <a:pt x="12477" y="27693"/>
                </a:lnTo>
                <a:lnTo>
                  <a:pt x="21645" y="15217"/>
                </a:lnTo>
                <a:lnTo>
                  <a:pt x="21645" y="1"/>
                </a:lnTo>
                <a:close/>
              </a:path>
            </a:pathLst>
          </a:custGeom>
          <a:solidFill>
            <a:srgbClr val="BB231A">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8152086" y="3941652"/>
            <a:ext cx="734886" cy="940974"/>
          </a:xfrm>
          <a:custGeom>
            <a:avLst/>
            <a:gdLst/>
            <a:ahLst/>
            <a:cxnLst/>
            <a:rect l="l" t="t" r="r" b="b"/>
            <a:pathLst>
              <a:path w="11122" h="14241" extrusionOk="0">
                <a:moveTo>
                  <a:pt x="11121" y="0"/>
                </a:moveTo>
                <a:lnTo>
                  <a:pt x="0" y="14240"/>
                </a:lnTo>
                <a:lnTo>
                  <a:pt x="7750" y="14240"/>
                </a:lnTo>
                <a:cubicBezTo>
                  <a:pt x="9609" y="14240"/>
                  <a:pt x="11121" y="12728"/>
                  <a:pt x="11121" y="10838"/>
                </a:cubicBezTo>
                <a:lnTo>
                  <a:pt x="11121" y="0"/>
                </a:lnTo>
                <a:close/>
              </a:path>
            </a:pathLst>
          </a:custGeom>
          <a:solidFill>
            <a:srgbClr val="BB231A">
              <a:alpha val="8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txBox="1">
            <a:spLocks noGrp="1"/>
          </p:cNvSpPr>
          <p:nvPr>
            <p:ph type="ctrTitle"/>
          </p:nvPr>
        </p:nvSpPr>
        <p:spPr>
          <a:xfrm>
            <a:off x="704850" y="1150900"/>
            <a:ext cx="5464800" cy="19353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145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98" name="Google Shape;198;p14"/>
          <p:cNvSpPr txBox="1">
            <a:spLocks noGrp="1"/>
          </p:cNvSpPr>
          <p:nvPr>
            <p:ph type="subTitle" idx="1"/>
          </p:nvPr>
        </p:nvSpPr>
        <p:spPr>
          <a:xfrm>
            <a:off x="704850" y="3838575"/>
            <a:ext cx="5020500" cy="7818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None/>
              <a:defRPr sz="16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9" name="Google Shape;199;p14"/>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BB231A">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BB231A">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BB231A">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BB231A">
              <a:alpha val="8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442"/>
        <p:cNvGrpSpPr/>
        <p:nvPr/>
      </p:nvGrpSpPr>
      <p:grpSpPr>
        <a:xfrm>
          <a:off x="0" y="0"/>
          <a:ext cx="0" cy="0"/>
          <a:chOff x="0" y="0"/>
          <a:chExt cx="0" cy="0"/>
        </a:xfrm>
      </p:grpSpPr>
      <p:sp>
        <p:nvSpPr>
          <p:cNvPr id="443" name="Google Shape;443;p27"/>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rgbClr val="231F2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453"/>
        <p:cNvGrpSpPr/>
        <p:nvPr/>
      </p:nvGrpSpPr>
      <p:grpSpPr>
        <a:xfrm>
          <a:off x="0" y="0"/>
          <a:ext cx="0" cy="0"/>
          <a:chOff x="0" y="0"/>
          <a:chExt cx="0" cy="0"/>
        </a:xfrm>
      </p:grpSpPr>
      <p:sp>
        <p:nvSpPr>
          <p:cNvPr id="454" name="Google Shape;454;p28"/>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rgbClr val="231F2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rot="10800000">
            <a:off x="258150" y="253950"/>
            <a:ext cx="8638200" cy="690300"/>
          </a:xfrm>
          <a:prstGeom prst="round2SameRect">
            <a:avLst>
              <a:gd name="adj1" fmla="val 0"/>
              <a:gd name="adj2" fmla="val 3623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BB231A">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BB231A">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BB231A">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BB231A">
              <a:alpha val="8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1pPr>
            <a:lvl2pPr marL="914400" lvl="1"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2pPr>
            <a:lvl3pPr marL="1371600" lvl="2"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3pPr>
            <a:lvl4pPr marL="1828800" lvl="3"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4pPr>
            <a:lvl5pPr marL="2286000" lvl="4"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5pPr>
            <a:lvl6pPr marL="2743200" lvl="5"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6pPr>
            <a:lvl7pPr marL="3200400" lvl="6"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7pPr>
            <a:lvl8pPr marL="3657600" lvl="7"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8pPr>
            <a:lvl9pPr marL="4114800" lvl="8" indent="-317500">
              <a:lnSpc>
                <a:spcPct val="115000"/>
              </a:lnSpc>
              <a:spcBef>
                <a:spcPts val="1600"/>
              </a:spcBef>
              <a:spcAft>
                <a:spcPts val="1600"/>
              </a:spcAft>
              <a:buClr>
                <a:schemeClr val="dk1"/>
              </a:buClr>
              <a:buSzPts val="1400"/>
              <a:buFont typeface="Cutive Mono"/>
              <a:buChar char="■"/>
              <a:defRPr>
                <a:solidFill>
                  <a:schemeClr val="dk1"/>
                </a:solidFill>
                <a:latin typeface="Cutive Mono"/>
                <a:ea typeface="Cutive Mono"/>
                <a:cs typeface="Cutive Mono"/>
                <a:sym typeface="Cutive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8" r:id="rId5"/>
    <p:sldLayoutId id="2147483659" r:id="rId6"/>
    <p:sldLayoutId id="2147483660" r:id="rId7"/>
    <p:sldLayoutId id="2147483673" r:id="rId8"/>
    <p:sldLayoutId id="214748367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2"/>
          <p:cNvSpPr txBox="1">
            <a:spLocks noGrp="1"/>
          </p:cNvSpPr>
          <p:nvPr>
            <p:ph type="ctrTitle"/>
          </p:nvPr>
        </p:nvSpPr>
        <p:spPr>
          <a:xfrm>
            <a:off x="704850" y="1157988"/>
            <a:ext cx="4862400" cy="25896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z="7200" dirty="0"/>
              <a:t>Unit 7:</a:t>
            </a:r>
            <a:br>
              <a:rPr lang="en" sz="11500" dirty="0"/>
            </a:br>
            <a:r>
              <a:rPr lang="en" sz="11500" dirty="0"/>
              <a:t>Traffic</a:t>
            </a:r>
            <a:endParaRPr sz="11500" dirty="0"/>
          </a:p>
        </p:txBody>
      </p:sp>
      <p:grpSp>
        <p:nvGrpSpPr>
          <p:cNvPr id="475" name="Google Shape;475;p32"/>
          <p:cNvGrpSpPr/>
          <p:nvPr/>
        </p:nvGrpSpPr>
        <p:grpSpPr>
          <a:xfrm>
            <a:off x="699900" y="421100"/>
            <a:ext cx="1389637" cy="355999"/>
            <a:chOff x="699900" y="446700"/>
            <a:chExt cx="1389637" cy="355999"/>
          </a:xfrm>
        </p:grpSpPr>
        <p:sp>
          <p:nvSpPr>
            <p:cNvPr id="476" name="Google Shape;476;p32"/>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733762" y="446700"/>
              <a:ext cx="356005" cy="355995"/>
            </a:xfrm>
            <a:custGeom>
              <a:avLst/>
              <a:gdLst/>
              <a:ahLst/>
              <a:cxnLst/>
              <a:rect l="l" t="t" r="r" b="b"/>
              <a:pathLst>
                <a:path w="36106" h="36105" extrusionOk="0">
                  <a:moveTo>
                    <a:pt x="18053" y="0"/>
                  </a:moveTo>
                  <a:cubicBezTo>
                    <a:pt x="8066" y="0"/>
                    <a:pt x="1" y="8097"/>
                    <a:pt x="1" y="18052"/>
                  </a:cubicBezTo>
                  <a:cubicBezTo>
                    <a:pt x="1" y="21266"/>
                    <a:pt x="852" y="24290"/>
                    <a:pt x="2332" y="26905"/>
                  </a:cubicBezTo>
                  <a:cubicBezTo>
                    <a:pt x="5388" y="32387"/>
                    <a:pt x="11280" y="36105"/>
                    <a:pt x="18053" y="36105"/>
                  </a:cubicBezTo>
                  <a:cubicBezTo>
                    <a:pt x="28009" y="36105"/>
                    <a:pt x="36106" y="28008"/>
                    <a:pt x="36106" y="18052"/>
                  </a:cubicBezTo>
                  <a:cubicBezTo>
                    <a:pt x="36106" y="11310"/>
                    <a:pt x="32388" y="5419"/>
                    <a:pt x="26906" y="2331"/>
                  </a:cubicBezTo>
                  <a:cubicBezTo>
                    <a:pt x="24291" y="851"/>
                    <a:pt x="21267" y="0"/>
                    <a:pt x="1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733762" y="446700"/>
              <a:ext cx="288287" cy="288277"/>
            </a:xfrm>
            <a:custGeom>
              <a:avLst/>
              <a:gdLst/>
              <a:ahLst/>
              <a:cxnLst/>
              <a:rect l="l" t="t" r="r" b="b"/>
              <a:pathLst>
                <a:path w="29238" h="29237" extrusionOk="0">
                  <a:moveTo>
                    <a:pt x="18053" y="0"/>
                  </a:moveTo>
                  <a:cubicBezTo>
                    <a:pt x="8066" y="0"/>
                    <a:pt x="1" y="8097"/>
                    <a:pt x="1" y="18052"/>
                  </a:cubicBezTo>
                  <a:cubicBezTo>
                    <a:pt x="1" y="21266"/>
                    <a:pt x="852" y="24290"/>
                    <a:pt x="2332" y="26905"/>
                  </a:cubicBezTo>
                  <a:cubicBezTo>
                    <a:pt x="4947" y="28386"/>
                    <a:pt x="7972" y="29237"/>
                    <a:pt x="11185" y="29237"/>
                  </a:cubicBezTo>
                  <a:cubicBezTo>
                    <a:pt x="21141" y="29237"/>
                    <a:pt x="29238" y="21140"/>
                    <a:pt x="29238" y="11184"/>
                  </a:cubicBezTo>
                  <a:cubicBezTo>
                    <a:pt x="29238" y="7971"/>
                    <a:pt x="28387" y="4946"/>
                    <a:pt x="26906" y="2331"/>
                  </a:cubicBezTo>
                  <a:cubicBezTo>
                    <a:pt x="24291" y="851"/>
                    <a:pt x="21267" y="0"/>
                    <a:pt x="18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699900" y="494229"/>
              <a:ext cx="416269" cy="308470"/>
            </a:xfrm>
            <a:custGeom>
              <a:avLst/>
              <a:gdLst/>
              <a:ahLst/>
              <a:cxnLst/>
              <a:rect l="l" t="t" r="r" b="b"/>
              <a:pathLst>
                <a:path w="42218" h="31285" extrusionOk="0">
                  <a:moveTo>
                    <a:pt x="42218" y="0"/>
                  </a:moveTo>
                  <a:cubicBezTo>
                    <a:pt x="6901" y="0"/>
                    <a:pt x="1" y="23913"/>
                    <a:pt x="1" y="23913"/>
                  </a:cubicBezTo>
                  <a:lnTo>
                    <a:pt x="6932" y="24259"/>
                  </a:lnTo>
                  <a:lnTo>
                    <a:pt x="11910" y="31285"/>
                  </a:lnTo>
                  <a:cubicBezTo>
                    <a:pt x="11910" y="31285"/>
                    <a:pt x="15627" y="9798"/>
                    <a:pt x="4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768255" y="494229"/>
              <a:ext cx="347920" cy="308470"/>
            </a:xfrm>
            <a:custGeom>
              <a:avLst/>
              <a:gdLst/>
              <a:ahLst/>
              <a:cxnLst/>
              <a:rect l="l" t="t" r="r" b="b"/>
              <a:pathLst>
                <a:path w="35286" h="31285" extrusionOk="0">
                  <a:moveTo>
                    <a:pt x="35286" y="0"/>
                  </a:moveTo>
                  <a:lnTo>
                    <a:pt x="35286" y="0"/>
                  </a:lnTo>
                  <a:cubicBezTo>
                    <a:pt x="6931" y="7404"/>
                    <a:pt x="0" y="24259"/>
                    <a:pt x="0" y="24259"/>
                  </a:cubicBezTo>
                  <a:lnTo>
                    <a:pt x="4978" y="31285"/>
                  </a:lnTo>
                  <a:cubicBezTo>
                    <a:pt x="4978" y="31285"/>
                    <a:pt x="8695" y="9798"/>
                    <a:pt x="35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2"/>
          <p:cNvGrpSpPr/>
          <p:nvPr/>
        </p:nvGrpSpPr>
        <p:grpSpPr>
          <a:xfrm>
            <a:off x="6736087" y="3753190"/>
            <a:ext cx="1875726" cy="943599"/>
            <a:chOff x="6762967" y="-1341310"/>
            <a:chExt cx="1875726" cy="943599"/>
          </a:xfrm>
        </p:grpSpPr>
        <p:sp>
          <p:nvSpPr>
            <p:cNvPr id="488" name="Google Shape;488;p32"/>
            <p:cNvSpPr/>
            <p:nvPr/>
          </p:nvSpPr>
          <p:spPr>
            <a:xfrm>
              <a:off x="859679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8387518" y="-1341310"/>
              <a:ext cx="99021" cy="943599"/>
            </a:xfrm>
            <a:custGeom>
              <a:avLst/>
              <a:gdLst/>
              <a:ahLst/>
              <a:cxnLst/>
              <a:rect l="l" t="t" r="r" b="b"/>
              <a:pathLst>
                <a:path w="820" h="7814" extrusionOk="0">
                  <a:moveTo>
                    <a:pt x="0" y="0"/>
                  </a:moveTo>
                  <a:lnTo>
                    <a:pt x="0"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7314708" y="-1341310"/>
              <a:ext cx="99021" cy="943599"/>
            </a:xfrm>
            <a:custGeom>
              <a:avLst/>
              <a:gdLst/>
              <a:ahLst/>
              <a:cxnLst/>
              <a:rect l="l" t="t" r="r" b="b"/>
              <a:pathLst>
                <a:path w="820" h="7814" extrusionOk="0">
                  <a:moveTo>
                    <a:pt x="0" y="0"/>
                  </a:moveTo>
                  <a:lnTo>
                    <a:pt x="0" y="7814"/>
                  </a:lnTo>
                  <a:lnTo>
                    <a:pt x="819" y="7814"/>
                  </a:ln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7695095" y="-1341310"/>
              <a:ext cx="186570" cy="943599"/>
            </a:xfrm>
            <a:custGeom>
              <a:avLst/>
              <a:gdLst/>
              <a:ahLst/>
              <a:cxnLst/>
              <a:rect l="l" t="t" r="r" b="b"/>
              <a:pathLst>
                <a:path w="1545" h="7814" extrusionOk="0">
                  <a:moveTo>
                    <a:pt x="1" y="0"/>
                  </a:moveTo>
                  <a:lnTo>
                    <a:pt x="1" y="7814"/>
                  </a:lnTo>
                  <a:lnTo>
                    <a:pt x="1544" y="7814"/>
                  </a:lnTo>
                  <a:lnTo>
                    <a:pt x="1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8265795"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170638"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8075481" y="-1341310"/>
              <a:ext cx="42024" cy="943599"/>
            </a:xfrm>
            <a:custGeom>
              <a:avLst/>
              <a:gdLst/>
              <a:ahLst/>
              <a:cxnLst/>
              <a:rect l="l" t="t" r="r" b="b"/>
              <a:pathLst>
                <a:path w="348" h="7814" extrusionOk="0">
                  <a:moveTo>
                    <a:pt x="1" y="0"/>
                  </a:moveTo>
                  <a:lnTo>
                    <a:pt x="1" y="7814"/>
                  </a:lnTo>
                  <a:lnTo>
                    <a:pt x="348" y="7814"/>
                  </a:lnTo>
                  <a:lnTo>
                    <a:pt x="3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7980445"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7170041" y="-1341310"/>
              <a:ext cx="99021" cy="943599"/>
            </a:xfrm>
            <a:custGeom>
              <a:avLst/>
              <a:gdLst/>
              <a:ahLst/>
              <a:cxnLst/>
              <a:rect l="l" t="t" r="r" b="b"/>
              <a:pathLst>
                <a:path w="820" h="7814" extrusionOk="0">
                  <a:moveTo>
                    <a:pt x="1" y="0"/>
                  </a:moveTo>
                  <a:lnTo>
                    <a:pt x="1"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704831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695328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6858124"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676296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7611410"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7512509"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32"/>
          <p:cNvSpPr txBox="1">
            <a:spLocks noGrp="1"/>
          </p:cNvSpPr>
          <p:nvPr>
            <p:ph type="ctrTitle"/>
          </p:nvPr>
        </p:nvSpPr>
        <p:spPr>
          <a:xfrm>
            <a:off x="1104500" y="3750025"/>
            <a:ext cx="16707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dk1"/>
                </a:solidFill>
              </a:rPr>
              <a:t>NOTE:</a:t>
            </a:r>
            <a:endParaRPr sz="2400">
              <a:solidFill>
                <a:schemeClr val="dk1"/>
              </a:solidFill>
            </a:endParaRPr>
          </a:p>
        </p:txBody>
      </p:sp>
      <p:sp>
        <p:nvSpPr>
          <p:cNvPr id="504" name="Google Shape;504;p32"/>
          <p:cNvSpPr/>
          <p:nvPr/>
        </p:nvSpPr>
        <p:spPr>
          <a:xfrm>
            <a:off x="704850" y="379387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txBox="1">
            <a:spLocks noGrp="1"/>
          </p:cNvSpPr>
          <p:nvPr>
            <p:ph type="ctrTitle"/>
          </p:nvPr>
        </p:nvSpPr>
        <p:spPr>
          <a:xfrm>
            <a:off x="6585550" y="397750"/>
            <a:ext cx="2176800" cy="4383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2400">
                <a:solidFill>
                  <a:schemeClr val="lt1"/>
                </a:solidFill>
              </a:rPr>
              <a:t>BOARDING PASS</a:t>
            </a:r>
            <a:endParaRPr sz="2400">
              <a:solidFill>
                <a:schemeClr val="lt1"/>
              </a:solidFill>
            </a:endParaRPr>
          </a:p>
        </p:txBody>
      </p:sp>
      <p:grpSp>
        <p:nvGrpSpPr>
          <p:cNvPr id="506" name="Google Shape;506;p32"/>
          <p:cNvGrpSpPr/>
          <p:nvPr/>
        </p:nvGrpSpPr>
        <p:grpSpPr>
          <a:xfrm>
            <a:off x="2266950" y="561950"/>
            <a:ext cx="3458350" cy="62400"/>
            <a:chOff x="2266950" y="561950"/>
            <a:chExt cx="3458350" cy="62400"/>
          </a:xfrm>
        </p:grpSpPr>
        <p:sp>
          <p:nvSpPr>
            <p:cNvPr id="507" name="Google Shape;507;p32"/>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2"/>
          <p:cNvSpPr/>
          <p:nvPr/>
        </p:nvSpPr>
        <p:spPr>
          <a:xfrm>
            <a:off x="5846050"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txBox="1">
            <a:spLocks noGrp="1"/>
          </p:cNvSpPr>
          <p:nvPr>
            <p:ph type="ctrTitle"/>
          </p:nvPr>
        </p:nvSpPr>
        <p:spPr>
          <a:xfrm>
            <a:off x="6736075" y="9889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FLIGHT</a:t>
            </a:r>
            <a:endParaRPr sz="2400">
              <a:solidFill>
                <a:schemeClr val="lt1"/>
              </a:solidFill>
            </a:endParaRPr>
          </a:p>
        </p:txBody>
      </p:sp>
      <p:sp>
        <p:nvSpPr>
          <p:cNvPr id="533" name="Google Shape;533;p32"/>
          <p:cNvSpPr txBox="1">
            <a:spLocks noGrp="1"/>
          </p:cNvSpPr>
          <p:nvPr>
            <p:ph type="ctrTitle"/>
          </p:nvPr>
        </p:nvSpPr>
        <p:spPr>
          <a:xfrm>
            <a:off x="6736075" y="188432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GATE</a:t>
            </a:r>
            <a:endParaRPr sz="2400">
              <a:solidFill>
                <a:schemeClr val="lt1"/>
              </a:solidFill>
            </a:endParaRPr>
          </a:p>
        </p:txBody>
      </p:sp>
      <p:sp>
        <p:nvSpPr>
          <p:cNvPr id="534" name="Google Shape;534;p32"/>
          <p:cNvSpPr txBox="1">
            <a:spLocks noGrp="1"/>
          </p:cNvSpPr>
          <p:nvPr>
            <p:ph type="ctrTitle"/>
          </p:nvPr>
        </p:nvSpPr>
        <p:spPr>
          <a:xfrm>
            <a:off x="6736075" y="27796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SEAT</a:t>
            </a:r>
            <a:endParaRPr sz="2400">
              <a:solidFill>
                <a:schemeClr val="lt1"/>
              </a:solidFill>
            </a:endParaRPr>
          </a:p>
        </p:txBody>
      </p:sp>
      <p:sp>
        <p:nvSpPr>
          <p:cNvPr id="535" name="Google Shape;535;p32"/>
          <p:cNvSpPr txBox="1">
            <a:spLocks noGrp="1"/>
          </p:cNvSpPr>
          <p:nvPr>
            <p:ph type="ctrTitle"/>
          </p:nvPr>
        </p:nvSpPr>
        <p:spPr>
          <a:xfrm>
            <a:off x="6736075" y="13510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dirty="0">
                <a:solidFill>
                  <a:schemeClr val="lt1"/>
                </a:solidFill>
                <a:latin typeface="Cutive Mono"/>
                <a:ea typeface="Cutive Mono"/>
                <a:cs typeface="Cutive Mono"/>
                <a:sym typeface="Cutive Mono"/>
              </a:rPr>
              <a:t>B345</a:t>
            </a:r>
            <a:endParaRPr sz="2400" dirty="0">
              <a:solidFill>
                <a:schemeClr val="lt1"/>
              </a:solidFill>
              <a:latin typeface="Cutive Mono"/>
              <a:ea typeface="Cutive Mono"/>
              <a:cs typeface="Cutive Mono"/>
              <a:sym typeface="Cutive Mono"/>
            </a:endParaRPr>
          </a:p>
        </p:txBody>
      </p:sp>
      <p:sp>
        <p:nvSpPr>
          <p:cNvPr id="536" name="Google Shape;536;p32"/>
          <p:cNvSpPr txBox="1">
            <a:spLocks noGrp="1"/>
          </p:cNvSpPr>
          <p:nvPr>
            <p:ph type="ctrTitle"/>
          </p:nvPr>
        </p:nvSpPr>
        <p:spPr>
          <a:xfrm>
            <a:off x="6736075" y="22276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lt1"/>
                </a:solidFill>
                <a:latin typeface="Cutive Mono"/>
                <a:ea typeface="Cutive Mono"/>
                <a:cs typeface="Cutive Mono"/>
                <a:sym typeface="Cutive Mono"/>
              </a:rPr>
              <a:t>D8</a:t>
            </a:r>
            <a:endParaRPr sz="2400">
              <a:solidFill>
                <a:schemeClr val="lt1"/>
              </a:solidFill>
              <a:latin typeface="Cutive Mono"/>
              <a:ea typeface="Cutive Mono"/>
              <a:cs typeface="Cutive Mono"/>
              <a:sym typeface="Cutive Mono"/>
            </a:endParaRPr>
          </a:p>
        </p:txBody>
      </p:sp>
      <p:sp>
        <p:nvSpPr>
          <p:cNvPr id="537" name="Google Shape;537;p32"/>
          <p:cNvSpPr txBox="1">
            <a:spLocks noGrp="1"/>
          </p:cNvSpPr>
          <p:nvPr>
            <p:ph type="ctrTitle"/>
          </p:nvPr>
        </p:nvSpPr>
        <p:spPr>
          <a:xfrm>
            <a:off x="6736075" y="31042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dirty="0">
                <a:solidFill>
                  <a:schemeClr val="lt1"/>
                </a:solidFill>
                <a:latin typeface="Cutive Mono"/>
                <a:ea typeface="Cutive Mono"/>
                <a:cs typeface="Cutive Mono"/>
                <a:sym typeface="Cutive Mono"/>
              </a:rPr>
              <a:t>29E</a:t>
            </a:r>
            <a:endParaRPr sz="2400" dirty="0">
              <a:solidFill>
                <a:schemeClr val="lt1"/>
              </a:solidFill>
              <a:latin typeface="Cutive Mono"/>
              <a:ea typeface="Cutive Mono"/>
              <a:cs typeface="Cutive Mono"/>
              <a:sym typeface="Cutive Mono"/>
            </a:endParaRPr>
          </a:p>
        </p:txBody>
      </p:sp>
      <p:sp>
        <p:nvSpPr>
          <p:cNvPr id="538" name="Google Shape;538;p32"/>
          <p:cNvSpPr txBox="1">
            <a:spLocks noGrp="1"/>
          </p:cNvSpPr>
          <p:nvPr>
            <p:ph type="subTitle" idx="1"/>
          </p:nvPr>
        </p:nvSpPr>
        <p:spPr>
          <a:xfrm>
            <a:off x="699900" y="4188325"/>
            <a:ext cx="5481900" cy="426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dirty="0"/>
              <a:t>Lesson 7: Looking back </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3" name="TextBox 2">
            <a:extLst>
              <a:ext uri="{FF2B5EF4-FFF2-40B4-BE49-F238E27FC236}">
                <a16:creationId xmlns:a16="http://schemas.microsoft.com/office/drawing/2014/main" id="{952216F6-7AB6-AFFF-BAB2-E32C4A54DF6C}"/>
              </a:ext>
            </a:extLst>
          </p:cNvPr>
          <p:cNvSpPr txBox="1"/>
          <p:nvPr/>
        </p:nvSpPr>
        <p:spPr>
          <a:xfrm>
            <a:off x="396683" y="1528582"/>
            <a:ext cx="6008947" cy="2862322"/>
          </a:xfrm>
          <a:prstGeom prst="rect">
            <a:avLst/>
          </a:prstGeom>
          <a:noFill/>
        </p:spPr>
        <p:txBody>
          <a:bodyPr wrap="square" rtlCol="0">
            <a:spAutoFit/>
          </a:bodyPr>
          <a:lstStyle/>
          <a:p>
            <a:pPr marL="342900" indent="-342900">
              <a:buAutoNum type="arabicPeriod"/>
            </a:pPr>
            <a:r>
              <a:rPr lang="en-US" sz="1800" dirty="0"/>
              <a:t>You ________ put the rubbish in the waste bins over there.</a:t>
            </a:r>
          </a:p>
          <a:p>
            <a:pPr marL="342900" indent="-342900">
              <a:buAutoNum type="alphaUcPeriod"/>
            </a:pPr>
            <a:r>
              <a:rPr lang="en-US" sz="1800" dirty="0"/>
              <a:t>should                 B. would                     C. shouldn’t</a:t>
            </a:r>
          </a:p>
          <a:p>
            <a:endParaRPr lang="en-US" sz="1800" dirty="0"/>
          </a:p>
          <a:p>
            <a:r>
              <a:rPr lang="en-US" sz="1800" dirty="0"/>
              <a:t>2.   You_________ be over eighteen to ride a motorbike. </a:t>
            </a:r>
          </a:p>
          <a:p>
            <a:pPr marL="342900" indent="-342900">
              <a:buAutoNum type="alphaUcPeriod"/>
            </a:pPr>
            <a:r>
              <a:rPr lang="en-US" sz="1800" dirty="0"/>
              <a:t>would                  B. must                      C. could</a:t>
            </a:r>
          </a:p>
          <a:p>
            <a:endParaRPr lang="en-US" sz="1800" dirty="0"/>
          </a:p>
          <a:p>
            <a:r>
              <a:rPr lang="en-US" sz="1800" dirty="0"/>
              <a:t>3.   Children _________ ride their bikes too fast. </a:t>
            </a:r>
          </a:p>
          <a:p>
            <a:pPr marL="342900" indent="-342900">
              <a:buAutoNum type="alphaUcPeriod"/>
            </a:pPr>
            <a:r>
              <a:rPr lang="en-US" sz="1800" dirty="0"/>
              <a:t>mightn’t                B. wouldn’t                C. shouldn’t </a:t>
            </a:r>
          </a:p>
          <a:p>
            <a:endParaRPr lang="en-US" sz="1800" dirty="0"/>
          </a:p>
        </p:txBody>
      </p:sp>
      <p:sp>
        <p:nvSpPr>
          <p:cNvPr id="2" name="TextBox 1">
            <a:extLst>
              <a:ext uri="{FF2B5EF4-FFF2-40B4-BE49-F238E27FC236}">
                <a16:creationId xmlns:a16="http://schemas.microsoft.com/office/drawing/2014/main" id="{11633B43-DA39-B851-90C1-83F330770722}"/>
              </a:ext>
            </a:extLst>
          </p:cNvPr>
          <p:cNvSpPr txBox="1"/>
          <p:nvPr/>
        </p:nvSpPr>
        <p:spPr>
          <a:xfrm>
            <a:off x="6405630" y="1053624"/>
            <a:ext cx="2454905" cy="31169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Dùng</a:t>
            </a:r>
            <a:r>
              <a:rPr lang="en-US" dirty="0"/>
              <a:t> </a:t>
            </a:r>
            <a:r>
              <a:rPr lang="en-US" b="1" dirty="0"/>
              <a:t>should/ shouldn’t</a:t>
            </a:r>
            <a:r>
              <a:rPr lang="en-US" dirty="0"/>
              <a:t>: </a:t>
            </a:r>
            <a:r>
              <a:rPr lang="en-US" dirty="0" err="1"/>
              <a:t>Đưa</a:t>
            </a:r>
            <a:r>
              <a:rPr lang="en-US" dirty="0"/>
              <a:t> </a:t>
            </a:r>
            <a:r>
              <a:rPr lang="en-US" dirty="0" err="1"/>
              <a:t>ra</a:t>
            </a:r>
            <a:r>
              <a:rPr lang="en-US" dirty="0"/>
              <a:t> </a:t>
            </a:r>
            <a:r>
              <a:rPr lang="en-US" dirty="0" err="1"/>
              <a:t>lời</a:t>
            </a:r>
            <a:r>
              <a:rPr lang="en-US" dirty="0"/>
              <a:t> </a:t>
            </a:r>
            <a:r>
              <a:rPr lang="en-US" dirty="0" err="1"/>
              <a:t>khuyên</a:t>
            </a:r>
            <a:r>
              <a:rPr lang="en-US" dirty="0"/>
              <a:t> </a:t>
            </a:r>
            <a:r>
              <a:rPr lang="en-US" dirty="0" err="1"/>
              <a:t>hoặc</a:t>
            </a:r>
            <a:r>
              <a:rPr lang="en-US" dirty="0"/>
              <a:t> </a:t>
            </a:r>
            <a:r>
              <a:rPr lang="en-US" dirty="0" err="1"/>
              <a:t>Để</a:t>
            </a:r>
            <a:r>
              <a:rPr lang="en-US" dirty="0"/>
              <a:t> </a:t>
            </a:r>
            <a:r>
              <a:rPr lang="en-US" dirty="0" err="1"/>
              <a:t>nói</a:t>
            </a:r>
            <a:r>
              <a:rPr lang="en-US" dirty="0"/>
              <a:t> </a:t>
            </a:r>
            <a:r>
              <a:rPr lang="en-US" dirty="0" err="1"/>
              <a:t>điều</a:t>
            </a:r>
            <a:r>
              <a:rPr lang="en-US" dirty="0"/>
              <a:t> </a:t>
            </a:r>
            <a:r>
              <a:rPr lang="en-US" dirty="0" err="1"/>
              <a:t>gì</a:t>
            </a:r>
            <a:r>
              <a:rPr lang="en-US" dirty="0"/>
              <a:t> </a:t>
            </a:r>
            <a:r>
              <a:rPr lang="en-US" dirty="0" err="1"/>
              <a:t>là</a:t>
            </a:r>
            <a:r>
              <a:rPr lang="en-US" dirty="0"/>
              <a:t> </a:t>
            </a:r>
            <a:r>
              <a:rPr lang="en-US" dirty="0" err="1"/>
              <a:t>đúng</a:t>
            </a:r>
            <a:r>
              <a:rPr lang="en-US" dirty="0"/>
              <a:t> </a:t>
            </a:r>
            <a:r>
              <a:rPr lang="en-US" dirty="0" err="1"/>
              <a:t>đắn</a:t>
            </a:r>
            <a:r>
              <a:rPr lang="en-US" dirty="0"/>
              <a:t> </a:t>
            </a:r>
            <a:r>
              <a:rPr lang="en-US" dirty="0" err="1"/>
              <a:t>hoặc</a:t>
            </a:r>
            <a:r>
              <a:rPr lang="en-US" dirty="0"/>
              <a:t> </a:t>
            </a:r>
            <a:r>
              <a:rPr lang="en-US" dirty="0" err="1"/>
              <a:t>tốt</a:t>
            </a:r>
            <a:r>
              <a:rPr lang="en-US" dirty="0"/>
              <a:t> </a:t>
            </a:r>
            <a:r>
              <a:rPr lang="en-US" dirty="0" err="1"/>
              <a:t>nhất</a:t>
            </a:r>
            <a:r>
              <a:rPr lang="en-US" dirty="0"/>
              <a:t> </a:t>
            </a:r>
            <a:r>
              <a:rPr lang="en-US" dirty="0" err="1"/>
              <a:t>để</a:t>
            </a:r>
            <a:r>
              <a:rPr lang="en-US" dirty="0"/>
              <a:t> </a:t>
            </a:r>
            <a:r>
              <a:rPr lang="en-US" dirty="0" err="1"/>
              <a:t>làm</a:t>
            </a:r>
            <a:r>
              <a:rPr lang="en-US" dirty="0"/>
              <a:t> </a:t>
            </a:r>
          </a:p>
          <a:p>
            <a:pPr marL="285750" indent="-285750">
              <a:buFont typeface="Arial" panose="020B0604020202020204" pitchFamily="34" charset="0"/>
              <a:buChar char="•"/>
            </a:pPr>
            <a:r>
              <a:rPr lang="vi-VN" b="1" dirty="0"/>
              <a:t>“must” </a:t>
            </a:r>
            <a:r>
              <a:rPr lang="en-US" b="1" dirty="0"/>
              <a:t>:</a:t>
            </a:r>
            <a:r>
              <a:rPr lang="vi-VN" dirty="0"/>
              <a:t>muốn nói rằng điều đó là cần thiết hoặc rất quan trọng; rằng điều gì đó sẽ xảy ra trong hiện tại hoặc tương lai</a:t>
            </a:r>
            <a:r>
              <a:rPr lang="en-US" dirty="0"/>
              <a:t> </a:t>
            </a:r>
            <a:r>
              <a:rPr lang="en-US" dirty="0" err="1"/>
              <a:t>hoặc</a:t>
            </a:r>
            <a:r>
              <a:rPr lang="en-US" dirty="0"/>
              <a:t> </a:t>
            </a:r>
            <a:r>
              <a:rPr lang="en-US" dirty="0" err="1"/>
              <a:t>để</a:t>
            </a:r>
            <a:r>
              <a:rPr lang="en-US" dirty="0"/>
              <a:t> </a:t>
            </a:r>
            <a:r>
              <a:rPr lang="en-US" dirty="0" err="1"/>
              <a:t>nhấm</a:t>
            </a:r>
            <a:r>
              <a:rPr lang="en-US" dirty="0"/>
              <a:t> </a:t>
            </a:r>
            <a:r>
              <a:rPr lang="en-US" dirty="0" err="1"/>
              <a:t>mạnh</a:t>
            </a:r>
            <a:r>
              <a:rPr lang="en-US" dirty="0"/>
              <a:t> ý </a:t>
            </a:r>
            <a:r>
              <a:rPr lang="en-US" dirty="0" err="1"/>
              <a:t>kiến</a:t>
            </a:r>
            <a:r>
              <a:rPr lang="en-US" dirty="0"/>
              <a:t> </a:t>
            </a:r>
          </a:p>
        </p:txBody>
      </p:sp>
      <p:sp>
        <p:nvSpPr>
          <p:cNvPr id="869" name="Google Shape;869;p37"/>
          <p:cNvSpPr/>
          <p:nvPr/>
        </p:nvSpPr>
        <p:spPr>
          <a:xfrm>
            <a:off x="6027141" y="445052"/>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E13689BD-5A3F-0FBE-0458-D34DCF6C76F2}"/>
              </a:ext>
            </a:extLst>
          </p:cNvPr>
          <p:cNvSpPr txBox="1"/>
          <p:nvPr/>
        </p:nvSpPr>
        <p:spPr>
          <a:xfrm>
            <a:off x="301482" y="421386"/>
            <a:ext cx="5681554"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Choose A, B, or C to complete the sentences.</a:t>
            </a:r>
            <a:endParaRPr lang="en-US" sz="20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02909CE-D6C8-4207-BA52-3CE37327D96F}"/>
              </a:ext>
            </a:extLst>
          </p:cNvPr>
          <p:cNvSpPr/>
          <p:nvPr/>
        </p:nvSpPr>
        <p:spPr>
          <a:xfrm>
            <a:off x="384620" y="2058493"/>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CD3BBA-050E-284F-2E2F-DA20F4EF2694}"/>
              </a:ext>
            </a:extLst>
          </p:cNvPr>
          <p:cNvSpPr/>
          <p:nvPr/>
        </p:nvSpPr>
        <p:spPr>
          <a:xfrm>
            <a:off x="2449554" y="2909049"/>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AD999B1-F33C-AA07-0EC5-45FA2299AE77}"/>
              </a:ext>
            </a:extLst>
          </p:cNvPr>
          <p:cNvSpPr/>
          <p:nvPr/>
        </p:nvSpPr>
        <p:spPr>
          <a:xfrm>
            <a:off x="4672853" y="3715475"/>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4" name="TextBox 3">
            <a:extLst>
              <a:ext uri="{FF2B5EF4-FFF2-40B4-BE49-F238E27FC236}">
                <a16:creationId xmlns:a16="http://schemas.microsoft.com/office/drawing/2014/main" id="{14F42778-EBF6-0BCA-89E5-23E103FBBB7E}"/>
              </a:ext>
            </a:extLst>
          </p:cNvPr>
          <p:cNvSpPr txBox="1"/>
          <p:nvPr/>
        </p:nvSpPr>
        <p:spPr>
          <a:xfrm>
            <a:off x="301482" y="1495582"/>
            <a:ext cx="6034429" cy="2862322"/>
          </a:xfrm>
          <a:prstGeom prst="rect">
            <a:avLst/>
          </a:prstGeom>
          <a:noFill/>
        </p:spPr>
        <p:txBody>
          <a:bodyPr wrap="square" rtlCol="0">
            <a:spAutoFit/>
          </a:bodyPr>
          <a:lstStyle/>
          <a:p>
            <a:r>
              <a:rPr lang="en-US" sz="1800" dirty="0"/>
              <a:t>4. I am a bit lost. _______ you help me, please?</a:t>
            </a:r>
          </a:p>
          <a:p>
            <a:pPr marL="342900" indent="-342900">
              <a:buAutoNum type="alphaUcPeriod"/>
            </a:pPr>
            <a:r>
              <a:rPr lang="en-US" sz="1800" dirty="0"/>
              <a:t>Could                    B. Should                     C. Might</a:t>
            </a:r>
          </a:p>
          <a:p>
            <a:endParaRPr lang="en-US" sz="1800" dirty="0"/>
          </a:p>
          <a:p>
            <a:r>
              <a:rPr lang="en-US" sz="1800" dirty="0"/>
              <a:t>5. You_________ eat so many cookies. Too much sugar is bad of you. </a:t>
            </a:r>
          </a:p>
          <a:p>
            <a:pPr marL="342900" indent="-342900">
              <a:buAutoNum type="alphaUcPeriod"/>
            </a:pPr>
            <a:r>
              <a:rPr lang="en-US" sz="1800" dirty="0"/>
              <a:t>couldn’t                 B. wouldn’t                   C. shouldn’t</a:t>
            </a:r>
          </a:p>
          <a:p>
            <a:endParaRPr lang="en-US" sz="1800" dirty="0"/>
          </a:p>
          <a:p>
            <a:r>
              <a:rPr lang="en-US" sz="1800" dirty="0"/>
              <a:t>6. This is a big park. You ________ run or cycle here.</a:t>
            </a:r>
          </a:p>
          <a:p>
            <a:pPr marL="342900" indent="-342900">
              <a:buAutoNum type="alphaUcPeriod"/>
            </a:pPr>
            <a:r>
              <a:rPr lang="en-US" sz="1800" dirty="0"/>
              <a:t>should                   B. can                           C. could</a:t>
            </a:r>
          </a:p>
          <a:p>
            <a:endParaRPr lang="en-US" sz="1800" dirty="0"/>
          </a:p>
        </p:txBody>
      </p:sp>
      <p:sp>
        <p:nvSpPr>
          <p:cNvPr id="6" name="TextBox 5">
            <a:extLst>
              <a:ext uri="{FF2B5EF4-FFF2-40B4-BE49-F238E27FC236}">
                <a16:creationId xmlns:a16="http://schemas.microsoft.com/office/drawing/2014/main" id="{F820FFC1-C079-F50C-7431-69B28D1E17DF}"/>
              </a:ext>
            </a:extLst>
          </p:cNvPr>
          <p:cNvSpPr txBox="1"/>
          <p:nvPr/>
        </p:nvSpPr>
        <p:spPr>
          <a:xfrm>
            <a:off x="6493038" y="623550"/>
            <a:ext cx="2267723" cy="397275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vi-VN" b="1" dirty="0"/>
              <a:t>Can</a:t>
            </a:r>
            <a:r>
              <a:rPr lang="vi-VN" dirty="0"/>
              <a:t> và </a:t>
            </a:r>
            <a:r>
              <a:rPr lang="vi-VN" b="1" dirty="0"/>
              <a:t>could</a:t>
            </a:r>
            <a:r>
              <a:rPr lang="vi-VN" dirty="0"/>
              <a:t> cũng được dùng để nói về sự cho phép hoặc cấm đoán đã được quy định sẵn, và về những điều được phép làm hoặc không được phép làm theo luật.</a:t>
            </a:r>
            <a:endParaRPr lang="en-US" dirty="0"/>
          </a:p>
          <a:p>
            <a:pPr marL="285750" indent="-285750">
              <a:buFont typeface="Arial" panose="020B0604020202020204" pitchFamily="34" charset="0"/>
              <a:buChar char="•"/>
            </a:pPr>
            <a:r>
              <a:rPr lang="vi-VN" b="1" dirty="0"/>
              <a:t>Would</a:t>
            </a:r>
            <a:r>
              <a:rPr lang="vi-VN" dirty="0"/>
              <a:t> thường đứng trước động từ để nói về một việc đáng lẽ đã xảy ra trong quá khứ, nhưng thực tế lại không xảy ra.</a:t>
            </a:r>
            <a:endParaRPr lang="en-US" dirty="0"/>
          </a:p>
          <a:p>
            <a:endParaRPr lang="en-US" dirty="0"/>
          </a:p>
        </p:txBody>
      </p:sp>
      <p:sp>
        <p:nvSpPr>
          <p:cNvPr id="869" name="Google Shape;869;p37"/>
          <p:cNvSpPr/>
          <p:nvPr/>
        </p:nvSpPr>
        <p:spPr>
          <a:xfrm>
            <a:off x="5980728"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B602903-A05A-16DC-5CE5-F0278853F2C9}"/>
              </a:ext>
            </a:extLst>
          </p:cNvPr>
          <p:cNvSpPr txBox="1"/>
          <p:nvPr/>
        </p:nvSpPr>
        <p:spPr>
          <a:xfrm>
            <a:off x="301482" y="421386"/>
            <a:ext cx="5681554"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Choose A, B, or C to complete the sentences.</a:t>
            </a:r>
            <a:endParaRPr lang="en-US" sz="20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50A11DB-ADE8-C3B8-234D-F2BFF43A847F}"/>
              </a:ext>
            </a:extLst>
          </p:cNvPr>
          <p:cNvSpPr/>
          <p:nvPr/>
        </p:nvSpPr>
        <p:spPr>
          <a:xfrm>
            <a:off x="287732" y="1786589"/>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7812A1-157A-7765-C64D-C752202194FC}"/>
              </a:ext>
            </a:extLst>
          </p:cNvPr>
          <p:cNvSpPr/>
          <p:nvPr/>
        </p:nvSpPr>
        <p:spPr>
          <a:xfrm>
            <a:off x="4859649" y="2860851"/>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C95B28-B36E-5EE7-5DEB-2395B7040DA4}"/>
              </a:ext>
            </a:extLst>
          </p:cNvPr>
          <p:cNvSpPr/>
          <p:nvPr/>
        </p:nvSpPr>
        <p:spPr>
          <a:xfrm>
            <a:off x="2499434" y="3682793"/>
            <a:ext cx="376518"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975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691" name="Google Shape;691;p35"/>
          <p:cNvGrpSpPr/>
          <p:nvPr/>
        </p:nvGrpSpPr>
        <p:grpSpPr>
          <a:xfrm>
            <a:off x="699900" y="421100"/>
            <a:ext cx="1389637" cy="355999"/>
            <a:chOff x="699900" y="446700"/>
            <a:chExt cx="1389637" cy="355999"/>
          </a:xfrm>
        </p:grpSpPr>
        <p:sp>
          <p:nvSpPr>
            <p:cNvPr id="692" name="Google Shape;692;p35"/>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733762" y="446700"/>
              <a:ext cx="356005" cy="355995"/>
            </a:xfrm>
            <a:custGeom>
              <a:avLst/>
              <a:gdLst/>
              <a:ahLst/>
              <a:cxnLst/>
              <a:rect l="l" t="t" r="r" b="b"/>
              <a:pathLst>
                <a:path w="36106" h="36105" extrusionOk="0">
                  <a:moveTo>
                    <a:pt x="18053" y="0"/>
                  </a:moveTo>
                  <a:cubicBezTo>
                    <a:pt x="8066" y="0"/>
                    <a:pt x="1" y="8097"/>
                    <a:pt x="1" y="18052"/>
                  </a:cubicBezTo>
                  <a:cubicBezTo>
                    <a:pt x="1" y="21266"/>
                    <a:pt x="852" y="24290"/>
                    <a:pt x="2332" y="26905"/>
                  </a:cubicBezTo>
                  <a:cubicBezTo>
                    <a:pt x="5388" y="32387"/>
                    <a:pt x="11280" y="36105"/>
                    <a:pt x="18053" y="36105"/>
                  </a:cubicBezTo>
                  <a:cubicBezTo>
                    <a:pt x="28009" y="36105"/>
                    <a:pt x="36106" y="28008"/>
                    <a:pt x="36106" y="18052"/>
                  </a:cubicBezTo>
                  <a:cubicBezTo>
                    <a:pt x="36106" y="11310"/>
                    <a:pt x="32388" y="5419"/>
                    <a:pt x="26906" y="2331"/>
                  </a:cubicBezTo>
                  <a:cubicBezTo>
                    <a:pt x="24291" y="851"/>
                    <a:pt x="21267" y="0"/>
                    <a:pt x="1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733762" y="446700"/>
              <a:ext cx="288287" cy="288277"/>
            </a:xfrm>
            <a:custGeom>
              <a:avLst/>
              <a:gdLst/>
              <a:ahLst/>
              <a:cxnLst/>
              <a:rect l="l" t="t" r="r" b="b"/>
              <a:pathLst>
                <a:path w="29238" h="29237" extrusionOk="0">
                  <a:moveTo>
                    <a:pt x="18053" y="0"/>
                  </a:moveTo>
                  <a:cubicBezTo>
                    <a:pt x="8066" y="0"/>
                    <a:pt x="1" y="8097"/>
                    <a:pt x="1" y="18052"/>
                  </a:cubicBezTo>
                  <a:cubicBezTo>
                    <a:pt x="1" y="21266"/>
                    <a:pt x="852" y="24290"/>
                    <a:pt x="2332" y="26905"/>
                  </a:cubicBezTo>
                  <a:cubicBezTo>
                    <a:pt x="4947" y="28386"/>
                    <a:pt x="7972" y="29237"/>
                    <a:pt x="11185" y="29237"/>
                  </a:cubicBezTo>
                  <a:cubicBezTo>
                    <a:pt x="21141" y="29237"/>
                    <a:pt x="29238" y="21140"/>
                    <a:pt x="29238" y="11184"/>
                  </a:cubicBezTo>
                  <a:cubicBezTo>
                    <a:pt x="29238" y="7971"/>
                    <a:pt x="28387" y="4946"/>
                    <a:pt x="26906" y="2331"/>
                  </a:cubicBezTo>
                  <a:cubicBezTo>
                    <a:pt x="24291" y="851"/>
                    <a:pt x="21267" y="0"/>
                    <a:pt x="18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699900" y="494229"/>
              <a:ext cx="416269" cy="308470"/>
            </a:xfrm>
            <a:custGeom>
              <a:avLst/>
              <a:gdLst/>
              <a:ahLst/>
              <a:cxnLst/>
              <a:rect l="l" t="t" r="r" b="b"/>
              <a:pathLst>
                <a:path w="42218" h="31285" extrusionOk="0">
                  <a:moveTo>
                    <a:pt x="42218" y="0"/>
                  </a:moveTo>
                  <a:cubicBezTo>
                    <a:pt x="6901" y="0"/>
                    <a:pt x="1" y="23913"/>
                    <a:pt x="1" y="23913"/>
                  </a:cubicBezTo>
                  <a:lnTo>
                    <a:pt x="6932" y="24259"/>
                  </a:lnTo>
                  <a:lnTo>
                    <a:pt x="11910" y="31285"/>
                  </a:lnTo>
                  <a:cubicBezTo>
                    <a:pt x="11910" y="31285"/>
                    <a:pt x="15627" y="9798"/>
                    <a:pt x="4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768255" y="494229"/>
              <a:ext cx="347920" cy="308470"/>
            </a:xfrm>
            <a:custGeom>
              <a:avLst/>
              <a:gdLst/>
              <a:ahLst/>
              <a:cxnLst/>
              <a:rect l="l" t="t" r="r" b="b"/>
              <a:pathLst>
                <a:path w="35286" h="31285" extrusionOk="0">
                  <a:moveTo>
                    <a:pt x="35286" y="0"/>
                  </a:moveTo>
                  <a:lnTo>
                    <a:pt x="35286" y="0"/>
                  </a:lnTo>
                  <a:cubicBezTo>
                    <a:pt x="6931" y="7404"/>
                    <a:pt x="0" y="24259"/>
                    <a:pt x="0" y="24259"/>
                  </a:cubicBezTo>
                  <a:lnTo>
                    <a:pt x="4978" y="31285"/>
                  </a:lnTo>
                  <a:cubicBezTo>
                    <a:pt x="4978" y="31285"/>
                    <a:pt x="8695" y="9798"/>
                    <a:pt x="35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5"/>
          <p:cNvGrpSpPr/>
          <p:nvPr/>
        </p:nvGrpSpPr>
        <p:grpSpPr>
          <a:xfrm>
            <a:off x="6736087" y="3753190"/>
            <a:ext cx="1875726" cy="943599"/>
            <a:chOff x="6762967" y="-1341310"/>
            <a:chExt cx="1875726" cy="943599"/>
          </a:xfrm>
        </p:grpSpPr>
        <p:sp>
          <p:nvSpPr>
            <p:cNvPr id="704" name="Google Shape;704;p35"/>
            <p:cNvSpPr/>
            <p:nvPr/>
          </p:nvSpPr>
          <p:spPr>
            <a:xfrm>
              <a:off x="859679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8387518" y="-1341310"/>
              <a:ext cx="99021" cy="943599"/>
            </a:xfrm>
            <a:custGeom>
              <a:avLst/>
              <a:gdLst/>
              <a:ahLst/>
              <a:cxnLst/>
              <a:rect l="l" t="t" r="r" b="b"/>
              <a:pathLst>
                <a:path w="820" h="7814" extrusionOk="0">
                  <a:moveTo>
                    <a:pt x="0" y="0"/>
                  </a:moveTo>
                  <a:lnTo>
                    <a:pt x="0"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7314708" y="-1341310"/>
              <a:ext cx="99021" cy="943599"/>
            </a:xfrm>
            <a:custGeom>
              <a:avLst/>
              <a:gdLst/>
              <a:ahLst/>
              <a:cxnLst/>
              <a:rect l="l" t="t" r="r" b="b"/>
              <a:pathLst>
                <a:path w="820" h="7814" extrusionOk="0">
                  <a:moveTo>
                    <a:pt x="0" y="0"/>
                  </a:moveTo>
                  <a:lnTo>
                    <a:pt x="0" y="7814"/>
                  </a:lnTo>
                  <a:lnTo>
                    <a:pt x="819" y="7814"/>
                  </a:ln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7695095" y="-1341310"/>
              <a:ext cx="186570" cy="943599"/>
            </a:xfrm>
            <a:custGeom>
              <a:avLst/>
              <a:gdLst/>
              <a:ahLst/>
              <a:cxnLst/>
              <a:rect l="l" t="t" r="r" b="b"/>
              <a:pathLst>
                <a:path w="1545" h="7814" extrusionOk="0">
                  <a:moveTo>
                    <a:pt x="1" y="0"/>
                  </a:moveTo>
                  <a:lnTo>
                    <a:pt x="1" y="7814"/>
                  </a:lnTo>
                  <a:lnTo>
                    <a:pt x="1544" y="7814"/>
                  </a:lnTo>
                  <a:lnTo>
                    <a:pt x="1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8265795"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8170638"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8075481" y="-1341310"/>
              <a:ext cx="42024" cy="943599"/>
            </a:xfrm>
            <a:custGeom>
              <a:avLst/>
              <a:gdLst/>
              <a:ahLst/>
              <a:cxnLst/>
              <a:rect l="l" t="t" r="r" b="b"/>
              <a:pathLst>
                <a:path w="348" h="7814" extrusionOk="0">
                  <a:moveTo>
                    <a:pt x="1" y="0"/>
                  </a:moveTo>
                  <a:lnTo>
                    <a:pt x="1" y="7814"/>
                  </a:lnTo>
                  <a:lnTo>
                    <a:pt x="348" y="7814"/>
                  </a:lnTo>
                  <a:lnTo>
                    <a:pt x="3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7980445"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7170041" y="-1341310"/>
              <a:ext cx="99021" cy="943599"/>
            </a:xfrm>
            <a:custGeom>
              <a:avLst/>
              <a:gdLst/>
              <a:ahLst/>
              <a:cxnLst/>
              <a:rect l="l" t="t" r="r" b="b"/>
              <a:pathLst>
                <a:path w="820" h="7814" extrusionOk="0">
                  <a:moveTo>
                    <a:pt x="1" y="0"/>
                  </a:moveTo>
                  <a:lnTo>
                    <a:pt x="1"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704831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695328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6858124"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676296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7611410"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7512509"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35"/>
          <p:cNvSpPr txBox="1">
            <a:spLocks noGrp="1"/>
          </p:cNvSpPr>
          <p:nvPr>
            <p:ph type="ctrTitle"/>
          </p:nvPr>
        </p:nvSpPr>
        <p:spPr>
          <a:xfrm>
            <a:off x="6585550" y="397750"/>
            <a:ext cx="2176800" cy="4383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2400">
                <a:solidFill>
                  <a:schemeClr val="lt1"/>
                </a:solidFill>
              </a:rPr>
              <a:t>BOARDING PASS</a:t>
            </a:r>
            <a:endParaRPr sz="2400">
              <a:solidFill>
                <a:schemeClr val="lt1"/>
              </a:solidFill>
            </a:endParaRPr>
          </a:p>
        </p:txBody>
      </p:sp>
      <p:grpSp>
        <p:nvGrpSpPr>
          <p:cNvPr id="720" name="Google Shape;720;p35"/>
          <p:cNvGrpSpPr/>
          <p:nvPr/>
        </p:nvGrpSpPr>
        <p:grpSpPr>
          <a:xfrm>
            <a:off x="2266950" y="561950"/>
            <a:ext cx="3458350" cy="62400"/>
            <a:chOff x="2266950" y="561950"/>
            <a:chExt cx="3458350" cy="62400"/>
          </a:xfrm>
        </p:grpSpPr>
        <p:sp>
          <p:nvSpPr>
            <p:cNvPr id="721" name="Google Shape;721;p35"/>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5"/>
          <p:cNvSpPr/>
          <p:nvPr/>
        </p:nvSpPr>
        <p:spPr>
          <a:xfrm>
            <a:off x="5846050"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txBox="1">
            <a:spLocks noGrp="1"/>
          </p:cNvSpPr>
          <p:nvPr>
            <p:ph type="ctrTitle"/>
          </p:nvPr>
        </p:nvSpPr>
        <p:spPr>
          <a:xfrm>
            <a:off x="6736075" y="9889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FLIGHT</a:t>
            </a:r>
            <a:endParaRPr sz="2400">
              <a:solidFill>
                <a:schemeClr val="lt1"/>
              </a:solidFill>
            </a:endParaRPr>
          </a:p>
        </p:txBody>
      </p:sp>
      <p:sp>
        <p:nvSpPr>
          <p:cNvPr id="747" name="Google Shape;747;p35"/>
          <p:cNvSpPr txBox="1">
            <a:spLocks noGrp="1"/>
          </p:cNvSpPr>
          <p:nvPr>
            <p:ph type="ctrTitle"/>
          </p:nvPr>
        </p:nvSpPr>
        <p:spPr>
          <a:xfrm>
            <a:off x="6736075" y="188432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GATE</a:t>
            </a:r>
            <a:endParaRPr sz="2400">
              <a:solidFill>
                <a:schemeClr val="lt1"/>
              </a:solidFill>
            </a:endParaRPr>
          </a:p>
        </p:txBody>
      </p:sp>
      <p:sp>
        <p:nvSpPr>
          <p:cNvPr id="748" name="Google Shape;748;p35"/>
          <p:cNvSpPr txBox="1">
            <a:spLocks noGrp="1"/>
          </p:cNvSpPr>
          <p:nvPr>
            <p:ph type="ctrTitle"/>
          </p:nvPr>
        </p:nvSpPr>
        <p:spPr>
          <a:xfrm>
            <a:off x="6736075" y="27796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dirty="0">
                <a:solidFill>
                  <a:schemeClr val="lt1"/>
                </a:solidFill>
              </a:rPr>
              <a:t>SEAT</a:t>
            </a:r>
            <a:endParaRPr sz="2400" dirty="0">
              <a:solidFill>
                <a:schemeClr val="lt1"/>
              </a:solidFill>
            </a:endParaRPr>
          </a:p>
        </p:txBody>
      </p:sp>
      <p:sp>
        <p:nvSpPr>
          <p:cNvPr id="749" name="Google Shape;749;p35"/>
          <p:cNvSpPr txBox="1">
            <a:spLocks noGrp="1"/>
          </p:cNvSpPr>
          <p:nvPr>
            <p:ph type="ctrTitle"/>
          </p:nvPr>
        </p:nvSpPr>
        <p:spPr>
          <a:xfrm>
            <a:off x="6736075" y="13510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lt1"/>
                </a:solidFill>
                <a:latin typeface="Cutive Mono"/>
                <a:ea typeface="Cutive Mono"/>
                <a:cs typeface="Cutive Mono"/>
                <a:sym typeface="Cutive Mono"/>
              </a:rPr>
              <a:t>B345</a:t>
            </a:r>
            <a:endParaRPr sz="2400">
              <a:solidFill>
                <a:schemeClr val="lt1"/>
              </a:solidFill>
              <a:latin typeface="Cutive Mono"/>
              <a:ea typeface="Cutive Mono"/>
              <a:cs typeface="Cutive Mono"/>
              <a:sym typeface="Cutive Mono"/>
            </a:endParaRPr>
          </a:p>
        </p:txBody>
      </p:sp>
      <p:sp>
        <p:nvSpPr>
          <p:cNvPr id="750" name="Google Shape;750;p35"/>
          <p:cNvSpPr txBox="1">
            <a:spLocks noGrp="1"/>
          </p:cNvSpPr>
          <p:nvPr>
            <p:ph type="ctrTitle"/>
          </p:nvPr>
        </p:nvSpPr>
        <p:spPr>
          <a:xfrm>
            <a:off x="6736075" y="22276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lt1"/>
                </a:solidFill>
                <a:latin typeface="Cutive Mono"/>
                <a:ea typeface="Cutive Mono"/>
                <a:cs typeface="Cutive Mono"/>
                <a:sym typeface="Cutive Mono"/>
              </a:rPr>
              <a:t>D8</a:t>
            </a:r>
            <a:endParaRPr sz="2400">
              <a:solidFill>
                <a:schemeClr val="lt1"/>
              </a:solidFill>
              <a:latin typeface="Cutive Mono"/>
              <a:ea typeface="Cutive Mono"/>
              <a:cs typeface="Cutive Mono"/>
              <a:sym typeface="Cutive Mono"/>
            </a:endParaRPr>
          </a:p>
        </p:txBody>
      </p:sp>
      <p:sp>
        <p:nvSpPr>
          <p:cNvPr id="751" name="Google Shape;751;p35"/>
          <p:cNvSpPr txBox="1">
            <a:spLocks noGrp="1"/>
          </p:cNvSpPr>
          <p:nvPr>
            <p:ph type="ctrTitle"/>
          </p:nvPr>
        </p:nvSpPr>
        <p:spPr>
          <a:xfrm>
            <a:off x="6736075" y="31042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dirty="0">
                <a:solidFill>
                  <a:schemeClr val="lt1"/>
                </a:solidFill>
                <a:latin typeface="Cutive Mono"/>
                <a:ea typeface="Cutive Mono"/>
                <a:cs typeface="Cutive Mono"/>
                <a:sym typeface="Cutive Mono"/>
              </a:rPr>
              <a:t>29E</a:t>
            </a:r>
            <a:endParaRPr sz="2400" dirty="0">
              <a:solidFill>
                <a:schemeClr val="lt1"/>
              </a:solidFill>
              <a:latin typeface="Cutive Mono"/>
              <a:ea typeface="Cutive Mono"/>
              <a:cs typeface="Cutive Mono"/>
              <a:sym typeface="Cutive Mono"/>
            </a:endParaRPr>
          </a:p>
        </p:txBody>
      </p:sp>
      <p:sp>
        <p:nvSpPr>
          <p:cNvPr id="5" name="Title 4">
            <a:extLst>
              <a:ext uri="{FF2B5EF4-FFF2-40B4-BE49-F238E27FC236}">
                <a16:creationId xmlns:a16="http://schemas.microsoft.com/office/drawing/2014/main" id="{1A7A9FC7-F717-8A7C-EFA1-BF1FB1845BF9}"/>
              </a:ext>
            </a:extLst>
          </p:cNvPr>
          <p:cNvSpPr>
            <a:spLocks noGrp="1"/>
          </p:cNvSpPr>
          <p:nvPr>
            <p:ph type="ctrTitle"/>
          </p:nvPr>
        </p:nvSpPr>
        <p:spPr>
          <a:xfrm>
            <a:off x="750376" y="1056260"/>
            <a:ext cx="5464800" cy="1935300"/>
          </a:xfrm>
        </p:spPr>
        <p:txBody>
          <a:bodyPr/>
          <a:lstStyle/>
          <a:p>
            <a:pPr algn="ctr"/>
            <a:r>
              <a:rPr lang="en-US" dirty="0"/>
              <a:t>Thank you!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9BD9-AAE7-ED89-8917-A6F4402970DE}"/>
              </a:ext>
            </a:extLst>
          </p:cNvPr>
          <p:cNvSpPr>
            <a:spLocks noGrp="1"/>
          </p:cNvSpPr>
          <p:nvPr>
            <p:ph type="ctrTitle"/>
          </p:nvPr>
        </p:nvSpPr>
        <p:spPr/>
        <p:txBody>
          <a:bodyPr/>
          <a:lstStyle/>
          <a:p>
            <a:r>
              <a:rPr lang="en-US" sz="7200" dirty="0"/>
              <a:t>OBJECTIVES</a:t>
            </a:r>
          </a:p>
        </p:txBody>
      </p:sp>
      <p:grpSp>
        <p:nvGrpSpPr>
          <p:cNvPr id="4" name="Google Shape;703;p35">
            <a:extLst>
              <a:ext uri="{FF2B5EF4-FFF2-40B4-BE49-F238E27FC236}">
                <a16:creationId xmlns:a16="http://schemas.microsoft.com/office/drawing/2014/main" id="{EEF48C3D-A0C7-0DFD-0D17-12434A633E5F}"/>
              </a:ext>
            </a:extLst>
          </p:cNvPr>
          <p:cNvGrpSpPr/>
          <p:nvPr/>
        </p:nvGrpSpPr>
        <p:grpSpPr>
          <a:xfrm>
            <a:off x="6736087" y="3753190"/>
            <a:ext cx="1875726" cy="943599"/>
            <a:chOff x="6762967" y="-1341310"/>
            <a:chExt cx="1875726" cy="943599"/>
          </a:xfrm>
        </p:grpSpPr>
        <p:sp>
          <p:nvSpPr>
            <p:cNvPr id="5" name="Google Shape;704;p35">
              <a:extLst>
                <a:ext uri="{FF2B5EF4-FFF2-40B4-BE49-F238E27FC236}">
                  <a16:creationId xmlns:a16="http://schemas.microsoft.com/office/drawing/2014/main" id="{BE23FAC7-39EA-28A3-8025-885A2EF13C5D}"/>
                </a:ext>
              </a:extLst>
            </p:cNvPr>
            <p:cNvSpPr/>
            <p:nvPr/>
          </p:nvSpPr>
          <p:spPr>
            <a:xfrm>
              <a:off x="859679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05;p35">
              <a:extLst>
                <a:ext uri="{FF2B5EF4-FFF2-40B4-BE49-F238E27FC236}">
                  <a16:creationId xmlns:a16="http://schemas.microsoft.com/office/drawing/2014/main" id="{64B1ADBB-C53C-CA4C-7182-8CB27ADAFAE3}"/>
                </a:ext>
              </a:extLst>
            </p:cNvPr>
            <p:cNvSpPr/>
            <p:nvPr/>
          </p:nvSpPr>
          <p:spPr>
            <a:xfrm>
              <a:off x="8387518" y="-1341310"/>
              <a:ext cx="99021" cy="943599"/>
            </a:xfrm>
            <a:custGeom>
              <a:avLst/>
              <a:gdLst/>
              <a:ahLst/>
              <a:cxnLst/>
              <a:rect l="l" t="t" r="r" b="b"/>
              <a:pathLst>
                <a:path w="820" h="7814" extrusionOk="0">
                  <a:moveTo>
                    <a:pt x="0" y="0"/>
                  </a:moveTo>
                  <a:lnTo>
                    <a:pt x="0"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06;p35">
              <a:extLst>
                <a:ext uri="{FF2B5EF4-FFF2-40B4-BE49-F238E27FC236}">
                  <a16:creationId xmlns:a16="http://schemas.microsoft.com/office/drawing/2014/main" id="{4667ACF8-C1D4-1DC0-9302-CCF57591D8CB}"/>
                </a:ext>
              </a:extLst>
            </p:cNvPr>
            <p:cNvSpPr/>
            <p:nvPr/>
          </p:nvSpPr>
          <p:spPr>
            <a:xfrm>
              <a:off x="7314708" y="-1341310"/>
              <a:ext cx="99021" cy="943599"/>
            </a:xfrm>
            <a:custGeom>
              <a:avLst/>
              <a:gdLst/>
              <a:ahLst/>
              <a:cxnLst/>
              <a:rect l="l" t="t" r="r" b="b"/>
              <a:pathLst>
                <a:path w="820" h="7814" extrusionOk="0">
                  <a:moveTo>
                    <a:pt x="0" y="0"/>
                  </a:moveTo>
                  <a:lnTo>
                    <a:pt x="0" y="7814"/>
                  </a:lnTo>
                  <a:lnTo>
                    <a:pt x="819" y="7814"/>
                  </a:ln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07;p35">
              <a:extLst>
                <a:ext uri="{FF2B5EF4-FFF2-40B4-BE49-F238E27FC236}">
                  <a16:creationId xmlns:a16="http://schemas.microsoft.com/office/drawing/2014/main" id="{C10C8454-EE40-8746-DF35-6E45FA30ED4F}"/>
                </a:ext>
              </a:extLst>
            </p:cNvPr>
            <p:cNvSpPr/>
            <p:nvPr/>
          </p:nvSpPr>
          <p:spPr>
            <a:xfrm>
              <a:off x="7695095" y="-1341310"/>
              <a:ext cx="186570" cy="943599"/>
            </a:xfrm>
            <a:custGeom>
              <a:avLst/>
              <a:gdLst/>
              <a:ahLst/>
              <a:cxnLst/>
              <a:rect l="l" t="t" r="r" b="b"/>
              <a:pathLst>
                <a:path w="1545" h="7814" extrusionOk="0">
                  <a:moveTo>
                    <a:pt x="1" y="0"/>
                  </a:moveTo>
                  <a:lnTo>
                    <a:pt x="1" y="7814"/>
                  </a:lnTo>
                  <a:lnTo>
                    <a:pt x="1544" y="7814"/>
                  </a:lnTo>
                  <a:lnTo>
                    <a:pt x="1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8;p35">
              <a:extLst>
                <a:ext uri="{FF2B5EF4-FFF2-40B4-BE49-F238E27FC236}">
                  <a16:creationId xmlns:a16="http://schemas.microsoft.com/office/drawing/2014/main" id="{78B8C292-42FA-B0CB-E39F-D74BFCA6BFBA}"/>
                </a:ext>
              </a:extLst>
            </p:cNvPr>
            <p:cNvSpPr/>
            <p:nvPr/>
          </p:nvSpPr>
          <p:spPr>
            <a:xfrm>
              <a:off x="8265795"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9;p35">
              <a:extLst>
                <a:ext uri="{FF2B5EF4-FFF2-40B4-BE49-F238E27FC236}">
                  <a16:creationId xmlns:a16="http://schemas.microsoft.com/office/drawing/2014/main" id="{11F3467D-1981-5242-B5D0-2802605C53A3}"/>
                </a:ext>
              </a:extLst>
            </p:cNvPr>
            <p:cNvSpPr/>
            <p:nvPr/>
          </p:nvSpPr>
          <p:spPr>
            <a:xfrm>
              <a:off x="8170638"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0;p35">
              <a:extLst>
                <a:ext uri="{FF2B5EF4-FFF2-40B4-BE49-F238E27FC236}">
                  <a16:creationId xmlns:a16="http://schemas.microsoft.com/office/drawing/2014/main" id="{98DC353B-5542-247E-2AE3-6D70FD0636CE}"/>
                </a:ext>
              </a:extLst>
            </p:cNvPr>
            <p:cNvSpPr/>
            <p:nvPr/>
          </p:nvSpPr>
          <p:spPr>
            <a:xfrm>
              <a:off x="8075481" y="-1341310"/>
              <a:ext cx="42024" cy="943599"/>
            </a:xfrm>
            <a:custGeom>
              <a:avLst/>
              <a:gdLst/>
              <a:ahLst/>
              <a:cxnLst/>
              <a:rect l="l" t="t" r="r" b="b"/>
              <a:pathLst>
                <a:path w="348" h="7814" extrusionOk="0">
                  <a:moveTo>
                    <a:pt x="1" y="0"/>
                  </a:moveTo>
                  <a:lnTo>
                    <a:pt x="1" y="7814"/>
                  </a:lnTo>
                  <a:lnTo>
                    <a:pt x="348" y="7814"/>
                  </a:lnTo>
                  <a:lnTo>
                    <a:pt x="3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1;p35">
              <a:extLst>
                <a:ext uri="{FF2B5EF4-FFF2-40B4-BE49-F238E27FC236}">
                  <a16:creationId xmlns:a16="http://schemas.microsoft.com/office/drawing/2014/main" id="{2D0429F4-A39F-5291-C098-3598AFB7E0F0}"/>
                </a:ext>
              </a:extLst>
            </p:cNvPr>
            <p:cNvSpPr/>
            <p:nvPr/>
          </p:nvSpPr>
          <p:spPr>
            <a:xfrm>
              <a:off x="7980445"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2;p35">
              <a:extLst>
                <a:ext uri="{FF2B5EF4-FFF2-40B4-BE49-F238E27FC236}">
                  <a16:creationId xmlns:a16="http://schemas.microsoft.com/office/drawing/2014/main" id="{0A0DF000-99AA-A5A8-B532-92698443860E}"/>
                </a:ext>
              </a:extLst>
            </p:cNvPr>
            <p:cNvSpPr/>
            <p:nvPr/>
          </p:nvSpPr>
          <p:spPr>
            <a:xfrm>
              <a:off x="7170041" y="-1341310"/>
              <a:ext cx="99021" cy="943599"/>
            </a:xfrm>
            <a:custGeom>
              <a:avLst/>
              <a:gdLst/>
              <a:ahLst/>
              <a:cxnLst/>
              <a:rect l="l" t="t" r="r" b="b"/>
              <a:pathLst>
                <a:path w="820" h="7814" extrusionOk="0">
                  <a:moveTo>
                    <a:pt x="1" y="0"/>
                  </a:moveTo>
                  <a:lnTo>
                    <a:pt x="1"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3;p35">
              <a:extLst>
                <a:ext uri="{FF2B5EF4-FFF2-40B4-BE49-F238E27FC236}">
                  <a16:creationId xmlns:a16="http://schemas.microsoft.com/office/drawing/2014/main" id="{4CEC7CEE-3F5C-C048-78F1-D04F97BA09F7}"/>
                </a:ext>
              </a:extLst>
            </p:cNvPr>
            <p:cNvSpPr/>
            <p:nvPr/>
          </p:nvSpPr>
          <p:spPr>
            <a:xfrm>
              <a:off x="704831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4;p35">
              <a:extLst>
                <a:ext uri="{FF2B5EF4-FFF2-40B4-BE49-F238E27FC236}">
                  <a16:creationId xmlns:a16="http://schemas.microsoft.com/office/drawing/2014/main" id="{01F51AB3-0D70-557C-32A3-AD64B1C5EF5B}"/>
                </a:ext>
              </a:extLst>
            </p:cNvPr>
            <p:cNvSpPr/>
            <p:nvPr/>
          </p:nvSpPr>
          <p:spPr>
            <a:xfrm>
              <a:off x="695328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5;p35">
              <a:extLst>
                <a:ext uri="{FF2B5EF4-FFF2-40B4-BE49-F238E27FC236}">
                  <a16:creationId xmlns:a16="http://schemas.microsoft.com/office/drawing/2014/main" id="{EF469FD4-299E-8480-D998-8783AF843ED6}"/>
                </a:ext>
              </a:extLst>
            </p:cNvPr>
            <p:cNvSpPr/>
            <p:nvPr/>
          </p:nvSpPr>
          <p:spPr>
            <a:xfrm>
              <a:off x="6858124"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6;p35">
              <a:extLst>
                <a:ext uri="{FF2B5EF4-FFF2-40B4-BE49-F238E27FC236}">
                  <a16:creationId xmlns:a16="http://schemas.microsoft.com/office/drawing/2014/main" id="{8D144E8B-5CE8-6A51-8414-AB8D8F0118FB}"/>
                </a:ext>
              </a:extLst>
            </p:cNvPr>
            <p:cNvSpPr/>
            <p:nvPr/>
          </p:nvSpPr>
          <p:spPr>
            <a:xfrm>
              <a:off x="676296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7;p35">
              <a:extLst>
                <a:ext uri="{FF2B5EF4-FFF2-40B4-BE49-F238E27FC236}">
                  <a16:creationId xmlns:a16="http://schemas.microsoft.com/office/drawing/2014/main" id="{CC624624-88A7-2358-0D81-AF66A2324898}"/>
                </a:ext>
              </a:extLst>
            </p:cNvPr>
            <p:cNvSpPr/>
            <p:nvPr/>
          </p:nvSpPr>
          <p:spPr>
            <a:xfrm>
              <a:off x="7611410"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18;p35">
              <a:extLst>
                <a:ext uri="{FF2B5EF4-FFF2-40B4-BE49-F238E27FC236}">
                  <a16:creationId xmlns:a16="http://schemas.microsoft.com/office/drawing/2014/main" id="{EFA43C4D-8FD2-E405-851F-8177DE0E1D90}"/>
                </a:ext>
              </a:extLst>
            </p:cNvPr>
            <p:cNvSpPr/>
            <p:nvPr/>
          </p:nvSpPr>
          <p:spPr>
            <a:xfrm>
              <a:off x="7512509"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719;p35">
            <a:extLst>
              <a:ext uri="{FF2B5EF4-FFF2-40B4-BE49-F238E27FC236}">
                <a16:creationId xmlns:a16="http://schemas.microsoft.com/office/drawing/2014/main" id="{BBD8788C-6ACB-D500-6A88-B1730662FA4E}"/>
              </a:ext>
            </a:extLst>
          </p:cNvPr>
          <p:cNvSpPr txBox="1">
            <a:spLocks/>
          </p:cNvSpPr>
          <p:nvPr/>
        </p:nvSpPr>
        <p:spPr>
          <a:xfrm>
            <a:off x="6585550" y="397750"/>
            <a:ext cx="21768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algn="ctr"/>
            <a:r>
              <a:rPr lang="en-US" sz="2400">
                <a:solidFill>
                  <a:schemeClr val="lt1"/>
                </a:solidFill>
              </a:rPr>
              <a:t>BOARDING PASS</a:t>
            </a:r>
          </a:p>
        </p:txBody>
      </p:sp>
      <p:sp>
        <p:nvSpPr>
          <p:cNvPr id="21" name="Google Shape;746;p35">
            <a:extLst>
              <a:ext uri="{FF2B5EF4-FFF2-40B4-BE49-F238E27FC236}">
                <a16:creationId xmlns:a16="http://schemas.microsoft.com/office/drawing/2014/main" id="{8BB48B36-2C28-8125-EB11-5E3435C3644B}"/>
              </a:ext>
            </a:extLst>
          </p:cNvPr>
          <p:cNvSpPr txBox="1">
            <a:spLocks/>
          </p:cNvSpPr>
          <p:nvPr/>
        </p:nvSpPr>
        <p:spPr>
          <a:xfrm>
            <a:off x="6736075" y="9889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marL="182880" indent="-198120">
              <a:buClr>
                <a:schemeClr val="lt1"/>
              </a:buClr>
              <a:buSzPts val="2400"/>
              <a:buFont typeface="Barlow Semi Condensed SemiBold"/>
              <a:buChar char="●"/>
            </a:pPr>
            <a:r>
              <a:rPr lang="en-US" sz="2400">
                <a:solidFill>
                  <a:schemeClr val="lt1"/>
                </a:solidFill>
              </a:rPr>
              <a:t>FLIGHT</a:t>
            </a:r>
          </a:p>
        </p:txBody>
      </p:sp>
      <p:sp>
        <p:nvSpPr>
          <p:cNvPr id="22" name="Google Shape;747;p35">
            <a:extLst>
              <a:ext uri="{FF2B5EF4-FFF2-40B4-BE49-F238E27FC236}">
                <a16:creationId xmlns:a16="http://schemas.microsoft.com/office/drawing/2014/main" id="{3E3DA305-FC3B-95BE-971B-47C14CB61BFB}"/>
              </a:ext>
            </a:extLst>
          </p:cNvPr>
          <p:cNvSpPr txBox="1">
            <a:spLocks/>
          </p:cNvSpPr>
          <p:nvPr/>
        </p:nvSpPr>
        <p:spPr>
          <a:xfrm>
            <a:off x="6736075" y="188432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marL="182880" indent="-198120">
              <a:buClr>
                <a:schemeClr val="lt1"/>
              </a:buClr>
              <a:buSzPts val="2400"/>
              <a:buFont typeface="Barlow Semi Condensed SemiBold"/>
              <a:buChar char="●"/>
            </a:pPr>
            <a:r>
              <a:rPr lang="en-US" sz="2400">
                <a:solidFill>
                  <a:schemeClr val="lt1"/>
                </a:solidFill>
              </a:rPr>
              <a:t>GATE</a:t>
            </a:r>
          </a:p>
        </p:txBody>
      </p:sp>
      <p:sp>
        <p:nvSpPr>
          <p:cNvPr id="23" name="Google Shape;748;p35">
            <a:extLst>
              <a:ext uri="{FF2B5EF4-FFF2-40B4-BE49-F238E27FC236}">
                <a16:creationId xmlns:a16="http://schemas.microsoft.com/office/drawing/2014/main" id="{B8B0B7C5-E616-5F04-E25A-08620A1F2026}"/>
              </a:ext>
            </a:extLst>
          </p:cNvPr>
          <p:cNvSpPr txBox="1">
            <a:spLocks/>
          </p:cNvSpPr>
          <p:nvPr/>
        </p:nvSpPr>
        <p:spPr>
          <a:xfrm>
            <a:off x="6736075" y="27796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marL="182880" indent="-198120">
              <a:buClr>
                <a:schemeClr val="lt1"/>
              </a:buClr>
              <a:buSzPts val="2400"/>
              <a:buFont typeface="Barlow Semi Condensed SemiBold"/>
              <a:buChar char="●"/>
            </a:pPr>
            <a:r>
              <a:rPr lang="en-US" sz="2400">
                <a:solidFill>
                  <a:schemeClr val="lt1"/>
                </a:solidFill>
              </a:rPr>
              <a:t>SEAT</a:t>
            </a:r>
            <a:endParaRPr lang="en-US" sz="2400" dirty="0">
              <a:solidFill>
                <a:schemeClr val="lt1"/>
              </a:solidFill>
            </a:endParaRPr>
          </a:p>
        </p:txBody>
      </p:sp>
      <p:sp>
        <p:nvSpPr>
          <p:cNvPr id="24" name="Google Shape;749;p35">
            <a:extLst>
              <a:ext uri="{FF2B5EF4-FFF2-40B4-BE49-F238E27FC236}">
                <a16:creationId xmlns:a16="http://schemas.microsoft.com/office/drawing/2014/main" id="{BB64ED36-67CD-8AD3-2659-EAAE6EEFFA88}"/>
              </a:ext>
            </a:extLst>
          </p:cNvPr>
          <p:cNvSpPr txBox="1">
            <a:spLocks/>
          </p:cNvSpPr>
          <p:nvPr/>
        </p:nvSpPr>
        <p:spPr>
          <a:xfrm>
            <a:off x="6736075" y="13510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r>
              <a:rPr lang="en-US" sz="2400">
                <a:solidFill>
                  <a:schemeClr val="lt1"/>
                </a:solidFill>
                <a:latin typeface="Cutive Mono"/>
                <a:ea typeface="Cutive Mono"/>
                <a:cs typeface="Cutive Mono"/>
                <a:sym typeface="Cutive Mono"/>
              </a:rPr>
              <a:t>B345</a:t>
            </a:r>
          </a:p>
        </p:txBody>
      </p:sp>
      <p:sp>
        <p:nvSpPr>
          <p:cNvPr id="25" name="Google Shape;750;p35">
            <a:extLst>
              <a:ext uri="{FF2B5EF4-FFF2-40B4-BE49-F238E27FC236}">
                <a16:creationId xmlns:a16="http://schemas.microsoft.com/office/drawing/2014/main" id="{1674FB3C-6A9D-7DF1-09CD-836049465913}"/>
              </a:ext>
            </a:extLst>
          </p:cNvPr>
          <p:cNvSpPr txBox="1">
            <a:spLocks/>
          </p:cNvSpPr>
          <p:nvPr/>
        </p:nvSpPr>
        <p:spPr>
          <a:xfrm>
            <a:off x="6736075" y="22276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r>
              <a:rPr lang="en-US" sz="2400">
                <a:solidFill>
                  <a:schemeClr val="lt1"/>
                </a:solidFill>
                <a:latin typeface="Cutive Mono"/>
                <a:ea typeface="Cutive Mono"/>
                <a:cs typeface="Cutive Mono"/>
                <a:sym typeface="Cutive Mono"/>
              </a:rPr>
              <a:t>D8</a:t>
            </a:r>
          </a:p>
        </p:txBody>
      </p:sp>
      <p:sp>
        <p:nvSpPr>
          <p:cNvPr id="26" name="Google Shape;751;p35">
            <a:extLst>
              <a:ext uri="{FF2B5EF4-FFF2-40B4-BE49-F238E27FC236}">
                <a16:creationId xmlns:a16="http://schemas.microsoft.com/office/drawing/2014/main" id="{5988B4B4-D032-2F3B-9ECF-3CB22E466E17}"/>
              </a:ext>
            </a:extLst>
          </p:cNvPr>
          <p:cNvSpPr txBox="1">
            <a:spLocks/>
          </p:cNvSpPr>
          <p:nvPr/>
        </p:nvSpPr>
        <p:spPr>
          <a:xfrm>
            <a:off x="6736075" y="31042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r>
              <a:rPr lang="en-US" sz="2400">
                <a:solidFill>
                  <a:schemeClr val="lt1"/>
                </a:solidFill>
                <a:latin typeface="Cutive Mono"/>
                <a:ea typeface="Cutive Mono"/>
                <a:cs typeface="Cutive Mono"/>
                <a:sym typeface="Cutive Mono"/>
              </a:rPr>
              <a:t>29E</a:t>
            </a:r>
            <a:endParaRPr lang="en-US" sz="2400" dirty="0">
              <a:solidFill>
                <a:schemeClr val="lt1"/>
              </a:solidFill>
              <a:latin typeface="Cutive Mono"/>
              <a:ea typeface="Cutive Mono"/>
              <a:cs typeface="Cutive Mono"/>
              <a:sym typeface="Cutive Mono"/>
            </a:endParaRPr>
          </a:p>
        </p:txBody>
      </p:sp>
      <p:grpSp>
        <p:nvGrpSpPr>
          <p:cNvPr id="27" name="Google Shape;691;p35">
            <a:extLst>
              <a:ext uri="{FF2B5EF4-FFF2-40B4-BE49-F238E27FC236}">
                <a16:creationId xmlns:a16="http://schemas.microsoft.com/office/drawing/2014/main" id="{B9952038-03F7-BFDD-9E91-913C8CEE9AC8}"/>
              </a:ext>
            </a:extLst>
          </p:cNvPr>
          <p:cNvGrpSpPr/>
          <p:nvPr/>
        </p:nvGrpSpPr>
        <p:grpSpPr>
          <a:xfrm>
            <a:off x="699900" y="421100"/>
            <a:ext cx="1389637" cy="355999"/>
            <a:chOff x="699900" y="446700"/>
            <a:chExt cx="1389637" cy="355999"/>
          </a:xfrm>
        </p:grpSpPr>
        <p:sp>
          <p:nvSpPr>
            <p:cNvPr id="28" name="Google Shape;692;p35">
              <a:extLst>
                <a:ext uri="{FF2B5EF4-FFF2-40B4-BE49-F238E27FC236}">
                  <a16:creationId xmlns:a16="http://schemas.microsoft.com/office/drawing/2014/main" id="{74E05794-BAF8-F2A4-8D46-49EEF657E83F}"/>
                </a:ext>
              </a:extLst>
            </p:cNvPr>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3;p35">
              <a:extLst>
                <a:ext uri="{FF2B5EF4-FFF2-40B4-BE49-F238E27FC236}">
                  <a16:creationId xmlns:a16="http://schemas.microsoft.com/office/drawing/2014/main" id="{87093A7F-12E0-0C2B-FC03-AA19E658A786}"/>
                </a:ext>
              </a:extLst>
            </p:cNvPr>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4;p35">
              <a:extLst>
                <a:ext uri="{FF2B5EF4-FFF2-40B4-BE49-F238E27FC236}">
                  <a16:creationId xmlns:a16="http://schemas.microsoft.com/office/drawing/2014/main" id="{A3BDB96E-ED2B-EC2F-A3F3-2076E6737A00}"/>
                </a:ext>
              </a:extLst>
            </p:cNvPr>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5;p35">
              <a:extLst>
                <a:ext uri="{FF2B5EF4-FFF2-40B4-BE49-F238E27FC236}">
                  <a16:creationId xmlns:a16="http://schemas.microsoft.com/office/drawing/2014/main" id="{96103F2B-E2FF-6E4E-E856-5EFAAFDA611E}"/>
                </a:ext>
              </a:extLst>
            </p:cNvPr>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96;p35">
              <a:extLst>
                <a:ext uri="{FF2B5EF4-FFF2-40B4-BE49-F238E27FC236}">
                  <a16:creationId xmlns:a16="http://schemas.microsoft.com/office/drawing/2014/main" id="{3CA8B597-2EC7-6171-EE4D-8F6DC6C28A2A}"/>
                </a:ext>
              </a:extLst>
            </p:cNvPr>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97;p35">
              <a:extLst>
                <a:ext uri="{FF2B5EF4-FFF2-40B4-BE49-F238E27FC236}">
                  <a16:creationId xmlns:a16="http://schemas.microsoft.com/office/drawing/2014/main" id="{0D933A20-E433-D2D8-DE15-61E1EA4314FF}"/>
                </a:ext>
              </a:extLst>
            </p:cNvPr>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8;p35">
              <a:extLst>
                <a:ext uri="{FF2B5EF4-FFF2-40B4-BE49-F238E27FC236}">
                  <a16:creationId xmlns:a16="http://schemas.microsoft.com/office/drawing/2014/main" id="{56B7D725-5E33-6BAA-FEC9-F00D334405BF}"/>
                </a:ext>
              </a:extLst>
            </p:cNvPr>
            <p:cNvSpPr/>
            <p:nvPr/>
          </p:nvSpPr>
          <p:spPr>
            <a:xfrm>
              <a:off x="733762" y="446700"/>
              <a:ext cx="356005" cy="355995"/>
            </a:xfrm>
            <a:custGeom>
              <a:avLst/>
              <a:gdLst/>
              <a:ahLst/>
              <a:cxnLst/>
              <a:rect l="l" t="t" r="r" b="b"/>
              <a:pathLst>
                <a:path w="36106" h="36105" extrusionOk="0">
                  <a:moveTo>
                    <a:pt x="18053" y="0"/>
                  </a:moveTo>
                  <a:cubicBezTo>
                    <a:pt x="8066" y="0"/>
                    <a:pt x="1" y="8097"/>
                    <a:pt x="1" y="18052"/>
                  </a:cubicBezTo>
                  <a:cubicBezTo>
                    <a:pt x="1" y="21266"/>
                    <a:pt x="852" y="24290"/>
                    <a:pt x="2332" y="26905"/>
                  </a:cubicBezTo>
                  <a:cubicBezTo>
                    <a:pt x="5388" y="32387"/>
                    <a:pt x="11280" y="36105"/>
                    <a:pt x="18053" y="36105"/>
                  </a:cubicBezTo>
                  <a:cubicBezTo>
                    <a:pt x="28009" y="36105"/>
                    <a:pt x="36106" y="28008"/>
                    <a:pt x="36106" y="18052"/>
                  </a:cubicBezTo>
                  <a:cubicBezTo>
                    <a:pt x="36106" y="11310"/>
                    <a:pt x="32388" y="5419"/>
                    <a:pt x="26906" y="2331"/>
                  </a:cubicBezTo>
                  <a:cubicBezTo>
                    <a:pt x="24291" y="851"/>
                    <a:pt x="21267" y="0"/>
                    <a:pt x="1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99;p35">
              <a:extLst>
                <a:ext uri="{FF2B5EF4-FFF2-40B4-BE49-F238E27FC236}">
                  <a16:creationId xmlns:a16="http://schemas.microsoft.com/office/drawing/2014/main" id="{8FD31742-049F-9C39-6461-8629BA3BC541}"/>
                </a:ext>
              </a:extLst>
            </p:cNvPr>
            <p:cNvSpPr/>
            <p:nvPr/>
          </p:nvSpPr>
          <p:spPr>
            <a:xfrm>
              <a:off x="733762" y="446700"/>
              <a:ext cx="288287" cy="288277"/>
            </a:xfrm>
            <a:custGeom>
              <a:avLst/>
              <a:gdLst/>
              <a:ahLst/>
              <a:cxnLst/>
              <a:rect l="l" t="t" r="r" b="b"/>
              <a:pathLst>
                <a:path w="29238" h="29237" extrusionOk="0">
                  <a:moveTo>
                    <a:pt x="18053" y="0"/>
                  </a:moveTo>
                  <a:cubicBezTo>
                    <a:pt x="8066" y="0"/>
                    <a:pt x="1" y="8097"/>
                    <a:pt x="1" y="18052"/>
                  </a:cubicBezTo>
                  <a:cubicBezTo>
                    <a:pt x="1" y="21266"/>
                    <a:pt x="852" y="24290"/>
                    <a:pt x="2332" y="26905"/>
                  </a:cubicBezTo>
                  <a:cubicBezTo>
                    <a:pt x="4947" y="28386"/>
                    <a:pt x="7972" y="29237"/>
                    <a:pt x="11185" y="29237"/>
                  </a:cubicBezTo>
                  <a:cubicBezTo>
                    <a:pt x="21141" y="29237"/>
                    <a:pt x="29238" y="21140"/>
                    <a:pt x="29238" y="11184"/>
                  </a:cubicBezTo>
                  <a:cubicBezTo>
                    <a:pt x="29238" y="7971"/>
                    <a:pt x="28387" y="4946"/>
                    <a:pt x="26906" y="2331"/>
                  </a:cubicBezTo>
                  <a:cubicBezTo>
                    <a:pt x="24291" y="851"/>
                    <a:pt x="21267" y="0"/>
                    <a:pt x="18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00;p35">
              <a:extLst>
                <a:ext uri="{FF2B5EF4-FFF2-40B4-BE49-F238E27FC236}">
                  <a16:creationId xmlns:a16="http://schemas.microsoft.com/office/drawing/2014/main" id="{4E40006A-D69F-EE42-902F-C337914E1F9B}"/>
                </a:ext>
              </a:extLst>
            </p:cNvPr>
            <p:cNvSpPr/>
            <p:nvPr/>
          </p:nvSpPr>
          <p:spPr>
            <a:xfrm>
              <a:off x="699900" y="494229"/>
              <a:ext cx="416269" cy="308470"/>
            </a:xfrm>
            <a:custGeom>
              <a:avLst/>
              <a:gdLst/>
              <a:ahLst/>
              <a:cxnLst/>
              <a:rect l="l" t="t" r="r" b="b"/>
              <a:pathLst>
                <a:path w="42218" h="31285" extrusionOk="0">
                  <a:moveTo>
                    <a:pt x="42218" y="0"/>
                  </a:moveTo>
                  <a:cubicBezTo>
                    <a:pt x="6901" y="0"/>
                    <a:pt x="1" y="23913"/>
                    <a:pt x="1" y="23913"/>
                  </a:cubicBezTo>
                  <a:lnTo>
                    <a:pt x="6932" y="24259"/>
                  </a:lnTo>
                  <a:lnTo>
                    <a:pt x="11910" y="31285"/>
                  </a:lnTo>
                  <a:cubicBezTo>
                    <a:pt x="11910" y="31285"/>
                    <a:pt x="15627" y="9798"/>
                    <a:pt x="4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01;p35">
              <a:extLst>
                <a:ext uri="{FF2B5EF4-FFF2-40B4-BE49-F238E27FC236}">
                  <a16:creationId xmlns:a16="http://schemas.microsoft.com/office/drawing/2014/main" id="{98258C59-330D-371B-BABF-81FD0FC7F35C}"/>
                </a:ext>
              </a:extLst>
            </p:cNvPr>
            <p:cNvSpPr/>
            <p:nvPr/>
          </p:nvSpPr>
          <p:spPr>
            <a:xfrm>
              <a:off x="768255" y="494229"/>
              <a:ext cx="347920" cy="308470"/>
            </a:xfrm>
            <a:custGeom>
              <a:avLst/>
              <a:gdLst/>
              <a:ahLst/>
              <a:cxnLst/>
              <a:rect l="l" t="t" r="r" b="b"/>
              <a:pathLst>
                <a:path w="35286" h="31285" extrusionOk="0">
                  <a:moveTo>
                    <a:pt x="35286" y="0"/>
                  </a:moveTo>
                  <a:lnTo>
                    <a:pt x="35286" y="0"/>
                  </a:lnTo>
                  <a:cubicBezTo>
                    <a:pt x="6931" y="7404"/>
                    <a:pt x="0" y="24259"/>
                    <a:pt x="0" y="24259"/>
                  </a:cubicBezTo>
                  <a:lnTo>
                    <a:pt x="4978" y="31285"/>
                  </a:lnTo>
                  <a:cubicBezTo>
                    <a:pt x="4978" y="31285"/>
                    <a:pt x="8695" y="9798"/>
                    <a:pt x="35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02;p35">
              <a:extLst>
                <a:ext uri="{FF2B5EF4-FFF2-40B4-BE49-F238E27FC236}">
                  <a16:creationId xmlns:a16="http://schemas.microsoft.com/office/drawing/2014/main" id="{525EF1D1-DF5F-A639-E251-8AE027764430}"/>
                </a:ext>
              </a:extLst>
            </p:cNvPr>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720;p35">
            <a:extLst>
              <a:ext uri="{FF2B5EF4-FFF2-40B4-BE49-F238E27FC236}">
                <a16:creationId xmlns:a16="http://schemas.microsoft.com/office/drawing/2014/main" id="{0024661C-8B79-1173-ECE8-BFFA7CB50298}"/>
              </a:ext>
            </a:extLst>
          </p:cNvPr>
          <p:cNvGrpSpPr/>
          <p:nvPr/>
        </p:nvGrpSpPr>
        <p:grpSpPr>
          <a:xfrm>
            <a:off x="2266950" y="561950"/>
            <a:ext cx="3458350" cy="62400"/>
            <a:chOff x="2266950" y="561950"/>
            <a:chExt cx="3458350" cy="62400"/>
          </a:xfrm>
        </p:grpSpPr>
        <p:sp>
          <p:nvSpPr>
            <p:cNvPr id="40" name="Google Shape;721;p35">
              <a:extLst>
                <a:ext uri="{FF2B5EF4-FFF2-40B4-BE49-F238E27FC236}">
                  <a16:creationId xmlns:a16="http://schemas.microsoft.com/office/drawing/2014/main" id="{614B31D7-145D-DA12-1D85-588B212F6354}"/>
                </a:ext>
              </a:extLst>
            </p:cNvPr>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2;p35">
              <a:extLst>
                <a:ext uri="{FF2B5EF4-FFF2-40B4-BE49-F238E27FC236}">
                  <a16:creationId xmlns:a16="http://schemas.microsoft.com/office/drawing/2014/main" id="{62438D8F-5A1E-310C-71F3-44D92023CED7}"/>
                </a:ext>
              </a:extLst>
            </p:cNvPr>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3;p35">
              <a:extLst>
                <a:ext uri="{FF2B5EF4-FFF2-40B4-BE49-F238E27FC236}">
                  <a16:creationId xmlns:a16="http://schemas.microsoft.com/office/drawing/2014/main" id="{4DA2F1B5-3E1E-63CA-98EC-668F912BFCEA}"/>
                </a:ext>
              </a:extLst>
            </p:cNvPr>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4;p35">
              <a:extLst>
                <a:ext uri="{FF2B5EF4-FFF2-40B4-BE49-F238E27FC236}">
                  <a16:creationId xmlns:a16="http://schemas.microsoft.com/office/drawing/2014/main" id="{DAB496BC-600E-8C22-EABA-F42273A7991A}"/>
                </a:ext>
              </a:extLst>
            </p:cNvPr>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5;p35">
              <a:extLst>
                <a:ext uri="{FF2B5EF4-FFF2-40B4-BE49-F238E27FC236}">
                  <a16:creationId xmlns:a16="http://schemas.microsoft.com/office/drawing/2014/main" id="{74767FD6-F77C-2F19-B1BE-CAF759A5D403}"/>
                </a:ext>
              </a:extLst>
            </p:cNvPr>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6;p35">
              <a:extLst>
                <a:ext uri="{FF2B5EF4-FFF2-40B4-BE49-F238E27FC236}">
                  <a16:creationId xmlns:a16="http://schemas.microsoft.com/office/drawing/2014/main" id="{9A66D9F7-6D98-5CAE-DA53-116BFBE5E432}"/>
                </a:ext>
              </a:extLst>
            </p:cNvPr>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7;p35">
              <a:extLst>
                <a:ext uri="{FF2B5EF4-FFF2-40B4-BE49-F238E27FC236}">
                  <a16:creationId xmlns:a16="http://schemas.microsoft.com/office/drawing/2014/main" id="{DF171C50-E5C9-480C-1A71-FCC8CA18AB2D}"/>
                </a:ext>
              </a:extLst>
            </p:cNvPr>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8;p35">
              <a:extLst>
                <a:ext uri="{FF2B5EF4-FFF2-40B4-BE49-F238E27FC236}">
                  <a16:creationId xmlns:a16="http://schemas.microsoft.com/office/drawing/2014/main" id="{ABB7D4BD-11E2-8687-C2CA-D324F9210A82}"/>
                </a:ext>
              </a:extLst>
            </p:cNvPr>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9;p35">
              <a:extLst>
                <a:ext uri="{FF2B5EF4-FFF2-40B4-BE49-F238E27FC236}">
                  <a16:creationId xmlns:a16="http://schemas.microsoft.com/office/drawing/2014/main" id="{4965E8E8-AD99-C1CE-F12C-36634B3714AA}"/>
                </a:ext>
              </a:extLst>
            </p:cNvPr>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0;p35">
              <a:extLst>
                <a:ext uri="{FF2B5EF4-FFF2-40B4-BE49-F238E27FC236}">
                  <a16:creationId xmlns:a16="http://schemas.microsoft.com/office/drawing/2014/main" id="{398BD2EA-209C-F0D6-B132-92FA81D2D3EA}"/>
                </a:ext>
              </a:extLst>
            </p:cNvPr>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1;p35">
              <a:extLst>
                <a:ext uri="{FF2B5EF4-FFF2-40B4-BE49-F238E27FC236}">
                  <a16:creationId xmlns:a16="http://schemas.microsoft.com/office/drawing/2014/main" id="{5DE7D223-E3A4-6067-2B3C-68837D82C999}"/>
                </a:ext>
              </a:extLst>
            </p:cNvPr>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2;p35">
              <a:extLst>
                <a:ext uri="{FF2B5EF4-FFF2-40B4-BE49-F238E27FC236}">
                  <a16:creationId xmlns:a16="http://schemas.microsoft.com/office/drawing/2014/main" id="{835C9A5E-C56A-7C56-D52D-79B89E329E84}"/>
                </a:ext>
              </a:extLst>
            </p:cNvPr>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3;p35">
              <a:extLst>
                <a:ext uri="{FF2B5EF4-FFF2-40B4-BE49-F238E27FC236}">
                  <a16:creationId xmlns:a16="http://schemas.microsoft.com/office/drawing/2014/main" id="{803F38B0-BB43-EE19-05B4-E6532CCD803B}"/>
                </a:ext>
              </a:extLst>
            </p:cNvPr>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4;p35">
              <a:extLst>
                <a:ext uri="{FF2B5EF4-FFF2-40B4-BE49-F238E27FC236}">
                  <a16:creationId xmlns:a16="http://schemas.microsoft.com/office/drawing/2014/main" id="{1079166F-4694-2FAD-A53A-74934903FBFA}"/>
                </a:ext>
              </a:extLst>
            </p:cNvPr>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5;p35">
              <a:extLst>
                <a:ext uri="{FF2B5EF4-FFF2-40B4-BE49-F238E27FC236}">
                  <a16:creationId xmlns:a16="http://schemas.microsoft.com/office/drawing/2014/main" id="{72279173-AB3F-8D20-323C-C44FBEF7DB47}"/>
                </a:ext>
              </a:extLst>
            </p:cNvPr>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6;p35">
              <a:extLst>
                <a:ext uri="{FF2B5EF4-FFF2-40B4-BE49-F238E27FC236}">
                  <a16:creationId xmlns:a16="http://schemas.microsoft.com/office/drawing/2014/main" id="{194AEBD8-1A1B-1AA2-829A-F2625EC06E3F}"/>
                </a:ext>
              </a:extLst>
            </p:cNvPr>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7;p35">
              <a:extLst>
                <a:ext uri="{FF2B5EF4-FFF2-40B4-BE49-F238E27FC236}">
                  <a16:creationId xmlns:a16="http://schemas.microsoft.com/office/drawing/2014/main" id="{6B228F6B-5FF6-03FF-1017-E85C1F7515EC}"/>
                </a:ext>
              </a:extLst>
            </p:cNvPr>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8;p35">
              <a:extLst>
                <a:ext uri="{FF2B5EF4-FFF2-40B4-BE49-F238E27FC236}">
                  <a16:creationId xmlns:a16="http://schemas.microsoft.com/office/drawing/2014/main" id="{F1B4D1DB-F0C5-59EF-14CC-8E9A201708B9}"/>
                </a:ext>
              </a:extLst>
            </p:cNvPr>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9;p35">
              <a:extLst>
                <a:ext uri="{FF2B5EF4-FFF2-40B4-BE49-F238E27FC236}">
                  <a16:creationId xmlns:a16="http://schemas.microsoft.com/office/drawing/2014/main" id="{2B04FBE2-66D2-21A3-7125-2B15C4D973C6}"/>
                </a:ext>
              </a:extLst>
            </p:cNvPr>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0;p35">
              <a:extLst>
                <a:ext uri="{FF2B5EF4-FFF2-40B4-BE49-F238E27FC236}">
                  <a16:creationId xmlns:a16="http://schemas.microsoft.com/office/drawing/2014/main" id="{CE18BBFC-D825-7C51-8A15-1B6B7874EBCA}"/>
                </a:ext>
              </a:extLst>
            </p:cNvPr>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1;p35">
              <a:extLst>
                <a:ext uri="{FF2B5EF4-FFF2-40B4-BE49-F238E27FC236}">
                  <a16:creationId xmlns:a16="http://schemas.microsoft.com/office/drawing/2014/main" id="{CEB1A0C1-122B-A3E0-6C6A-C3D46E3034BE}"/>
                </a:ext>
              </a:extLst>
            </p:cNvPr>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2;p35">
              <a:extLst>
                <a:ext uri="{FF2B5EF4-FFF2-40B4-BE49-F238E27FC236}">
                  <a16:creationId xmlns:a16="http://schemas.microsoft.com/office/drawing/2014/main" id="{3D0AD955-C2A7-EEEA-0B6A-373DCFE7F249}"/>
                </a:ext>
              </a:extLst>
            </p:cNvPr>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p35">
              <a:extLst>
                <a:ext uri="{FF2B5EF4-FFF2-40B4-BE49-F238E27FC236}">
                  <a16:creationId xmlns:a16="http://schemas.microsoft.com/office/drawing/2014/main" id="{88AF72F3-A009-40CB-6D75-C8BD855B0703}"/>
                </a:ext>
              </a:extLst>
            </p:cNvPr>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4;p35">
              <a:extLst>
                <a:ext uri="{FF2B5EF4-FFF2-40B4-BE49-F238E27FC236}">
                  <a16:creationId xmlns:a16="http://schemas.microsoft.com/office/drawing/2014/main" id="{328E0983-D36D-279C-28E5-BC74010B1EC7}"/>
                </a:ext>
              </a:extLst>
            </p:cNvPr>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745;p35">
            <a:extLst>
              <a:ext uri="{FF2B5EF4-FFF2-40B4-BE49-F238E27FC236}">
                <a16:creationId xmlns:a16="http://schemas.microsoft.com/office/drawing/2014/main" id="{EC70B474-C2CA-3689-DDA7-ED311B5AF3EB}"/>
              </a:ext>
            </a:extLst>
          </p:cNvPr>
          <p:cNvSpPr/>
          <p:nvPr/>
        </p:nvSpPr>
        <p:spPr>
          <a:xfrm>
            <a:off x="5846050"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67">
            <a:extLst>
              <a:ext uri="{FF2B5EF4-FFF2-40B4-BE49-F238E27FC236}">
                <a16:creationId xmlns:a16="http://schemas.microsoft.com/office/drawing/2014/main" id="{156AE4A4-3016-59D1-F7A0-7ADC94076A5D}"/>
              </a:ext>
            </a:extLst>
          </p:cNvPr>
          <p:cNvSpPr txBox="1"/>
          <p:nvPr/>
        </p:nvSpPr>
        <p:spPr>
          <a:xfrm>
            <a:off x="272494" y="2323203"/>
            <a:ext cx="6118412" cy="1938992"/>
          </a:xfrm>
          <a:prstGeom prst="rect">
            <a:avLst/>
          </a:prstGeom>
          <a:noFill/>
        </p:spPr>
        <p:txBody>
          <a:bodyPr wrap="square">
            <a:spAutoFit/>
          </a:bodyPr>
          <a:lstStyle/>
          <a:p>
            <a:pPr marL="0" lvl="0" indent="0" algn="ctr" rtl="0">
              <a:spcBef>
                <a:spcPts val="0"/>
              </a:spcBef>
              <a:spcAft>
                <a:spcPts val="0"/>
              </a:spcAft>
              <a:buNone/>
            </a:pPr>
            <a:r>
              <a:rPr lang="en-US" sz="4000" b="1" dirty="0">
                <a:solidFill>
                  <a:schemeClr val="accent2">
                    <a:lumMod val="10000"/>
                  </a:schemeClr>
                </a:solidFill>
                <a:latin typeface="Cutive Mono" panose="020B0604020202020204" charset="0"/>
              </a:rPr>
              <a:t>“</a:t>
            </a:r>
            <a:r>
              <a:rPr lang="en-US" sz="4000" b="1" dirty="0">
                <a:solidFill>
                  <a:schemeClr val="accent2">
                    <a:lumMod val="10000"/>
                  </a:schemeClr>
                </a:solidFill>
                <a:latin typeface="Cutive Mono" panose="020B0604020202020204" charset="0"/>
                <a:cs typeface="Poppins" panose="00000500000000000000" pitchFamily="2" charset="0"/>
              </a:rPr>
              <a:t>R</a:t>
            </a:r>
            <a:r>
              <a:rPr lang="en-US" sz="4000" b="1" i="0" u="none" strike="noStrike" dirty="0">
                <a:solidFill>
                  <a:schemeClr val="accent2">
                    <a:lumMod val="10000"/>
                  </a:schemeClr>
                </a:solidFill>
                <a:effectLst/>
                <a:latin typeface="Cutive Mono" panose="020B0604020202020204" charset="0"/>
                <a:cs typeface="Poppins" panose="00000500000000000000" pitchFamily="2" charset="0"/>
              </a:rPr>
              <a:t>eview the vocabulary and grammar of </a:t>
            </a:r>
            <a:r>
              <a:rPr lang="en-US" sz="4000" b="1" u="none" strike="noStrike" dirty="0">
                <a:solidFill>
                  <a:schemeClr val="accent2">
                    <a:lumMod val="10000"/>
                  </a:schemeClr>
                </a:solidFill>
                <a:effectLst/>
                <a:latin typeface="Cutive Mono" panose="020B0604020202020204" charset="0"/>
                <a:cs typeface="Poppins" panose="00000500000000000000" pitchFamily="2" charset="0"/>
              </a:rPr>
              <a:t>Unit 7</a:t>
            </a:r>
            <a:r>
              <a:rPr lang="en-US" sz="4000" b="1" dirty="0">
                <a:solidFill>
                  <a:schemeClr val="accent2">
                    <a:lumMod val="10000"/>
                  </a:schemeClr>
                </a:solidFill>
                <a:latin typeface="Cutive Mono" panose="020B0604020202020204" charset="0"/>
                <a:cs typeface="Poppins" panose="00000500000000000000" pitchFamily="2" charset="0"/>
              </a:rPr>
              <a:t>”</a:t>
            </a:r>
          </a:p>
        </p:txBody>
      </p:sp>
    </p:spTree>
    <p:extLst>
      <p:ext uri="{BB962C8B-B14F-4D97-AF65-F5344CB8AC3E}">
        <p14:creationId xmlns:p14="http://schemas.microsoft.com/office/powerpoint/2010/main" val="1177022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 name="TextBox 4">
            <a:extLst>
              <a:ext uri="{FF2B5EF4-FFF2-40B4-BE49-F238E27FC236}">
                <a16:creationId xmlns:a16="http://schemas.microsoft.com/office/drawing/2014/main" id="{6493AF93-662A-33A0-3EBC-EC91D80BE7D5}"/>
              </a:ext>
            </a:extLst>
          </p:cNvPr>
          <p:cNvSpPr txBox="1"/>
          <p:nvPr/>
        </p:nvSpPr>
        <p:spPr>
          <a:xfrm>
            <a:off x="761249" y="3315608"/>
            <a:ext cx="7539235" cy="923330"/>
          </a:xfrm>
          <a:prstGeom prst="rect">
            <a:avLst/>
          </a:prstGeom>
          <a:solidFill>
            <a:schemeClr val="accent5"/>
          </a:solidFill>
        </p:spPr>
        <p:txBody>
          <a:bodyPr wrap="square" rtlCol="0">
            <a:spAutoFit/>
          </a:bodyPr>
          <a:lstStyle/>
          <a:p>
            <a:r>
              <a:rPr lang="en-US" sz="1800" b="1" dirty="0">
                <a:latin typeface="Cutive Mono" panose="020B0604020202020204" charset="0"/>
              </a:rPr>
              <a:t>            </a:t>
            </a:r>
            <a:r>
              <a:rPr lang="en-US" sz="1800" b="1" dirty="0" err="1">
                <a:latin typeface="Cutive Mono" panose="020B0604020202020204" charset="0"/>
              </a:rPr>
              <a:t>ttraffic</a:t>
            </a:r>
            <a:r>
              <a:rPr lang="en-US" sz="1800" b="1" dirty="0">
                <a:latin typeface="Cutive Mono" panose="020B0604020202020204" charset="0"/>
              </a:rPr>
              <a:t> light, traffic jam, traffic rule, signpost, prohibitive, no right turn, cycle lane, school ahead, no cycling, hospital ahead, etc. </a:t>
            </a:r>
          </a:p>
        </p:txBody>
      </p:sp>
      <p:sp>
        <p:nvSpPr>
          <p:cNvPr id="3" name="TextBox 2">
            <a:extLst>
              <a:ext uri="{FF2B5EF4-FFF2-40B4-BE49-F238E27FC236}">
                <a16:creationId xmlns:a16="http://schemas.microsoft.com/office/drawing/2014/main" id="{56DE9462-8765-7E5F-EF8B-DA37A09631E3}"/>
              </a:ext>
            </a:extLst>
          </p:cNvPr>
          <p:cNvSpPr txBox="1"/>
          <p:nvPr/>
        </p:nvSpPr>
        <p:spPr>
          <a:xfrm>
            <a:off x="786809" y="2073786"/>
            <a:ext cx="7459351" cy="923330"/>
          </a:xfrm>
          <a:prstGeom prst="rect">
            <a:avLst/>
          </a:prstGeom>
          <a:solidFill>
            <a:schemeClr val="accent5"/>
          </a:solidFill>
        </p:spPr>
        <p:txBody>
          <a:bodyPr wrap="square" rtlCol="0">
            <a:spAutoFit/>
          </a:bodyPr>
          <a:lstStyle/>
          <a:p>
            <a:r>
              <a:rPr lang="en-US" sz="1800" b="1" dirty="0">
                <a:latin typeface="Cutive Mono" panose="020B0604020202020204" charset="0"/>
              </a:rPr>
              <a:t>                    train, bus, bike, car, coach, cycle, fly, helicopter, motorbike, plane, railway station, ship, tricycle, vehicle, etc.</a:t>
            </a:r>
          </a:p>
        </p:txBody>
      </p:sp>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VOCABULARY </a:t>
            </a:r>
            <a:endParaRPr dirty="0"/>
          </a:p>
        </p:txBody>
      </p:sp>
      <p:sp>
        <p:nvSpPr>
          <p:cNvPr id="2" name="TextBox 1">
            <a:extLst>
              <a:ext uri="{FF2B5EF4-FFF2-40B4-BE49-F238E27FC236}">
                <a16:creationId xmlns:a16="http://schemas.microsoft.com/office/drawing/2014/main" id="{FF1AA833-41AD-4D4A-5746-B560B28E54A0}"/>
              </a:ext>
            </a:extLst>
          </p:cNvPr>
          <p:cNvSpPr txBox="1"/>
          <p:nvPr/>
        </p:nvSpPr>
        <p:spPr>
          <a:xfrm>
            <a:off x="818606" y="2084199"/>
            <a:ext cx="2972016" cy="369332"/>
          </a:xfrm>
          <a:prstGeom prst="rect">
            <a:avLst/>
          </a:prstGeom>
          <a:solidFill>
            <a:schemeClr val="accent5"/>
          </a:solidFill>
        </p:spPr>
        <p:txBody>
          <a:bodyPr wrap="square" rtlCol="0">
            <a:spAutoFit/>
          </a:bodyPr>
          <a:lstStyle/>
          <a:p>
            <a:r>
              <a:rPr lang="en-US" sz="1800" b="1" dirty="0">
                <a:latin typeface="Cutive Mono" panose="020B0604020202020204" charset="0"/>
              </a:rPr>
              <a:t>Means of transport: </a:t>
            </a:r>
          </a:p>
        </p:txBody>
      </p:sp>
      <p:sp>
        <p:nvSpPr>
          <p:cNvPr id="4" name="TextBox 3">
            <a:extLst>
              <a:ext uri="{FF2B5EF4-FFF2-40B4-BE49-F238E27FC236}">
                <a16:creationId xmlns:a16="http://schemas.microsoft.com/office/drawing/2014/main" id="{4DA7B9C6-6444-45C2-3A51-70946A97BA74}"/>
              </a:ext>
            </a:extLst>
          </p:cNvPr>
          <p:cNvSpPr txBox="1"/>
          <p:nvPr/>
        </p:nvSpPr>
        <p:spPr>
          <a:xfrm>
            <a:off x="779722" y="3314869"/>
            <a:ext cx="1857030" cy="369332"/>
          </a:xfrm>
          <a:prstGeom prst="rect">
            <a:avLst/>
          </a:prstGeom>
          <a:solidFill>
            <a:schemeClr val="accent5"/>
          </a:solidFill>
        </p:spPr>
        <p:txBody>
          <a:bodyPr wrap="square" rtlCol="0">
            <a:spAutoFit/>
          </a:bodyPr>
          <a:lstStyle/>
          <a:p>
            <a:r>
              <a:rPr lang="en-US" sz="1800" b="1" dirty="0">
                <a:latin typeface="Cutive Mono" panose="020B0604020202020204" charset="0"/>
              </a:rPr>
              <a:t>Road signs: </a:t>
            </a:r>
          </a:p>
        </p:txBody>
      </p:sp>
    </p:spTree>
    <p:extLst>
      <p:ext uri="{BB962C8B-B14F-4D97-AF65-F5344CB8AC3E}">
        <p14:creationId xmlns:p14="http://schemas.microsoft.com/office/powerpoint/2010/main" val="2182993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PRONUNCIATION</a:t>
            </a:r>
            <a:endParaRPr dirty="0"/>
          </a:p>
        </p:txBody>
      </p:sp>
      <p:graphicFrame>
        <p:nvGraphicFramePr>
          <p:cNvPr id="2" name="Table 2">
            <a:extLst>
              <a:ext uri="{FF2B5EF4-FFF2-40B4-BE49-F238E27FC236}">
                <a16:creationId xmlns:a16="http://schemas.microsoft.com/office/drawing/2014/main" id="{C9783010-F25E-1FB0-74C9-658D686C5BE5}"/>
              </a:ext>
            </a:extLst>
          </p:cNvPr>
          <p:cNvGraphicFramePr>
            <a:graphicFrameLocks noGrp="1"/>
          </p:cNvGraphicFramePr>
          <p:nvPr>
            <p:extLst>
              <p:ext uri="{D42A27DB-BD31-4B8C-83A1-F6EECF244321}">
                <p14:modId xmlns:p14="http://schemas.microsoft.com/office/powerpoint/2010/main" val="1614398018"/>
              </p:ext>
            </p:extLst>
          </p:nvPr>
        </p:nvGraphicFramePr>
        <p:xfrm>
          <a:off x="1526775" y="2302182"/>
          <a:ext cx="6096000" cy="1901223"/>
        </p:xfrm>
        <a:graphic>
          <a:graphicData uri="http://schemas.openxmlformats.org/drawingml/2006/table">
            <a:tbl>
              <a:tblPr firstRow="1" bandRow="1">
                <a:tableStyleId>{4331B70C-71ED-4B9D-9542-7397015F48CA}</a:tableStyleId>
              </a:tblPr>
              <a:tblGrid>
                <a:gridCol w="3048000">
                  <a:extLst>
                    <a:ext uri="{9D8B030D-6E8A-4147-A177-3AD203B41FA5}">
                      <a16:colId xmlns:a16="http://schemas.microsoft.com/office/drawing/2014/main" val="4151142763"/>
                    </a:ext>
                  </a:extLst>
                </a:gridCol>
                <a:gridCol w="3048000">
                  <a:extLst>
                    <a:ext uri="{9D8B030D-6E8A-4147-A177-3AD203B41FA5}">
                      <a16:colId xmlns:a16="http://schemas.microsoft.com/office/drawing/2014/main" val="1878129277"/>
                    </a:ext>
                  </a:extLst>
                </a:gridCol>
              </a:tblGrid>
              <a:tr h="370840">
                <a:tc>
                  <a:txBody>
                    <a:bodyPr/>
                    <a:lstStyle/>
                    <a:p>
                      <a:pPr algn="ctr"/>
                      <a:r>
                        <a:rPr lang="en-US" sz="1800" b="1" dirty="0"/>
                        <a:t>/</a:t>
                      </a:r>
                      <a:r>
                        <a:rPr lang="en-US" sz="1800" b="1" dirty="0" err="1"/>
                        <a:t>eɪ</a:t>
                      </a:r>
                      <a:r>
                        <a:rPr lang="en-US" sz="1800" b="1" dirty="0"/>
                        <a:t>/</a:t>
                      </a:r>
                    </a:p>
                  </a:txBody>
                  <a:tcPr>
                    <a:solidFill>
                      <a:schemeClr val="accent5"/>
                    </a:solidFill>
                  </a:tcPr>
                </a:tc>
                <a:tc>
                  <a:txBody>
                    <a:bodyPr/>
                    <a:lstStyle/>
                    <a:p>
                      <a:pPr algn="ctr"/>
                      <a:r>
                        <a:rPr lang="en-US" sz="1800" b="1" dirty="0"/>
                        <a:t>/</a:t>
                      </a:r>
                      <a:r>
                        <a:rPr lang="en-US" sz="1800" b="1" dirty="0" err="1"/>
                        <a:t>aɪ</a:t>
                      </a:r>
                      <a:r>
                        <a:rPr lang="en-US" sz="1800" b="1" dirty="0"/>
                        <a:t>/</a:t>
                      </a:r>
                    </a:p>
                  </a:txBody>
                  <a:tcPr>
                    <a:solidFill>
                      <a:schemeClr val="accent5"/>
                    </a:solidFill>
                  </a:tcPr>
                </a:tc>
                <a:extLst>
                  <a:ext uri="{0D108BD9-81ED-4DB2-BD59-A6C34878D82A}">
                    <a16:rowId xmlns:a16="http://schemas.microsoft.com/office/drawing/2014/main" val="2990574488"/>
                  </a:ext>
                </a:extLst>
              </a:tr>
              <a:tr h="1530383">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623892218"/>
                  </a:ext>
                </a:extLst>
              </a:tr>
            </a:tbl>
          </a:graphicData>
        </a:graphic>
      </p:graphicFrame>
      <p:sp>
        <p:nvSpPr>
          <p:cNvPr id="3" name="TextBox 2">
            <a:extLst>
              <a:ext uri="{FF2B5EF4-FFF2-40B4-BE49-F238E27FC236}">
                <a16:creationId xmlns:a16="http://schemas.microsoft.com/office/drawing/2014/main" id="{5D090928-1A76-285E-5008-200D9AC604D8}"/>
              </a:ext>
            </a:extLst>
          </p:cNvPr>
          <p:cNvSpPr txBox="1"/>
          <p:nvPr/>
        </p:nvSpPr>
        <p:spPr>
          <a:xfrm>
            <a:off x="1521225" y="2731061"/>
            <a:ext cx="3050776" cy="1200329"/>
          </a:xfrm>
          <a:prstGeom prst="rect">
            <a:avLst/>
          </a:prstGeom>
          <a:noFill/>
        </p:spPr>
        <p:txBody>
          <a:bodyPr wrap="square" rtlCol="0">
            <a:spAutoFit/>
          </a:bodyPr>
          <a:lstStyle/>
          <a:p>
            <a:r>
              <a:rPr lang="en-US" sz="1800" dirty="0"/>
              <a:t>G</a:t>
            </a:r>
            <a:r>
              <a:rPr lang="en-US" sz="1800" u="sng" dirty="0"/>
              <a:t>ate</a:t>
            </a:r>
            <a:r>
              <a:rPr lang="en-US" sz="1800" dirty="0"/>
              <a:t>, d</a:t>
            </a:r>
            <a:r>
              <a:rPr lang="en-US" sz="1800" u="sng" dirty="0"/>
              <a:t>ate</a:t>
            </a:r>
            <a:r>
              <a:rPr lang="en-US" sz="1800" dirty="0"/>
              <a:t>, l</a:t>
            </a:r>
            <a:r>
              <a:rPr lang="en-US" sz="1800" u="sng" dirty="0"/>
              <a:t>ate</a:t>
            </a:r>
            <a:r>
              <a:rPr lang="en-US" sz="1800" dirty="0"/>
              <a:t>, n</a:t>
            </a:r>
            <a:r>
              <a:rPr lang="en-US" sz="1800" u="sng" dirty="0"/>
              <a:t>a</a:t>
            </a:r>
            <a:r>
              <a:rPr lang="en-US" sz="1800" dirty="0"/>
              <a:t>tion, </a:t>
            </a:r>
            <a:r>
              <a:rPr lang="en-US" sz="1800" u="sng" dirty="0"/>
              <a:t>A</a:t>
            </a:r>
            <a:r>
              <a:rPr lang="en-US" sz="1800" dirty="0"/>
              <a:t>sian, r</a:t>
            </a:r>
            <a:r>
              <a:rPr lang="en-US" sz="1800" u="sng" dirty="0"/>
              <a:t>ai</a:t>
            </a:r>
            <a:r>
              <a:rPr lang="en-US" sz="1800" dirty="0"/>
              <a:t>n, tr</a:t>
            </a:r>
            <a:r>
              <a:rPr lang="en-US" sz="1800" u="sng" dirty="0"/>
              <a:t>ai</a:t>
            </a:r>
            <a:r>
              <a:rPr lang="en-US" sz="1800" dirty="0"/>
              <a:t>n, p</a:t>
            </a:r>
            <a:r>
              <a:rPr lang="en-US" sz="1800" u="sng" dirty="0"/>
              <a:t>ai</a:t>
            </a:r>
            <a:r>
              <a:rPr lang="en-US" sz="1800" dirty="0"/>
              <a:t>nt, w</a:t>
            </a:r>
            <a:r>
              <a:rPr lang="en-US" sz="1800" u="sng" dirty="0"/>
              <a:t>ai</a:t>
            </a:r>
            <a:r>
              <a:rPr lang="en-US" sz="1800" dirty="0"/>
              <a:t>t, d</a:t>
            </a:r>
            <a:r>
              <a:rPr lang="en-US" sz="1800" u="sng" dirty="0"/>
              <a:t>a</a:t>
            </a:r>
            <a:r>
              <a:rPr lang="en-US" sz="1800" dirty="0"/>
              <a:t>y, pl</a:t>
            </a:r>
            <a:r>
              <a:rPr lang="en-US" sz="1800" u="sng" dirty="0"/>
              <a:t>ay</a:t>
            </a:r>
            <a:r>
              <a:rPr lang="en-US" sz="1800" dirty="0"/>
              <a:t>, br</a:t>
            </a:r>
            <a:r>
              <a:rPr lang="en-US" sz="1800" u="sng" dirty="0"/>
              <a:t>ea</a:t>
            </a:r>
            <a:r>
              <a:rPr lang="en-US" sz="1800" dirty="0"/>
              <a:t>k, gr</a:t>
            </a:r>
            <a:r>
              <a:rPr lang="en-US" sz="1800" u="sng" dirty="0"/>
              <a:t>ea</a:t>
            </a:r>
            <a:r>
              <a:rPr lang="en-US" sz="1800" dirty="0"/>
              <a:t>t, </a:t>
            </a:r>
            <a:r>
              <a:rPr lang="en-US" sz="1800" u="sng" dirty="0"/>
              <a:t>ei</a:t>
            </a:r>
            <a:r>
              <a:rPr lang="en-US" sz="1800" dirty="0"/>
              <a:t>ght, </a:t>
            </a:r>
            <a:r>
              <a:rPr lang="en-US" sz="1800" dirty="0" err="1"/>
              <a:t>n</a:t>
            </a:r>
            <a:r>
              <a:rPr lang="en-US" sz="1800" u="sng" dirty="0" err="1"/>
              <a:t>ei</a:t>
            </a:r>
            <a:r>
              <a:rPr lang="en-US" sz="1800" dirty="0" err="1"/>
              <a:t>ghbour</a:t>
            </a:r>
            <a:endParaRPr lang="en-US" sz="1800" dirty="0"/>
          </a:p>
        </p:txBody>
      </p:sp>
      <p:sp>
        <p:nvSpPr>
          <p:cNvPr id="4" name="TextBox 3">
            <a:extLst>
              <a:ext uri="{FF2B5EF4-FFF2-40B4-BE49-F238E27FC236}">
                <a16:creationId xmlns:a16="http://schemas.microsoft.com/office/drawing/2014/main" id="{2D5AF3B6-2817-B769-E867-C352392966D7}"/>
              </a:ext>
            </a:extLst>
          </p:cNvPr>
          <p:cNvSpPr txBox="1"/>
          <p:nvPr/>
        </p:nvSpPr>
        <p:spPr>
          <a:xfrm>
            <a:off x="4589687" y="2731061"/>
            <a:ext cx="3050776" cy="1200329"/>
          </a:xfrm>
          <a:prstGeom prst="rect">
            <a:avLst/>
          </a:prstGeom>
          <a:noFill/>
        </p:spPr>
        <p:txBody>
          <a:bodyPr wrap="square" rtlCol="0">
            <a:spAutoFit/>
          </a:bodyPr>
          <a:lstStyle/>
          <a:p>
            <a:r>
              <a:rPr lang="en-US" sz="1800" dirty="0"/>
              <a:t>T</a:t>
            </a:r>
            <a:r>
              <a:rPr lang="en-US" sz="1800" u="sng" dirty="0"/>
              <a:t>i</a:t>
            </a:r>
            <a:r>
              <a:rPr lang="en-US" sz="1800" dirty="0"/>
              <a:t>me, wh</a:t>
            </a:r>
            <a:r>
              <a:rPr lang="en-US" sz="1800" u="sng" dirty="0"/>
              <a:t>i</a:t>
            </a:r>
            <a:r>
              <a:rPr lang="en-US" sz="1800" dirty="0"/>
              <a:t>te, s</a:t>
            </a:r>
            <a:r>
              <a:rPr lang="en-US" sz="1800" u="sng" dirty="0"/>
              <a:t>i</a:t>
            </a:r>
            <a:r>
              <a:rPr lang="en-US" sz="1800" dirty="0"/>
              <a:t>de, sk</a:t>
            </a:r>
            <a:r>
              <a:rPr lang="en-US" sz="1800" u="sng" dirty="0"/>
              <a:t>y</a:t>
            </a:r>
            <a:r>
              <a:rPr lang="en-US" sz="1800" dirty="0"/>
              <a:t>, fl</a:t>
            </a:r>
            <a:r>
              <a:rPr lang="en-US" sz="1800" u="sng" dirty="0"/>
              <a:t>y</a:t>
            </a:r>
            <a:r>
              <a:rPr lang="en-US" sz="1800" dirty="0"/>
              <a:t>, l</a:t>
            </a:r>
            <a:r>
              <a:rPr lang="en-US" sz="1800" u="sng" dirty="0"/>
              <a:t>i</a:t>
            </a:r>
            <a:r>
              <a:rPr lang="en-US" sz="1800" dirty="0"/>
              <a:t>ke, r</a:t>
            </a:r>
            <a:r>
              <a:rPr lang="en-US" sz="1800" u="sng" dirty="0"/>
              <a:t>i</a:t>
            </a:r>
            <a:r>
              <a:rPr lang="en-US" sz="1800" dirty="0"/>
              <a:t>ce, wh</a:t>
            </a:r>
            <a:r>
              <a:rPr lang="en-US" sz="1800" u="sng" dirty="0"/>
              <a:t>y</a:t>
            </a:r>
            <a:r>
              <a:rPr lang="en-US" sz="1800" dirty="0"/>
              <a:t>, h</a:t>
            </a:r>
            <a:r>
              <a:rPr lang="en-US" sz="1800" u="sng" dirty="0"/>
              <a:t>i</a:t>
            </a:r>
            <a:r>
              <a:rPr lang="en-US" sz="1800" dirty="0"/>
              <a:t>gh, n</a:t>
            </a:r>
            <a:r>
              <a:rPr lang="en-US" sz="1800" u="sng" dirty="0"/>
              <a:t>i</a:t>
            </a:r>
            <a:r>
              <a:rPr lang="en-US" sz="1800" dirty="0"/>
              <a:t>ght, ch</a:t>
            </a:r>
            <a:r>
              <a:rPr lang="en-US" sz="1800" u="sng" dirty="0"/>
              <a:t>i</a:t>
            </a:r>
            <a:r>
              <a:rPr lang="en-US" sz="1800" dirty="0"/>
              <a:t>ldhood, k</a:t>
            </a:r>
            <a:r>
              <a:rPr lang="en-US" sz="1800" u="sng" dirty="0"/>
              <a:t>i</a:t>
            </a:r>
            <a:r>
              <a:rPr lang="en-US" sz="1800" dirty="0"/>
              <a:t>nd, m</a:t>
            </a:r>
            <a:r>
              <a:rPr lang="en-US" sz="1800" u="sng" dirty="0"/>
              <a:t>i</a:t>
            </a:r>
            <a:r>
              <a:rPr lang="en-US" sz="1800" dirty="0"/>
              <a:t>nd, </a:t>
            </a:r>
            <a:r>
              <a:rPr lang="en-US" sz="1800" u="sng" dirty="0"/>
              <a:t>eye</a:t>
            </a:r>
            <a:r>
              <a:rPr lang="en-US" sz="1800" dirty="0"/>
              <a:t>, </a:t>
            </a:r>
            <a:r>
              <a:rPr lang="en-US" sz="1800" u="sng" dirty="0"/>
              <a:t>is</a:t>
            </a:r>
            <a:r>
              <a:rPr lang="en-US" sz="1800" dirty="0"/>
              <a:t>land, g</a:t>
            </a:r>
            <a:r>
              <a:rPr lang="en-US" sz="1800" u="sng" dirty="0"/>
              <a:t>uy</a:t>
            </a:r>
            <a:r>
              <a:rPr lang="en-US" sz="1800" dirty="0"/>
              <a:t>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939657"/>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GRAMMAR: </a:t>
            </a:r>
            <a:r>
              <a:rPr lang="en-US" sz="2800" b="0" dirty="0"/>
              <a:t>IT – INDICATING DISTANCE</a:t>
            </a:r>
            <a:endParaRPr b="0" dirty="0"/>
          </a:p>
        </p:txBody>
      </p:sp>
      <p:pic>
        <p:nvPicPr>
          <p:cNvPr id="1026" name="Picture 2">
            <a:extLst>
              <a:ext uri="{FF2B5EF4-FFF2-40B4-BE49-F238E27FC236}">
                <a16:creationId xmlns:a16="http://schemas.microsoft.com/office/drawing/2014/main" id="{11750557-98A4-61AC-A884-0E6012023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5064"/>
            <a:ext cx="533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55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939657"/>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GRAMMAR: </a:t>
            </a:r>
            <a:r>
              <a:rPr lang="en-US" sz="2800" b="0" dirty="0"/>
              <a:t>SHOULD/ SHOULDN’T</a:t>
            </a:r>
            <a:endParaRPr b="0" dirty="0"/>
          </a:p>
        </p:txBody>
      </p:sp>
      <p:pic>
        <p:nvPicPr>
          <p:cNvPr id="2050" name="Picture 2">
            <a:extLst>
              <a:ext uri="{FF2B5EF4-FFF2-40B4-BE49-F238E27FC236}">
                <a16:creationId xmlns:a16="http://schemas.microsoft.com/office/drawing/2014/main" id="{557485CC-5040-16A1-8CCB-04C38624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89" y="1601972"/>
            <a:ext cx="6756344" cy="326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5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62" name="Google Shape;662;p34"/>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376621" y="359833"/>
            <a:ext cx="470629" cy="435824"/>
            <a:chOff x="431275" y="-2657275"/>
            <a:chExt cx="1086150" cy="1005825"/>
          </a:xfrm>
        </p:grpSpPr>
        <p:sp>
          <p:nvSpPr>
            <p:cNvPr id="664" name="Google Shape;664;p34"/>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34"/>
            <p:cNvGrpSpPr/>
            <p:nvPr/>
          </p:nvGrpSpPr>
          <p:grpSpPr>
            <a:xfrm>
              <a:off x="431275" y="-2657275"/>
              <a:ext cx="1086150" cy="1005825"/>
              <a:chOff x="431275" y="-2657275"/>
              <a:chExt cx="1086150" cy="1005825"/>
            </a:xfrm>
          </p:grpSpPr>
          <p:sp>
            <p:nvSpPr>
              <p:cNvPr id="666" name="Google Shape;666;p34"/>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TextBox 27">
            <a:extLst>
              <a:ext uri="{FF2B5EF4-FFF2-40B4-BE49-F238E27FC236}">
                <a16:creationId xmlns:a16="http://schemas.microsoft.com/office/drawing/2014/main" id="{71D71488-200A-34CD-3BD3-5D2949AC0C14}"/>
              </a:ext>
            </a:extLst>
          </p:cNvPr>
          <p:cNvSpPr txBox="1"/>
          <p:nvPr/>
        </p:nvSpPr>
        <p:spPr>
          <a:xfrm>
            <a:off x="823689" y="412066"/>
            <a:ext cx="8130286" cy="369332"/>
          </a:xfrm>
          <a:prstGeom prst="rect">
            <a:avLst/>
          </a:prstGeom>
          <a:noFill/>
          <a:effectLst/>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Label each sign. Work in pairs. What does each sign tell us to do?</a:t>
            </a:r>
          </a:p>
        </p:txBody>
      </p:sp>
      <p:pic>
        <p:nvPicPr>
          <p:cNvPr id="29" name="Hình ảnh 18">
            <a:extLst>
              <a:ext uri="{FF2B5EF4-FFF2-40B4-BE49-F238E27FC236}">
                <a16:creationId xmlns:a16="http://schemas.microsoft.com/office/drawing/2014/main" id="{57D09FBE-AAD9-429B-43E3-27F0E815D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2" y="946478"/>
            <a:ext cx="7892000" cy="3937409"/>
          </a:xfrm>
          <a:prstGeom prst="rect">
            <a:avLst/>
          </a:prstGeom>
        </p:spPr>
      </p:pic>
      <p:sp>
        <p:nvSpPr>
          <p:cNvPr id="31" name="TextBox 30">
            <a:extLst>
              <a:ext uri="{FF2B5EF4-FFF2-40B4-BE49-F238E27FC236}">
                <a16:creationId xmlns:a16="http://schemas.microsoft.com/office/drawing/2014/main" id="{AF841834-FA61-D299-9FD4-892AE2AAAC91}"/>
              </a:ext>
            </a:extLst>
          </p:cNvPr>
          <p:cNvSpPr txBox="1"/>
          <p:nvPr/>
        </p:nvSpPr>
        <p:spPr>
          <a:xfrm>
            <a:off x="1456662" y="2304452"/>
            <a:ext cx="1676400"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red light</a:t>
            </a:r>
            <a:endParaRPr lang="en-US" sz="2000" dirty="0"/>
          </a:p>
        </p:txBody>
      </p:sp>
      <p:sp>
        <p:nvSpPr>
          <p:cNvPr id="686" name="TextBox 685">
            <a:extLst>
              <a:ext uri="{FF2B5EF4-FFF2-40B4-BE49-F238E27FC236}">
                <a16:creationId xmlns:a16="http://schemas.microsoft.com/office/drawing/2014/main" id="{546EF1FE-6194-4128-2A4D-2D653408A740}"/>
              </a:ext>
            </a:extLst>
          </p:cNvPr>
          <p:cNvSpPr txBox="1"/>
          <p:nvPr/>
        </p:nvSpPr>
        <p:spPr>
          <a:xfrm>
            <a:off x="3954412" y="2304452"/>
            <a:ext cx="2215116"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school ahead</a:t>
            </a:r>
            <a:endParaRPr lang="en-US" sz="2000" dirty="0"/>
          </a:p>
        </p:txBody>
      </p:sp>
      <p:sp>
        <p:nvSpPr>
          <p:cNvPr id="688" name="TextBox 687">
            <a:extLst>
              <a:ext uri="{FF2B5EF4-FFF2-40B4-BE49-F238E27FC236}">
                <a16:creationId xmlns:a16="http://schemas.microsoft.com/office/drawing/2014/main" id="{D9A96FBF-ECB7-A21E-FE21-26ED7261EC3E}"/>
              </a:ext>
            </a:extLst>
          </p:cNvPr>
          <p:cNvSpPr txBox="1"/>
          <p:nvPr/>
        </p:nvSpPr>
        <p:spPr>
          <a:xfrm>
            <a:off x="6445099" y="2304451"/>
            <a:ext cx="2063589"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hospital ahead</a:t>
            </a:r>
            <a:endParaRPr lang="en-US" sz="2000" dirty="0"/>
          </a:p>
        </p:txBody>
      </p:sp>
      <p:sp>
        <p:nvSpPr>
          <p:cNvPr id="690" name="TextBox 689">
            <a:extLst>
              <a:ext uri="{FF2B5EF4-FFF2-40B4-BE49-F238E27FC236}">
                <a16:creationId xmlns:a16="http://schemas.microsoft.com/office/drawing/2014/main" id="{B87A118A-4783-40FA-A7FD-0AA39013E831}"/>
              </a:ext>
            </a:extLst>
          </p:cNvPr>
          <p:cNvSpPr txBox="1"/>
          <p:nvPr/>
        </p:nvSpPr>
        <p:spPr>
          <a:xfrm>
            <a:off x="1580709" y="4272802"/>
            <a:ext cx="1828800"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cycle lane</a:t>
            </a:r>
            <a:endParaRPr lang="en-US" sz="2000" dirty="0"/>
          </a:p>
        </p:txBody>
      </p:sp>
      <p:sp>
        <p:nvSpPr>
          <p:cNvPr id="692" name="TextBox 691">
            <a:extLst>
              <a:ext uri="{FF2B5EF4-FFF2-40B4-BE49-F238E27FC236}">
                <a16:creationId xmlns:a16="http://schemas.microsoft.com/office/drawing/2014/main" id="{F9BC5E86-C762-D1DC-C37E-094774A9465E}"/>
              </a:ext>
            </a:extLst>
          </p:cNvPr>
          <p:cNvSpPr txBox="1"/>
          <p:nvPr/>
        </p:nvSpPr>
        <p:spPr>
          <a:xfrm>
            <a:off x="4040373" y="4269418"/>
            <a:ext cx="1984743"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no left turn</a:t>
            </a:r>
            <a:endParaRPr lang="en-US" sz="2000" dirty="0"/>
          </a:p>
        </p:txBody>
      </p:sp>
      <p:sp>
        <p:nvSpPr>
          <p:cNvPr id="694" name="TextBox 693">
            <a:extLst>
              <a:ext uri="{FF2B5EF4-FFF2-40B4-BE49-F238E27FC236}">
                <a16:creationId xmlns:a16="http://schemas.microsoft.com/office/drawing/2014/main" id="{894726FF-5B7A-90F0-8DAE-12ACD2715974}"/>
              </a:ext>
            </a:extLst>
          </p:cNvPr>
          <p:cNvSpPr txBox="1"/>
          <p:nvPr/>
        </p:nvSpPr>
        <p:spPr>
          <a:xfrm>
            <a:off x="6485858" y="4269418"/>
            <a:ext cx="2154865"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No cycling</a:t>
            </a:r>
            <a:endParaRPr lang="en-US"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
                                        </p:tgtEl>
                                        <p:attrNameLst>
                                          <p:attrName>style.visibility</p:attrName>
                                        </p:attrNameLst>
                                      </p:cBhvr>
                                      <p:to>
                                        <p:strVal val="visible"/>
                                      </p:to>
                                    </p:set>
                                    <p:animEffect transition="in" filter="fade">
                                      <p:cBhvr>
                                        <p:cTn id="12" dur="500"/>
                                        <p:tgtEl>
                                          <p:spTgt spid="6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8"/>
                                        </p:tgtEl>
                                        <p:attrNameLst>
                                          <p:attrName>style.visibility</p:attrName>
                                        </p:attrNameLst>
                                      </p:cBhvr>
                                      <p:to>
                                        <p:strVal val="visible"/>
                                      </p:to>
                                    </p:set>
                                    <p:animEffect transition="in" filter="fade">
                                      <p:cBhvr>
                                        <p:cTn id="17" dur="500"/>
                                        <p:tgtEl>
                                          <p:spTgt spid="6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0"/>
                                        </p:tgtEl>
                                        <p:attrNameLst>
                                          <p:attrName>style.visibility</p:attrName>
                                        </p:attrNameLst>
                                      </p:cBhvr>
                                      <p:to>
                                        <p:strVal val="visible"/>
                                      </p:to>
                                    </p:set>
                                    <p:animEffect transition="in" filter="fade">
                                      <p:cBhvr>
                                        <p:cTn id="22" dur="500"/>
                                        <p:tgtEl>
                                          <p:spTgt spid="6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2"/>
                                        </p:tgtEl>
                                        <p:attrNameLst>
                                          <p:attrName>style.visibility</p:attrName>
                                        </p:attrNameLst>
                                      </p:cBhvr>
                                      <p:to>
                                        <p:strVal val="visible"/>
                                      </p:to>
                                    </p:set>
                                    <p:animEffect transition="in" filter="fade">
                                      <p:cBhvr>
                                        <p:cTn id="27" dur="500"/>
                                        <p:tgtEl>
                                          <p:spTgt spid="6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4"/>
                                        </p:tgtEl>
                                        <p:attrNameLst>
                                          <p:attrName>style.visibility</p:attrName>
                                        </p:attrNameLst>
                                      </p:cBhvr>
                                      <p:to>
                                        <p:strVal val="visible"/>
                                      </p:to>
                                    </p:set>
                                    <p:animEffect transition="in" filter="fade">
                                      <p:cBhvr>
                                        <p:cTn id="32"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86" grpId="0"/>
      <p:bldP spid="688" grpId="0"/>
      <p:bldP spid="690" grpId="0"/>
      <p:bldP spid="692" grpId="0"/>
      <p:bldP spid="6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938" name="Google Shape;938;p38"/>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 name="Google Shape;939;p38"/>
          <p:cNvGrpSpPr/>
          <p:nvPr/>
        </p:nvGrpSpPr>
        <p:grpSpPr>
          <a:xfrm>
            <a:off x="624714" y="381177"/>
            <a:ext cx="470629" cy="435824"/>
            <a:chOff x="431275" y="-2657275"/>
            <a:chExt cx="1086150" cy="1005825"/>
          </a:xfrm>
        </p:grpSpPr>
        <p:sp>
          <p:nvSpPr>
            <p:cNvPr id="940" name="Google Shape;940;p38"/>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38"/>
            <p:cNvGrpSpPr/>
            <p:nvPr/>
          </p:nvGrpSpPr>
          <p:grpSpPr>
            <a:xfrm>
              <a:off x="431275" y="-2657275"/>
              <a:ext cx="1086150" cy="1005825"/>
              <a:chOff x="431275" y="-2657275"/>
              <a:chExt cx="1086150" cy="1005825"/>
            </a:xfrm>
          </p:grpSpPr>
          <p:sp>
            <p:nvSpPr>
              <p:cNvPr id="942" name="Google Shape;942;p38"/>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Rectangle 6">
            <a:extLst>
              <a:ext uri="{FF2B5EF4-FFF2-40B4-BE49-F238E27FC236}">
                <a16:creationId xmlns:a16="http://schemas.microsoft.com/office/drawing/2014/main" id="{F7D4F833-F7CC-008A-4656-54D74FEC17DA}"/>
              </a:ext>
            </a:extLst>
          </p:cNvPr>
          <p:cNvSpPr/>
          <p:nvPr/>
        </p:nvSpPr>
        <p:spPr>
          <a:xfrm>
            <a:off x="574158" y="954395"/>
            <a:ext cx="8045302" cy="392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A road ___________ is anyone who uses a road, such as a pedestrian, cyclist or motorist. </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Does your dad _____________ his motorbike carefully?</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A __________ is a person travelling in a car, bus, train,… but not driving. </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My cousin wants to become a pilot. He is learning to _______ planes. </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We should be careful when the __________ light turns yellow.</a:t>
            </a:r>
          </a:p>
        </p:txBody>
      </p:sp>
      <p:sp>
        <p:nvSpPr>
          <p:cNvPr id="9" name="TextBox 8">
            <a:extLst>
              <a:ext uri="{FF2B5EF4-FFF2-40B4-BE49-F238E27FC236}">
                <a16:creationId xmlns:a16="http://schemas.microsoft.com/office/drawing/2014/main" id="{8DFA4427-575E-9E01-0217-168E465FB421}"/>
              </a:ext>
            </a:extLst>
          </p:cNvPr>
          <p:cNvSpPr txBox="1"/>
          <p:nvPr/>
        </p:nvSpPr>
        <p:spPr>
          <a:xfrm>
            <a:off x="1077445" y="195073"/>
            <a:ext cx="7235555" cy="830997"/>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Fill in each gap with one word to complete the sentences.</a:t>
            </a:r>
            <a:endParaRPr lang="en-US" sz="24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148D806-D114-68CE-F766-2D96D5A356A0}"/>
              </a:ext>
            </a:extLst>
          </p:cNvPr>
          <p:cNvSpPr txBox="1"/>
          <p:nvPr/>
        </p:nvSpPr>
        <p:spPr>
          <a:xfrm>
            <a:off x="2378148" y="954395"/>
            <a:ext cx="139286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user</a:t>
            </a:r>
            <a:endParaRPr lang="en-US" sz="2000" dirty="0"/>
          </a:p>
        </p:txBody>
      </p:sp>
      <p:sp>
        <p:nvSpPr>
          <p:cNvPr id="3" name="TextBox 2">
            <a:extLst>
              <a:ext uri="{FF2B5EF4-FFF2-40B4-BE49-F238E27FC236}">
                <a16:creationId xmlns:a16="http://schemas.microsoft.com/office/drawing/2014/main" id="{4A0F41C0-35AC-F278-98A8-8F8A79C14668}"/>
              </a:ext>
            </a:extLst>
          </p:cNvPr>
          <p:cNvSpPr txBox="1"/>
          <p:nvPr/>
        </p:nvSpPr>
        <p:spPr>
          <a:xfrm>
            <a:off x="3480390" y="1851074"/>
            <a:ext cx="139286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ride</a:t>
            </a:r>
            <a:endParaRPr lang="en-US" sz="2000" dirty="0"/>
          </a:p>
        </p:txBody>
      </p:sp>
      <p:sp>
        <p:nvSpPr>
          <p:cNvPr id="4" name="TextBox 3">
            <a:extLst>
              <a:ext uri="{FF2B5EF4-FFF2-40B4-BE49-F238E27FC236}">
                <a16:creationId xmlns:a16="http://schemas.microsoft.com/office/drawing/2014/main" id="{04E5E1ED-56FF-1DD9-A582-80EE5765DDB6}"/>
              </a:ext>
            </a:extLst>
          </p:cNvPr>
          <p:cNvSpPr txBox="1"/>
          <p:nvPr/>
        </p:nvSpPr>
        <p:spPr>
          <a:xfrm>
            <a:off x="1339702" y="2272448"/>
            <a:ext cx="149564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passenger</a:t>
            </a:r>
            <a:endParaRPr lang="en-US" sz="2000" dirty="0"/>
          </a:p>
        </p:txBody>
      </p:sp>
      <p:sp>
        <p:nvSpPr>
          <p:cNvPr id="5" name="TextBox 4">
            <a:extLst>
              <a:ext uri="{FF2B5EF4-FFF2-40B4-BE49-F238E27FC236}">
                <a16:creationId xmlns:a16="http://schemas.microsoft.com/office/drawing/2014/main" id="{7477CA7C-A920-16B6-D5AD-1FE36796D6A7}"/>
              </a:ext>
            </a:extLst>
          </p:cNvPr>
          <p:cNvSpPr txBox="1"/>
          <p:nvPr/>
        </p:nvSpPr>
        <p:spPr>
          <a:xfrm>
            <a:off x="1167813" y="3628531"/>
            <a:ext cx="149564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fly</a:t>
            </a:r>
            <a:endParaRPr lang="en-US" sz="2000" dirty="0"/>
          </a:p>
        </p:txBody>
      </p:sp>
      <p:sp>
        <p:nvSpPr>
          <p:cNvPr id="6" name="TextBox 5">
            <a:extLst>
              <a:ext uri="{FF2B5EF4-FFF2-40B4-BE49-F238E27FC236}">
                <a16:creationId xmlns:a16="http://schemas.microsoft.com/office/drawing/2014/main" id="{1748618B-ECE2-7B7A-9068-BF8C732C3F60}"/>
              </a:ext>
            </a:extLst>
          </p:cNvPr>
          <p:cNvSpPr txBox="1"/>
          <p:nvPr/>
        </p:nvSpPr>
        <p:spPr>
          <a:xfrm>
            <a:off x="5302678" y="4076438"/>
            <a:ext cx="151825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traffic</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1001" name="Google Shape;1001;p39"/>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9"/>
          <p:cNvGrpSpPr/>
          <p:nvPr/>
        </p:nvGrpSpPr>
        <p:grpSpPr>
          <a:xfrm>
            <a:off x="624714" y="381177"/>
            <a:ext cx="470629" cy="435824"/>
            <a:chOff x="431275" y="-2657275"/>
            <a:chExt cx="1086150" cy="1005825"/>
          </a:xfrm>
        </p:grpSpPr>
        <p:sp>
          <p:nvSpPr>
            <p:cNvPr id="1003" name="Google Shape;1003;p39"/>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39"/>
            <p:cNvGrpSpPr/>
            <p:nvPr/>
          </p:nvGrpSpPr>
          <p:grpSpPr>
            <a:xfrm>
              <a:off x="431275" y="-2657275"/>
              <a:ext cx="1086150" cy="1005825"/>
              <a:chOff x="431275" y="-2657275"/>
              <a:chExt cx="1086150" cy="1005825"/>
            </a:xfrm>
          </p:grpSpPr>
          <p:sp>
            <p:nvSpPr>
              <p:cNvPr id="1005" name="Google Shape;1005;p39"/>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3047BB51-D47D-AEA5-A552-899B567EC5C5}"/>
              </a:ext>
            </a:extLst>
          </p:cNvPr>
          <p:cNvSpPr txBox="1"/>
          <p:nvPr/>
        </p:nvSpPr>
        <p:spPr>
          <a:xfrm>
            <a:off x="461274" y="955628"/>
            <a:ext cx="8292765" cy="3909083"/>
          </a:xfrm>
          <a:prstGeom prst="rect">
            <a:avLst/>
          </a:prstGeom>
          <a:solidFill>
            <a:schemeClr val="bg1"/>
          </a:solidFill>
        </p:spPr>
        <p:txBody>
          <a:bodyPr wrap="square">
            <a:spAutoFit/>
          </a:bodyPr>
          <a:lstStyle/>
          <a:p>
            <a:pPr algn="l">
              <a:lnSpc>
                <a:spcPts val="3000"/>
              </a:lnSpc>
              <a:buFont typeface="+mj-lt"/>
              <a:buAutoNum type="arabicPeriod"/>
            </a:pPr>
            <a:r>
              <a:rPr lang="en-US" sz="2000" b="0" i="0" dirty="0">
                <a:solidFill>
                  <a:srgbClr val="333333"/>
                </a:solidFill>
                <a:effectLst/>
                <a:latin typeface="Calibri" panose="020F0502020204030204" pitchFamily="34" charset="0"/>
                <a:cs typeface="Calibri" panose="020F0502020204030204" pitchFamily="34" charset="0"/>
              </a:rPr>
              <a:t> </a:t>
            </a:r>
            <a:r>
              <a:rPr lang="en-US" sz="2000" dirty="0">
                <a:solidFill>
                  <a:srgbClr val="333333"/>
                </a:solidFill>
                <a:latin typeface="Calibri" panose="020F0502020204030204" pitchFamily="34" charset="0"/>
                <a:cs typeface="Calibri" panose="020F0502020204030204" pitchFamily="34" charset="0"/>
              </a:rPr>
              <a:t>O</a:t>
            </a:r>
            <a:r>
              <a:rPr lang="vi-VN" sz="2000" b="0" i="0" dirty="0">
                <a:solidFill>
                  <a:srgbClr val="333333"/>
                </a:solidFill>
                <a:effectLst/>
                <a:latin typeface="Calibri" panose="020F0502020204030204" pitchFamily="34" charset="0"/>
                <a:cs typeface="Calibri" panose="020F0502020204030204" pitchFamily="34" charset="0"/>
              </a:rPr>
              <a:t>ver 100km/ my hometowwn/ Ho Chi Minh city.</a:t>
            </a:r>
            <a:endParaRPr lang="en-US" sz="2000" b="0" i="0" dirty="0">
              <a:solidFill>
                <a:srgbClr val="333333"/>
              </a:solidFill>
              <a:effectLst/>
              <a:latin typeface="Calibri" panose="020F0502020204030204" pitchFamily="34" charset="0"/>
              <a:cs typeface="Calibri" panose="020F0502020204030204" pitchFamily="34" charset="0"/>
            </a:endParaRPr>
          </a:p>
          <a:p>
            <a:pPr marL="342900" indent="-342900" algn="l">
              <a:lnSpc>
                <a:spcPts val="3000"/>
              </a:lnSpc>
              <a:buClr>
                <a:srgbClr val="FF0000"/>
              </a:buClr>
              <a:buFont typeface="Wingdings" panose="05000000000000000000" pitchFamily="2" charset="2"/>
              <a:buChar char="à"/>
            </a:pPr>
            <a:r>
              <a:rPr lang="vi-VN" sz="2000" b="0" i="0" dirty="0">
                <a:solidFill>
                  <a:srgbClr val="FF0000"/>
                </a:solidFill>
                <a:effectLst/>
                <a:latin typeface="Calibri" panose="020F0502020204030204" pitchFamily="34" charset="0"/>
                <a:cs typeface="Calibri" panose="020F0502020204030204" pitchFamily="34" charset="0"/>
              </a:rPr>
              <a:t>It’s over 100km from my home town to Ho Chi Minh City</a:t>
            </a:r>
            <a:endParaRPr lang="en-US" sz="2000" dirty="0">
              <a:solidFill>
                <a:srgbClr val="FF0000"/>
              </a:solidFill>
              <a:latin typeface="Calibri" panose="020F0502020204030204" pitchFamily="34" charset="0"/>
              <a:cs typeface="Calibri" panose="020F0502020204030204" pitchFamily="34" charset="0"/>
            </a:endParaRPr>
          </a:p>
          <a:p>
            <a:pPr algn="l">
              <a:lnSpc>
                <a:spcPts val="3000"/>
              </a:lnSpc>
            </a:pPr>
            <a:r>
              <a:rPr lang="en-US" sz="2000" b="0" i="0" dirty="0">
                <a:solidFill>
                  <a:schemeClr val="tx1"/>
                </a:solidFill>
                <a:effectLst/>
                <a:latin typeface="Calibri" panose="020F0502020204030204" pitchFamily="34" charset="0"/>
                <a:cs typeface="Calibri" panose="020F0502020204030204" pitchFamily="34" charset="0"/>
              </a:rPr>
              <a:t>2. </a:t>
            </a:r>
            <a:r>
              <a:rPr lang="vi-VN" sz="2000" b="0" i="0" dirty="0">
                <a:solidFill>
                  <a:srgbClr val="333333"/>
                </a:solidFill>
                <a:effectLst/>
                <a:latin typeface="Calibri" panose="020F0502020204030204" pitchFamily="34" charset="0"/>
                <a:cs typeface="Calibri" panose="020F0502020204030204" pitchFamily="34" charset="0"/>
              </a:rPr>
              <a:t>About 25 km/ my grandparents' house.</a:t>
            </a:r>
            <a:endParaRPr lang="en-US" sz="2000" b="0" i="0" dirty="0">
              <a:solidFill>
                <a:srgbClr val="333333"/>
              </a:solidFill>
              <a:effectLst/>
              <a:latin typeface="Calibri" panose="020F0502020204030204" pitchFamily="34" charset="0"/>
              <a:cs typeface="Calibri" panose="020F0502020204030204" pitchFamily="34" charset="0"/>
            </a:endParaRPr>
          </a:p>
          <a:p>
            <a:pPr algn="l">
              <a:lnSpc>
                <a:spcPts val="3000"/>
              </a:lnSpc>
            </a:pPr>
            <a:r>
              <a:rPr lang="en-US" sz="20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vi-VN" sz="2000" b="0" i="0" dirty="0">
                <a:solidFill>
                  <a:srgbClr val="FF0000"/>
                </a:solidFill>
                <a:effectLst/>
                <a:latin typeface="Calibri" panose="020F0502020204030204" pitchFamily="34" charset="0"/>
                <a:cs typeface="Calibri" panose="020F0502020204030204" pitchFamily="34" charset="0"/>
              </a:rPr>
              <a:t>It is about 25km to my grandparents’ house. </a:t>
            </a:r>
          </a:p>
          <a:p>
            <a:pPr>
              <a:lnSpc>
                <a:spcPts val="3000"/>
              </a:lnSpc>
            </a:pPr>
            <a:r>
              <a:rPr lang="en-US" sz="2000" dirty="0">
                <a:solidFill>
                  <a:srgbClr val="333333"/>
                </a:solidFill>
                <a:latin typeface="Calibri" panose="020F0502020204030204" pitchFamily="34" charset="0"/>
                <a:cs typeface="Calibri" panose="020F0502020204030204" pitchFamily="34" charset="0"/>
              </a:rPr>
              <a:t>3. not very far / our school / the city museum.</a:t>
            </a:r>
          </a:p>
          <a:p>
            <a:pPr marL="342900" indent="-342900">
              <a:lnSpc>
                <a:spcPts val="3000"/>
              </a:lnSpc>
              <a:buClr>
                <a:srgbClr val="FF0000"/>
              </a:buClr>
              <a:buFont typeface="Wingdings" panose="05000000000000000000" pitchFamily="2" charset="2"/>
              <a:buChar char="à"/>
            </a:pPr>
            <a:r>
              <a:rPr lang="en-US" sz="2000" dirty="0">
                <a:solidFill>
                  <a:srgbClr val="FF0000"/>
                </a:solidFill>
                <a:latin typeface="Calibri" panose="020F0502020204030204" pitchFamily="34" charset="0"/>
                <a:cs typeface="Calibri" panose="020F0502020204030204" pitchFamily="34" charset="0"/>
              </a:rPr>
              <a:t>It is not very far from our school to the city museum.</a:t>
            </a:r>
          </a:p>
          <a:p>
            <a:pPr>
              <a:lnSpc>
                <a:spcPts val="3000"/>
              </a:lnSpc>
            </a:pPr>
            <a:r>
              <a:rPr lang="en-US" sz="2000" dirty="0">
                <a:solidFill>
                  <a:srgbClr val="333333"/>
                </a:solidFill>
                <a:latin typeface="Calibri" panose="020F0502020204030204" pitchFamily="34" charset="0"/>
                <a:cs typeface="Calibri" panose="020F0502020204030204" pitchFamily="34" charset="0"/>
              </a:rPr>
              <a:t>4. how far / your house / the gym?</a:t>
            </a:r>
          </a:p>
          <a:p>
            <a:pPr>
              <a:lnSpc>
                <a:spcPts val="3000"/>
              </a:lnSpc>
            </a:pPr>
            <a:r>
              <a:rPr lang="en-US" sz="20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000" dirty="0">
                <a:solidFill>
                  <a:srgbClr val="FF0000"/>
                </a:solidFill>
                <a:latin typeface="Calibri" panose="020F0502020204030204" pitchFamily="34" charset="0"/>
                <a:cs typeface="Calibri" panose="020F0502020204030204" pitchFamily="34" charset="0"/>
              </a:rPr>
              <a:t>How far is it from your house to the gym?</a:t>
            </a:r>
            <a:endParaRPr lang="vi-VN" sz="2000" b="0" i="0" dirty="0">
              <a:solidFill>
                <a:srgbClr val="FF0000"/>
              </a:solidFill>
              <a:effectLst/>
              <a:latin typeface="Calibri" panose="020F0502020204030204" pitchFamily="34" charset="0"/>
              <a:cs typeface="Calibri" panose="020F0502020204030204" pitchFamily="34" charset="0"/>
            </a:endParaRPr>
          </a:p>
          <a:p>
            <a:pPr>
              <a:lnSpc>
                <a:spcPts val="3000"/>
              </a:lnSpc>
            </a:pPr>
            <a:r>
              <a:rPr lang="en-US" sz="2000" dirty="0">
                <a:solidFill>
                  <a:srgbClr val="333333"/>
                </a:solidFill>
                <a:latin typeface="Calibri" panose="020F0502020204030204" pitchFamily="34" charset="0"/>
                <a:cs typeface="Calibri" panose="020F0502020204030204" pitchFamily="34" charset="0"/>
              </a:rPr>
              <a:t>5. </a:t>
            </a:r>
            <a:r>
              <a:rPr lang="vi-VN" sz="2000" dirty="0">
                <a:solidFill>
                  <a:srgbClr val="333333"/>
                </a:solidFill>
                <a:latin typeface="Calibri" panose="020F0502020204030204" pitchFamily="34" charset="0"/>
                <a:cs typeface="Calibri" panose="020F0502020204030204" pitchFamily="34" charset="0"/>
              </a:rPr>
              <a:t>it / a long distance / Ha Noi / Ban Gioc Waterfall?</a:t>
            </a:r>
            <a:endParaRPr lang="en-US" sz="2000" dirty="0">
              <a:solidFill>
                <a:srgbClr val="333333"/>
              </a:solidFill>
              <a:latin typeface="Calibri" panose="020F0502020204030204" pitchFamily="34" charset="0"/>
              <a:cs typeface="Calibri" panose="020F0502020204030204" pitchFamily="34" charset="0"/>
            </a:endParaRPr>
          </a:p>
          <a:p>
            <a:pPr>
              <a:lnSpc>
                <a:spcPts val="3000"/>
              </a:lnSpc>
            </a:pPr>
            <a:r>
              <a:rPr lang="en-US" sz="20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000" dirty="0">
                <a:solidFill>
                  <a:srgbClr val="FF0000"/>
                </a:solidFill>
                <a:latin typeface="Calibri" panose="020F0502020204030204" pitchFamily="34" charset="0"/>
                <a:cs typeface="Calibri" panose="020F0502020204030204" pitchFamily="34" charset="0"/>
              </a:rPr>
              <a:t>Is it a long distance from Ha </a:t>
            </a:r>
            <a:r>
              <a:rPr lang="en-US" sz="2000" dirty="0" err="1">
                <a:solidFill>
                  <a:srgbClr val="FF0000"/>
                </a:solidFill>
                <a:latin typeface="Calibri" panose="020F0502020204030204" pitchFamily="34" charset="0"/>
                <a:cs typeface="Calibri" panose="020F0502020204030204" pitchFamily="34" charset="0"/>
              </a:rPr>
              <a:t>Noi</a:t>
            </a:r>
            <a:r>
              <a:rPr lang="en-US" sz="2000" dirty="0">
                <a:solidFill>
                  <a:srgbClr val="FF0000"/>
                </a:solidFill>
                <a:latin typeface="Calibri" panose="020F0502020204030204" pitchFamily="34" charset="0"/>
                <a:cs typeface="Calibri" panose="020F0502020204030204" pitchFamily="34" charset="0"/>
              </a:rPr>
              <a:t> to Ban </a:t>
            </a:r>
            <a:r>
              <a:rPr lang="en-US" sz="2000" dirty="0" err="1">
                <a:solidFill>
                  <a:srgbClr val="FF0000"/>
                </a:solidFill>
                <a:latin typeface="Calibri" panose="020F0502020204030204" pitchFamily="34" charset="0"/>
                <a:cs typeface="Calibri" panose="020F0502020204030204" pitchFamily="34" charset="0"/>
              </a:rPr>
              <a:t>Gioc</a:t>
            </a:r>
            <a:r>
              <a:rPr lang="en-US" sz="2000" dirty="0">
                <a:solidFill>
                  <a:srgbClr val="FF0000"/>
                </a:solidFill>
                <a:latin typeface="Calibri" panose="020F0502020204030204" pitchFamily="34" charset="0"/>
                <a:cs typeface="Calibri" panose="020F0502020204030204" pitchFamily="34" charset="0"/>
              </a:rPr>
              <a:t> Waterfall?</a:t>
            </a:r>
            <a:endParaRPr lang="vi-VN" sz="2000" b="0" i="0" dirty="0">
              <a:solidFill>
                <a:srgbClr val="FF0000"/>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CF38DDC-E6FC-1789-24AF-FC0E38DA0E1A}"/>
              </a:ext>
            </a:extLst>
          </p:cNvPr>
          <p:cNvSpPr txBox="1"/>
          <p:nvPr/>
        </p:nvSpPr>
        <p:spPr>
          <a:xfrm>
            <a:off x="1083099" y="394278"/>
            <a:ext cx="6926760"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Write complete sentences, using these cues.</a:t>
            </a:r>
            <a:endParaRPr lang="en-US" sz="24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line MK Plan by Slidesgo">
  <a:themeElements>
    <a:clrScheme name="Simple Light">
      <a:dk1>
        <a:srgbClr val="231F20"/>
      </a:dk1>
      <a:lt1>
        <a:srgbClr val="FFFFFF"/>
      </a:lt1>
      <a:dk2>
        <a:srgbClr val="F1F1F1"/>
      </a:dk2>
      <a:lt2>
        <a:srgbClr val="D1D3D4"/>
      </a:lt2>
      <a:accent1>
        <a:srgbClr val="0E83C4"/>
      </a:accent1>
      <a:accent2>
        <a:srgbClr val="3598DB"/>
      </a:accent2>
      <a:accent3>
        <a:srgbClr val="BB231A"/>
      </a:accent3>
      <a:accent4>
        <a:srgbClr val="DD2B21"/>
      </a:accent4>
      <a:accent5>
        <a:srgbClr val="DFE7FA"/>
      </a:accent5>
      <a:accent6>
        <a:srgbClr val="3A4C8C"/>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720</Words>
  <Application>Microsoft Office PowerPoint</Application>
  <PresentationFormat>On-screen Show (16:9)</PresentationFormat>
  <Paragraphs>90</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Cutive Mono</vt:lpstr>
      <vt:lpstr>Calibri</vt:lpstr>
      <vt:lpstr>Arial</vt:lpstr>
      <vt:lpstr>Barlow Semi Condensed SemiBold</vt:lpstr>
      <vt:lpstr>Barlow Semi Condensed</vt:lpstr>
      <vt:lpstr>Wingdings</vt:lpstr>
      <vt:lpstr>Airline MK Plan by Slidesgo</vt:lpstr>
      <vt:lpstr>Unit 7: Traffic</vt:lpstr>
      <vt:lpstr>OBJECTIVES</vt:lpstr>
      <vt:lpstr>VOCABULARY </vt:lpstr>
      <vt:lpstr>PRONUNCIATION</vt:lpstr>
      <vt:lpstr>GRAMMAR: IT – INDICATING DISTANCE</vt:lpstr>
      <vt:lpstr>GRAMMAR: SHOULD/ SHOULDN’T</vt:lpstr>
      <vt:lpstr>PowerPoint Presentation</vt:lpstr>
      <vt:lpstr>PowerPoint Presentation</vt:lpstr>
      <vt:lpstr>PowerPoint Presentation</vt:lpstr>
      <vt:lpstr>PowerPoint Presentation</vt:lpstr>
      <vt:lpstr>PowerPoint Presentation</vt:lpstr>
      <vt:lpstr>BOARDING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Traffic</dc:title>
  <dc:creator>nhi tran</dc:creator>
  <cp:lastModifiedBy>nhi</cp:lastModifiedBy>
  <cp:revision>9</cp:revision>
  <dcterms:modified xsi:type="dcterms:W3CDTF">2023-02-06T03:18:11Z</dcterms:modified>
</cp:coreProperties>
</file>