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306" r:id="rId6"/>
    <p:sldId id="307" r:id="rId7"/>
    <p:sldId id="308" r:id="rId8"/>
    <p:sldId id="310" r:id="rId9"/>
    <p:sldId id="309" r:id="rId10"/>
    <p:sldId id="322" r:id="rId11"/>
    <p:sldId id="321" r:id="rId12"/>
    <p:sldId id="263" r:id="rId13"/>
    <p:sldId id="264" r:id="rId14"/>
    <p:sldId id="313" r:id="rId15"/>
    <p:sldId id="312" r:id="rId16"/>
    <p:sldId id="311" r:id="rId17"/>
    <p:sldId id="314" r:id="rId18"/>
    <p:sldId id="315" r:id="rId19"/>
    <p:sldId id="316" r:id="rId20"/>
    <p:sldId id="317" r:id="rId21"/>
    <p:sldId id="267" r:id="rId22"/>
    <p:sldId id="318" r:id="rId23"/>
    <p:sldId id="268" r:id="rId24"/>
    <p:sldId id="319" r:id="rId25"/>
    <p:sldId id="320" r:id="rId26"/>
    <p:sldId id="272" r:id="rId27"/>
    <p:sldId id="284" r:id="rId28"/>
    <p:sldId id="323" r:id="rId29"/>
    <p:sldId id="324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Roboto" panose="020B0604020202020204" charset="0"/>
      <p:regular r:id="rId36"/>
      <p:bold r:id="rId37"/>
      <p:italic r:id="rId38"/>
      <p:boldItalic r:id="rId39"/>
    </p:embeddedFont>
    <p:embeddedFont>
      <p:font typeface="Patrick Hand" panose="020B0604020202020204" charset="0"/>
      <p:regular r:id="rId40"/>
    </p:embeddedFont>
    <p:embeddedFont>
      <p:font typeface="Lato" panose="020B0604020202020204" charset="0"/>
      <p:regular r:id="rId41"/>
      <p:bold r:id="rId42"/>
      <p:italic r:id="rId43"/>
      <p:boldItalic r:id="rId44"/>
    </p:embeddedFont>
    <p:embeddedFont>
      <p:font typeface="Open Sans" panose="020B0606030504020204" pitchFamily="34" charset="0"/>
      <p:regular r:id="rId45"/>
      <p:bold r:id="rId46"/>
      <p:italic r:id="rId47"/>
      <p:boldItalic r:id="rId48"/>
    </p:embeddedFont>
  </p:embeddedFontLst>
  <p:custDataLst>
    <p:tags r:id="rId4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CD94F4-0129-4BD8-8C77-4AD992DE1FCD}">
  <a:tblStyle styleId="{46CD94F4-0129-4BD8-8C77-4AD992DE1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FA-4B20-B225-9E2EC8DE7DD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FA-4B20-B225-9E2EC8DE7DD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8FA-4B20-B225-9E2EC8DE7DD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8FA-4B20-B225-9E2EC8DE7D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420</c:v>
                </c:pt>
                <c:pt idx="1">
                  <c:v>400</c:v>
                </c:pt>
                <c:pt idx="2">
                  <c:v>450</c:v>
                </c:pt>
                <c:pt idx="3">
                  <c:v>480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8FA-4B20-B225-9E2EC8DE7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Tổ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450</c:v>
                </c:pt>
                <c:pt idx="1">
                  <c:v>490</c:v>
                </c:pt>
                <c:pt idx="2">
                  <c:v>540</c:v>
                </c:pt>
                <c:pt idx="3">
                  <c:v>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8FA-4B20-B225-9E2EC8DE7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685911376"/>
        <c:axId val="685910592"/>
      </c:barChart>
      <c:catAx>
        <c:axId val="68591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910592"/>
        <c:crosses val="autoZero"/>
        <c:auto val="1"/>
        <c:lblAlgn val="ctr"/>
        <c:lblOffset val="100"/>
        <c:noMultiLvlLbl val="0"/>
      </c:catAx>
      <c:valAx>
        <c:axId val="68591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91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Điều hòa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250</c:v>
                </c:pt>
                <c:pt idx="1">
                  <c:v>320</c:v>
                </c:pt>
                <c:pt idx="2">
                  <c:v>260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F0-42BE-A077-1E4443E35D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Quạt hơi nước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</c:v>
                </c:pt>
                <c:pt idx="1">
                  <c:v>285</c:v>
                </c:pt>
                <c:pt idx="2">
                  <c:v>240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F0-42BE-A077-1E4443E35D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5914512"/>
        <c:axId val="685912160"/>
      </c:barChart>
      <c:catAx>
        <c:axId val="68591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912160"/>
        <c:crosses val="autoZero"/>
        <c:auto val="1"/>
        <c:lblAlgn val="ctr"/>
        <c:lblOffset val="100"/>
        <c:noMultiLvlLbl val="0"/>
      </c:catAx>
      <c:valAx>
        <c:axId val="68591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91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</cdr:x>
      <cdr:y>0</cdr:y>
    </cdr:from>
    <cdr:to>
      <cdr:x>0.0756</cdr:x>
      <cdr:y>0.76053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H="1" flipV="1">
          <a:off x="376944" y="0"/>
          <a:ext cx="0" cy="22860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0.0647</cdr:x>
      <cdr:y>0.76995</cdr:y>
    </cdr:from>
    <cdr:to>
      <cdr:x>1</cdr:x>
      <cdr:y>0.76995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337101" y="2314317"/>
          <a:ext cx="466344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2033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290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407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522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04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13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5383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5928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9311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2301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631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451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30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3461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433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0449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89859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4899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646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659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80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274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261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4302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8112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3743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035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002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6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8304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7452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95" r:id="rId3"/>
    <p:sldLayoutId id="2147483688" r:id="rId4"/>
    <p:sldLayoutId id="2147483683" r:id="rId5"/>
    <p:sldLayoutId id="2147483651" r:id="rId6"/>
    <p:sldLayoutId id="2147483652" r:id="rId7"/>
    <p:sldLayoutId id="2147483700" r:id="rId8"/>
    <p:sldLayoutId id="2147483696" r:id="rId9"/>
    <p:sldLayoutId id="2147483689" r:id="rId10"/>
    <p:sldLayoutId id="2147483687" r:id="rId11"/>
    <p:sldLayoutId id="2147483686" r:id="rId12"/>
    <p:sldLayoutId id="2147483653" r:id="rId13"/>
    <p:sldLayoutId id="2147483693" r:id="rId14"/>
    <p:sldLayoutId id="2147483684" r:id="rId15"/>
    <p:sldLayoutId id="2147483658" r:id="rId16"/>
    <p:sldLayoutId id="2147483699" r:id="rId17"/>
    <p:sldLayoutId id="2147483698" r:id="rId18"/>
    <p:sldLayoutId id="2147483697" r:id="rId19"/>
    <p:sldLayoutId id="2147483660" r:id="rId20"/>
    <p:sldLayoutId id="2147483685" r:id="rId21"/>
    <p:sldLayoutId id="2147483663" r:id="rId22"/>
    <p:sldLayoutId id="2147483694" r:id="rId23"/>
    <p:sldLayoutId id="2147483690" r:id="rId24"/>
    <p:sldLayoutId id="2147483665" r:id="rId25"/>
    <p:sldLayoutId id="2147483667" r:id="rId26"/>
    <p:sldLayoutId id="2147483668" r:id="rId27"/>
    <p:sldLayoutId id="2147483692" r:id="rId28"/>
    <p:sldLayoutId id="2147483691" r:id="rId29"/>
    <p:sldLayoutId id="2147483677" r:id="rId30"/>
    <p:sldLayoutId id="2147483678" r:id="rId31"/>
    <p:sldLayoutId id="2147483679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2" y="2382591"/>
            <a:ext cx="5396248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en-US" sz="2400" dirty="0" smtClean="0"/>
              <a:t>- </a:t>
            </a:r>
            <a:r>
              <a:rPr lang="vi-VN" sz="2400" dirty="0" smtClean="0"/>
              <a:t>Hoàn thành</a:t>
            </a:r>
            <a:r>
              <a:rPr lang="en-US" sz="2400" dirty="0" smtClean="0"/>
              <a:t> </a:t>
            </a:r>
            <a:r>
              <a:rPr lang="en-GB" sz="2400" dirty="0" err="1" smtClean="0"/>
              <a:t>bài</a:t>
            </a:r>
            <a:r>
              <a:rPr lang="en-GB" sz="2400" dirty="0" smtClean="0"/>
              <a:t> </a:t>
            </a:r>
            <a:r>
              <a:rPr lang="en-GB" sz="2400" dirty="0" err="1" smtClean="0"/>
              <a:t>tập</a:t>
            </a:r>
            <a:r>
              <a:rPr lang="en-GB" sz="2400" dirty="0" smtClean="0"/>
              <a:t> 1 </a:t>
            </a:r>
            <a:r>
              <a:rPr lang="en-GB" sz="2400" dirty="0" err="1" smtClean="0"/>
              <a:t>tr</a:t>
            </a:r>
            <a:r>
              <a:rPr lang="en-GB" sz="2400" dirty="0" smtClean="0"/>
              <a:t> 12 SGK</a:t>
            </a:r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411218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52 -BÀI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658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689570" y="1621295"/>
            <a:ext cx="7755713" cy="1484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latin typeface="+mn-lt"/>
              </a:rPr>
              <a:t>LUYỆN TẬP</a:t>
            </a:r>
            <a:br>
              <a:rPr lang="en-US" sz="6600" dirty="0" smtClean="0">
                <a:latin typeface="+mn-lt"/>
              </a:rPr>
            </a:br>
            <a:endParaRPr sz="66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4363610" y="279137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kĩ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(KTCN)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kĩ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nông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(KTNN)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10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(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).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14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kê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dung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1" y="1690430"/>
            <a:ext cx="4080565" cy="3591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14" y="1572626"/>
            <a:ext cx="5544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,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ở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9243"/>
              </p:ext>
            </p:extLst>
          </p:nvPr>
        </p:nvGraphicFramePr>
        <p:xfrm>
          <a:off x="353492" y="2603663"/>
          <a:ext cx="4938392" cy="1520190"/>
        </p:xfrm>
        <a:graphic>
          <a:graphicData uri="http://schemas.openxmlformats.org/drawingml/2006/table">
            <a:tbl>
              <a:tblPr firstRow="1" firstCol="1" bandRow="1">
                <a:tableStyleId>{46CD94F4-0129-4BD8-8C77-4AD992DE1FCD}</a:tableStyleId>
              </a:tblPr>
              <a:tblGrid>
                <a:gridCol w="1456476">
                  <a:extLst>
                    <a:ext uri="{9D8B030D-6E8A-4147-A177-3AD203B41FA5}">
                      <a16:colId xmlns:a16="http://schemas.microsoft.com/office/drawing/2014/main" xmlns="" val="2442695916"/>
                    </a:ext>
                  </a:extLst>
                </a:gridCol>
                <a:gridCol w="1235391">
                  <a:extLst>
                    <a:ext uri="{9D8B030D-6E8A-4147-A177-3AD203B41FA5}">
                      <a16:colId xmlns:a16="http://schemas.microsoft.com/office/drawing/2014/main" xmlns="" val="484661617"/>
                    </a:ext>
                  </a:extLst>
                </a:gridCol>
                <a:gridCol w="1123658">
                  <a:extLst>
                    <a:ext uri="{9D8B030D-6E8A-4147-A177-3AD203B41FA5}">
                      <a16:colId xmlns:a16="http://schemas.microsoft.com/office/drawing/2014/main" xmlns="" val="2637083209"/>
                    </a:ext>
                  </a:extLst>
                </a:gridCol>
                <a:gridCol w="1122867">
                  <a:extLst>
                    <a:ext uri="{9D8B030D-6E8A-4147-A177-3AD203B41FA5}">
                      <a16:colId xmlns:a16="http://schemas.microsoft.com/office/drawing/2014/main" xmlns="" val="1485662315"/>
                    </a:ext>
                  </a:extLst>
                </a:gridCol>
              </a:tblGrid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 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3694698482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Nhiều nhất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1872207366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Ít nhất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25137417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88659" y="3142286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088658" y="3606175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249802" y="3111650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37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249802" y="364153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23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06990" y="3111649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38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06990" y="363785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22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4" grpId="0"/>
      <p:bldP spid="135" grpId="0"/>
      <p:bldP spid="136" grpId="0"/>
      <p:bldP spid="137" grpId="0"/>
      <p:bldP spid="1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74"/>
            <a:ext cx="734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Dựa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14, so </a:t>
            </a:r>
            <a:r>
              <a:rPr lang="en-US" sz="2000" dirty="0" err="1" smtClean="0"/>
              <a:t>sánh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dung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KTCN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 </a:t>
            </a:r>
            <a:r>
              <a:rPr lang="en-US" sz="2000" dirty="0" err="1" smtClean="0"/>
              <a:t>về</a:t>
            </a:r>
            <a:r>
              <a:rPr lang="en-US" sz="2000" dirty="0" smtClean="0"/>
              <a:t> KTNN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35" y="1552315"/>
            <a:ext cx="4080565" cy="359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750828"/>
            <a:ext cx="467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Trong cả 3 buổi của hai khoá bồi dưỡng, số học viên của khóa KTNN dùng nước giải khát nhiều hơn số học viên khóa KTCN.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 Vì số học viên của khóa KTNN nhiều hơn.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6" y="1216903"/>
            <a:ext cx="226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FF0000"/>
                </a:solidFill>
              </a:rPr>
              <a:t>Trả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lời</a:t>
            </a:r>
            <a:r>
              <a:rPr lang="en-US" sz="2000" b="1" u="sng" dirty="0" smtClean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574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tránh</a:t>
            </a:r>
            <a:r>
              <a:rPr lang="en-US" sz="2000" dirty="0" smtClean="0"/>
              <a:t> </a:t>
            </a:r>
            <a:r>
              <a:rPr lang="en-US" sz="2000" dirty="0" err="1" smtClean="0"/>
              <a:t>lãng</a:t>
            </a:r>
            <a:r>
              <a:rPr lang="en-US" sz="2000" dirty="0" smtClean="0"/>
              <a:t> </a:t>
            </a:r>
            <a:r>
              <a:rPr lang="en-US" sz="2000" dirty="0" err="1" smtClean="0"/>
              <a:t>phí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phương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án</a:t>
            </a:r>
            <a:r>
              <a:rPr lang="en-US" sz="2000" dirty="0" smtClean="0"/>
              <a:t> </a:t>
            </a:r>
            <a:r>
              <a:rPr lang="en-US" sz="2000" dirty="0" err="1" smtClean="0"/>
              <a:t>phù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(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1 </a:t>
            </a:r>
            <a:r>
              <a:rPr lang="en-US" sz="2000" dirty="0" err="1" smtClean="0"/>
              <a:t>cốc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):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509" y="1112743"/>
            <a:ext cx="4080565" cy="35911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57" y="1734820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45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6" y="2212040"/>
            <a:ext cx="31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60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98996" y="27254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57" y="274239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80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8996" y="3226893"/>
            <a:ext cx="5605117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 bình số nước uống ở cả 2 khóa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(25 + 23 + 22) : 3 + ( 35 + 37 + 38 ) : 3 = 60 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</a:t>
            </a: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cốc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96" y="4083841"/>
            <a:ext cx="5704115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</a:t>
            </a:r>
            <a:r>
              <a:rPr lang="vi-VN" sz="1800" dirty="0" smtClean="0">
                <a:solidFill>
                  <a:srgbClr val="002060"/>
                </a:solidFill>
                <a:latin typeface="+mn-lt"/>
              </a:rPr>
              <a:t>ể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tránh lãng phí trong những buổi học tiếp theo, ban tổ chức cần chuẩn bị </a:t>
            </a:r>
            <a:r>
              <a:rPr lang="vi-VN" sz="1800" b="1" dirty="0">
                <a:solidFill>
                  <a:srgbClr val="002060"/>
                </a:solidFill>
                <a:latin typeface="+mn-lt"/>
              </a:rPr>
              <a:t>(3) 60 cốc nước giải khát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cho học viên của cả hai khoá bồi dưỡng. 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2. </a:t>
            </a:r>
            <a:r>
              <a:rPr lang="en-US" sz="2000" dirty="0" smtClean="0"/>
              <a:t>a)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15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kê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củ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kinh</a:t>
            </a:r>
            <a:r>
              <a:rPr lang="en-US" sz="2000" dirty="0" smtClean="0"/>
              <a:t> </a:t>
            </a:r>
            <a:r>
              <a:rPr lang="en-US" sz="2000" dirty="0" err="1" smtClean="0"/>
              <a:t>doanh</a:t>
            </a:r>
            <a:r>
              <a:rPr lang="en-US" sz="2000" dirty="0" smtClean="0"/>
              <a:t>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?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2" y="1282199"/>
            <a:ext cx="3178389" cy="287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48" y="3200639"/>
            <a:ext cx="5805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nói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,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1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700 000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2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smtClean="0"/>
              <a:t>400 </a:t>
            </a:r>
            <a:r>
              <a:rPr lang="en-US" sz="2000" dirty="0" smtClean="0"/>
              <a:t>000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.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“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”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1087877"/>
            <a:ext cx="6270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a) Mỗi cửa hàng bán được số áo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1: </a:t>
            </a:r>
            <a:r>
              <a:rPr lang="vi-VN" sz="2000" b="1" dirty="0">
                <a:solidFill>
                  <a:srgbClr val="002060"/>
                </a:solidFill>
              </a:rPr>
              <a:t>6 + 8 =14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2: </a:t>
            </a:r>
            <a:r>
              <a:rPr lang="vi-VN" sz="2000" b="1" dirty="0">
                <a:solidFill>
                  <a:srgbClr val="002060"/>
                </a:solidFill>
              </a:rPr>
              <a:t>3 + 4 = 7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Trong hai </a:t>
            </a:r>
            <a:r>
              <a:rPr lang="vi-VN" sz="2000" b="1" dirty="0" smtClean="0">
                <a:solidFill>
                  <a:srgbClr val="002060"/>
                </a:solidFill>
              </a:rPr>
              <a:t>ngày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các</a:t>
            </a:r>
            <a:r>
              <a:rPr lang="vi-VN" sz="2000" b="1" dirty="0" smtClean="0">
                <a:solidFill>
                  <a:srgbClr val="002060"/>
                </a:solidFill>
              </a:rPr>
              <a:t> </a:t>
            </a:r>
            <a:r>
              <a:rPr lang="vi-VN" sz="2000" b="1" dirty="0">
                <a:solidFill>
                  <a:srgbClr val="002060"/>
                </a:solidFill>
              </a:rPr>
              <a:t>cửa hàng đó đã bán được: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1: </a:t>
            </a:r>
            <a:r>
              <a:rPr lang="vi-VN" sz="2000" b="1" dirty="0">
                <a:solidFill>
                  <a:srgbClr val="002060"/>
                </a:solidFill>
              </a:rPr>
              <a:t>6 + 3 = 9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2: </a:t>
            </a:r>
            <a:r>
              <a:rPr lang="vi-VN" sz="2000" b="1" dirty="0">
                <a:solidFill>
                  <a:srgbClr val="002060"/>
                </a:solidFill>
              </a:rPr>
              <a:t>8 + 4 = 12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765" y="4635669"/>
            <a:ext cx="8926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Nhận định trên là đúng " bán được càng nhiều áo thì lãi càng nhiều"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allAtOnce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3.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16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smtClean="0"/>
              <a:t>a. So </a:t>
            </a:r>
            <a:r>
              <a:rPr lang="en-US" sz="1800" dirty="0" err="1" smtClean="0"/>
              <a:t>sánh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</a:t>
            </a:r>
            <a:r>
              <a:rPr lang="en-US" sz="1800" dirty="0" smtClean="0"/>
              <a:t> vi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</a:t>
            </a:r>
            <a:r>
              <a:rPr lang="vi-VN" sz="18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Ở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33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0"/>
            <a:ext cx="817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b.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3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ti</a:t>
            </a:r>
            <a:r>
              <a:rPr lang="en-US" sz="2000" dirty="0" smtClean="0"/>
              <a:t> vi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5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6.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đưa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do </a:t>
            </a:r>
            <a:r>
              <a:rPr lang="en-US" sz="2000" dirty="0" err="1" smtClean="0"/>
              <a:t>phù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ý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đây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giá</a:t>
            </a:r>
            <a:r>
              <a:rPr lang="en-US" sz="1800" dirty="0" smtClean="0"/>
              <a:t> </a:t>
            </a:r>
            <a:r>
              <a:rPr lang="en-US" sz="1800" dirty="0" err="1" smtClean="0"/>
              <a:t>rẻ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7" name="Oval 6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6" y="1722523"/>
            <a:ext cx="53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chăm</a:t>
            </a:r>
            <a:r>
              <a:rPr lang="en-US" sz="1800" dirty="0" smtClean="0"/>
              <a:t> </a:t>
            </a:r>
            <a:r>
              <a:rPr lang="en-US" sz="1800" dirty="0" err="1" smtClean="0"/>
              <a:t>sóc</a:t>
            </a:r>
            <a:r>
              <a:rPr lang="en-US" sz="1800" dirty="0" smtClean="0"/>
              <a:t> </a:t>
            </a:r>
            <a:r>
              <a:rPr lang="en-US" sz="1800" dirty="0" err="1" smtClean="0"/>
              <a:t>khách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tốt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56" y="2194288"/>
            <a:ext cx="46007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loại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lựa</a:t>
            </a:r>
            <a:r>
              <a:rPr lang="en-US" sz="1800" dirty="0" smtClean="0"/>
              <a:t> </a:t>
            </a:r>
            <a:r>
              <a:rPr lang="en-US" sz="1800" dirty="0" err="1" smtClean="0"/>
              <a:t>chọn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9039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8" y="2920897"/>
            <a:ext cx="47869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vị</a:t>
            </a:r>
            <a:r>
              <a:rPr lang="en-US" sz="1800" dirty="0" smtClean="0"/>
              <a:t> </a:t>
            </a:r>
            <a:r>
              <a:rPr lang="en-US" sz="1800" dirty="0" err="1" smtClean="0"/>
              <a:t>trí</a:t>
            </a:r>
            <a:r>
              <a:rPr lang="en-US" sz="1800" dirty="0" smtClean="0"/>
              <a:t> </a:t>
            </a:r>
            <a:r>
              <a:rPr lang="en-US" sz="1800" dirty="0" err="1" smtClean="0"/>
              <a:t>thuận</a:t>
            </a:r>
            <a:r>
              <a:rPr lang="en-US" sz="1800" dirty="0" smtClean="0"/>
              <a:t> </a:t>
            </a:r>
            <a:r>
              <a:rPr lang="en-US" sz="1800" dirty="0" err="1" smtClean="0"/>
              <a:t>lợi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việc</a:t>
            </a:r>
            <a:r>
              <a:rPr lang="en-US" sz="1800" dirty="0" smtClean="0"/>
              <a:t> </a:t>
            </a:r>
            <a:r>
              <a:rPr lang="en-US" sz="1800" dirty="0" err="1" smtClean="0"/>
              <a:t>đi</a:t>
            </a:r>
            <a:r>
              <a:rPr lang="en-US" sz="1800" dirty="0" smtClean="0"/>
              <a:t> </a:t>
            </a:r>
            <a:r>
              <a:rPr lang="en-US" sz="1800" dirty="0" err="1" smtClean="0"/>
              <a:t>lại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760405" y="4014177"/>
            <a:ext cx="40094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Em </a:t>
            </a:r>
            <a:r>
              <a:rPr lang="vi-VN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đồng ý với nhận xét: (2), (4)</a:t>
            </a:r>
            <a:endParaRPr lang="en-US" sz="2000" b="1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6" y="0"/>
            <a:ext cx="85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5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?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đá</a:t>
            </a:r>
            <a:r>
              <a:rPr lang="en-US" sz="2000" dirty="0" smtClean="0"/>
              <a:t> World Cup 2018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 smtClean="0"/>
              <a:t>kiện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mua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 hay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97291"/>
            <a:ext cx="52541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lượng ti vi mà cả ba cửa hàng bán được trong tháng 6 nhiều hơn số 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trong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tháng 5 là: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(47 + 71 + 88) - (30 + 42 + 53) = 81 (ti vi)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1" y="115910"/>
            <a:ext cx="41469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13" y="719021"/>
            <a:ext cx="3876675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70" y="823796"/>
            <a:ext cx="3686175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977" y="4216306"/>
            <a:ext cx="7584516" cy="790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b="1" i="1" dirty="0" smtClean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800" b="1" i="1" dirty="0" err="1" smtClean="0">
                <a:solidFill>
                  <a:srgbClr val="002060"/>
                </a:solidFill>
              </a:rPr>
              <a:t>Làm</a:t>
            </a:r>
            <a:r>
              <a:rPr lang="en-US" sz="1800" b="1" i="1" dirty="0" smtClean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thế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để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diễn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từng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loại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huy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chương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cả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hai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đoàn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Thái</a:t>
            </a:r>
            <a:r>
              <a:rPr lang="en-US" sz="1800" b="1" i="1" dirty="0">
                <a:solidFill>
                  <a:srgbClr val="002060"/>
                </a:solidFill>
              </a:rPr>
              <a:t> Lan </a:t>
            </a:r>
            <a:r>
              <a:rPr lang="en-US" sz="1800" b="1" i="1" dirty="0" err="1">
                <a:solidFill>
                  <a:srgbClr val="002060"/>
                </a:solidFill>
              </a:rPr>
              <a:t>trên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cột</a:t>
            </a:r>
            <a:r>
              <a:rPr lang="en-US" sz="1800" b="1" i="1" dirty="0">
                <a:solidFill>
                  <a:srgbClr val="002060"/>
                </a:solidFill>
              </a:rPr>
              <a:t>?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591" y="1398589"/>
            <a:ext cx="4110037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1886"/>
            <a:ext cx="573314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d. </a:t>
            </a:r>
            <a:r>
              <a:rPr lang="en-US" sz="2000" dirty="0" err="1" smtClean="0"/>
              <a:t>Nếu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mươi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(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2018),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7715"/>
            <a:ext cx="573314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Nếu 20 năm sau (tính từ năm 2018) em có một cửa hàng bán ti vi thì em chọn tháng 6 để có thể bán được nhiều ti vi nhất trong </a:t>
            </a:r>
            <a:r>
              <a:rPr lang="vi-VN" sz="1800" b="1" dirty="0" smtClean="0">
                <a:solidFill>
                  <a:srgbClr val="002060"/>
                </a:solidFill>
              </a:rPr>
              <a:t>năm</a:t>
            </a:r>
            <a:r>
              <a:rPr lang="en-US" sz="1800" b="1" dirty="0" smtClean="0">
                <a:solidFill>
                  <a:srgbClr val="002060"/>
                </a:solidFill>
              </a:rPr>
              <a:t>.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+mn-lt"/>
              </a:rPr>
              <a:t>VẬN DỤNG</a:t>
            </a:r>
            <a:endParaRPr sz="4000" dirty="0">
              <a:latin typeface="+mn-lt"/>
            </a:endParaRPr>
          </a:p>
        </p:txBody>
      </p:sp>
      <p:grpSp>
        <p:nvGrpSpPr>
          <p:cNvPr id="3887" name="Google Shape;3887;p48"/>
          <p:cNvGrpSpPr/>
          <p:nvPr/>
        </p:nvGrpSpPr>
        <p:grpSpPr>
          <a:xfrm>
            <a:off x="6043909" y="655425"/>
            <a:ext cx="424952" cy="416702"/>
            <a:chOff x="1490050" y="3805975"/>
            <a:chExt cx="491900" cy="482350"/>
          </a:xfrm>
        </p:grpSpPr>
        <p:sp>
          <p:nvSpPr>
            <p:cNvPr id="3888" name="Google Shape;3888;p4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0" name="Google Shape;3890;p4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1" name="Google Shape;3891;p4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93" name="Google Shape;3893;p48"/>
          <p:cNvGrpSpPr/>
          <p:nvPr/>
        </p:nvGrpSpPr>
        <p:grpSpPr>
          <a:xfrm>
            <a:off x="3042283" y="957944"/>
            <a:ext cx="2449763" cy="3667786"/>
            <a:chOff x="3042283" y="1182710"/>
            <a:chExt cx="2449763" cy="3443019"/>
          </a:xfrm>
        </p:grpSpPr>
        <p:sp>
          <p:nvSpPr>
            <p:cNvPr id="3895" name="Google Shape;3895;p48"/>
            <p:cNvSpPr/>
            <p:nvPr/>
          </p:nvSpPr>
          <p:spPr>
            <a:xfrm>
              <a:off x="3807944" y="1611682"/>
              <a:ext cx="1411497" cy="606802"/>
            </a:xfrm>
            <a:custGeom>
              <a:avLst/>
              <a:gdLst/>
              <a:ahLst/>
              <a:cxnLst/>
              <a:rect l="l" t="t" r="r" b="b"/>
              <a:pathLst>
                <a:path w="25499" h="10962" extrusionOk="0">
                  <a:moveTo>
                    <a:pt x="11629" y="0"/>
                  </a:moveTo>
                  <a:cubicBezTo>
                    <a:pt x="11011" y="0"/>
                    <a:pt x="10393" y="51"/>
                    <a:pt x="9773" y="192"/>
                  </a:cubicBezTo>
                  <a:cubicBezTo>
                    <a:pt x="9105" y="317"/>
                    <a:pt x="8406" y="443"/>
                    <a:pt x="7762" y="717"/>
                  </a:cubicBezTo>
                  <a:cubicBezTo>
                    <a:pt x="7385" y="890"/>
                    <a:pt x="7015" y="1040"/>
                    <a:pt x="6669" y="1213"/>
                  </a:cubicBezTo>
                  <a:cubicBezTo>
                    <a:pt x="5947" y="1559"/>
                    <a:pt x="5201" y="1911"/>
                    <a:pt x="4502" y="2305"/>
                  </a:cubicBezTo>
                  <a:cubicBezTo>
                    <a:pt x="4054" y="2580"/>
                    <a:pt x="3630" y="2902"/>
                    <a:pt x="3260" y="3278"/>
                  </a:cubicBezTo>
                  <a:cubicBezTo>
                    <a:pt x="2938" y="3625"/>
                    <a:pt x="2610" y="3923"/>
                    <a:pt x="2287" y="4246"/>
                  </a:cubicBezTo>
                  <a:cubicBezTo>
                    <a:pt x="2138" y="4395"/>
                    <a:pt x="1989" y="4574"/>
                    <a:pt x="1893" y="4747"/>
                  </a:cubicBezTo>
                  <a:cubicBezTo>
                    <a:pt x="1595" y="5171"/>
                    <a:pt x="1368" y="5643"/>
                    <a:pt x="1117" y="6114"/>
                  </a:cubicBezTo>
                  <a:cubicBezTo>
                    <a:pt x="944" y="6460"/>
                    <a:pt x="795" y="6860"/>
                    <a:pt x="598" y="7231"/>
                  </a:cubicBezTo>
                  <a:cubicBezTo>
                    <a:pt x="323" y="7678"/>
                    <a:pt x="126" y="8180"/>
                    <a:pt x="102" y="8723"/>
                  </a:cubicBezTo>
                  <a:cubicBezTo>
                    <a:pt x="102" y="8777"/>
                    <a:pt x="72" y="8848"/>
                    <a:pt x="48" y="8902"/>
                  </a:cubicBezTo>
                  <a:cubicBezTo>
                    <a:pt x="48" y="8974"/>
                    <a:pt x="25" y="9021"/>
                    <a:pt x="25" y="9099"/>
                  </a:cubicBezTo>
                  <a:cubicBezTo>
                    <a:pt x="25" y="9350"/>
                    <a:pt x="1" y="9618"/>
                    <a:pt x="1" y="9869"/>
                  </a:cubicBezTo>
                  <a:cubicBezTo>
                    <a:pt x="1" y="9947"/>
                    <a:pt x="25" y="10120"/>
                    <a:pt x="48" y="10192"/>
                  </a:cubicBezTo>
                  <a:cubicBezTo>
                    <a:pt x="150" y="10395"/>
                    <a:pt x="299" y="10544"/>
                    <a:pt x="496" y="10615"/>
                  </a:cubicBezTo>
                  <a:cubicBezTo>
                    <a:pt x="669" y="10693"/>
                    <a:pt x="819" y="10765"/>
                    <a:pt x="1022" y="10765"/>
                  </a:cubicBezTo>
                  <a:cubicBezTo>
                    <a:pt x="1117" y="10789"/>
                    <a:pt x="1242" y="10812"/>
                    <a:pt x="1344" y="10842"/>
                  </a:cubicBezTo>
                  <a:cubicBezTo>
                    <a:pt x="1768" y="10890"/>
                    <a:pt x="2216" y="10962"/>
                    <a:pt x="2639" y="10962"/>
                  </a:cubicBezTo>
                  <a:cubicBezTo>
                    <a:pt x="3135" y="10938"/>
                    <a:pt x="3630" y="10890"/>
                    <a:pt x="4102" y="10890"/>
                  </a:cubicBezTo>
                  <a:cubicBezTo>
                    <a:pt x="4538" y="10896"/>
                    <a:pt x="4974" y="10898"/>
                    <a:pt x="5409" y="10898"/>
                  </a:cubicBezTo>
                  <a:cubicBezTo>
                    <a:pt x="5845" y="10898"/>
                    <a:pt x="6281" y="10896"/>
                    <a:pt x="6716" y="10896"/>
                  </a:cubicBezTo>
                  <a:cubicBezTo>
                    <a:pt x="7587" y="10896"/>
                    <a:pt x="8457" y="10902"/>
                    <a:pt x="9326" y="10938"/>
                  </a:cubicBezTo>
                  <a:cubicBezTo>
                    <a:pt x="9446" y="10944"/>
                    <a:pt x="9568" y="10947"/>
                    <a:pt x="9691" y="10947"/>
                  </a:cubicBezTo>
                  <a:cubicBezTo>
                    <a:pt x="10027" y="10947"/>
                    <a:pt x="10371" y="10925"/>
                    <a:pt x="10699" y="10890"/>
                  </a:cubicBezTo>
                  <a:cubicBezTo>
                    <a:pt x="11170" y="10842"/>
                    <a:pt x="11618" y="10789"/>
                    <a:pt x="12090" y="10789"/>
                  </a:cubicBezTo>
                  <a:cubicBezTo>
                    <a:pt x="12735" y="10789"/>
                    <a:pt x="13355" y="10789"/>
                    <a:pt x="14006" y="10812"/>
                  </a:cubicBezTo>
                  <a:cubicBezTo>
                    <a:pt x="14600" y="10812"/>
                    <a:pt x="15215" y="10760"/>
                    <a:pt x="15834" y="10760"/>
                  </a:cubicBezTo>
                  <a:cubicBezTo>
                    <a:pt x="15937" y="10760"/>
                    <a:pt x="16040" y="10761"/>
                    <a:pt x="16143" y="10765"/>
                  </a:cubicBezTo>
                  <a:cubicBezTo>
                    <a:pt x="16991" y="10765"/>
                    <a:pt x="17863" y="10812"/>
                    <a:pt x="18704" y="10842"/>
                  </a:cubicBezTo>
                  <a:lnTo>
                    <a:pt x="19128" y="10842"/>
                  </a:lnTo>
                  <a:cubicBezTo>
                    <a:pt x="19749" y="10789"/>
                    <a:pt x="20346" y="10789"/>
                    <a:pt x="20967" y="10765"/>
                  </a:cubicBezTo>
                  <a:cubicBezTo>
                    <a:pt x="21767" y="10741"/>
                    <a:pt x="22561" y="10741"/>
                    <a:pt x="23355" y="10663"/>
                  </a:cubicBezTo>
                  <a:cubicBezTo>
                    <a:pt x="23630" y="10639"/>
                    <a:pt x="23880" y="10639"/>
                    <a:pt x="24131" y="10514"/>
                  </a:cubicBezTo>
                  <a:cubicBezTo>
                    <a:pt x="24501" y="10317"/>
                    <a:pt x="24800" y="10042"/>
                    <a:pt x="25074" y="9744"/>
                  </a:cubicBezTo>
                  <a:cubicBezTo>
                    <a:pt x="25122" y="9696"/>
                    <a:pt x="25176" y="9648"/>
                    <a:pt x="25200" y="9571"/>
                  </a:cubicBezTo>
                  <a:cubicBezTo>
                    <a:pt x="25295" y="9320"/>
                    <a:pt x="25373" y="9051"/>
                    <a:pt x="25444" y="8777"/>
                  </a:cubicBezTo>
                  <a:cubicBezTo>
                    <a:pt x="25498" y="8574"/>
                    <a:pt x="25474" y="8424"/>
                    <a:pt x="25421" y="8227"/>
                  </a:cubicBezTo>
                  <a:cubicBezTo>
                    <a:pt x="25349" y="8007"/>
                    <a:pt x="25247" y="7780"/>
                    <a:pt x="25176" y="7529"/>
                  </a:cubicBezTo>
                  <a:cubicBezTo>
                    <a:pt x="25146" y="7433"/>
                    <a:pt x="25122" y="7308"/>
                    <a:pt x="24997" y="7231"/>
                  </a:cubicBezTo>
                  <a:cubicBezTo>
                    <a:pt x="24997" y="7207"/>
                    <a:pt x="24973" y="7183"/>
                    <a:pt x="24973" y="7159"/>
                  </a:cubicBezTo>
                  <a:cubicBezTo>
                    <a:pt x="24973" y="6962"/>
                    <a:pt x="24800" y="6860"/>
                    <a:pt x="24698" y="6711"/>
                  </a:cubicBezTo>
                  <a:cubicBezTo>
                    <a:pt x="24698" y="6687"/>
                    <a:pt x="24650" y="6687"/>
                    <a:pt x="24650" y="6634"/>
                  </a:cubicBezTo>
                  <a:cubicBezTo>
                    <a:pt x="24650" y="6413"/>
                    <a:pt x="24501" y="6287"/>
                    <a:pt x="24376" y="6138"/>
                  </a:cubicBezTo>
                  <a:cubicBezTo>
                    <a:pt x="24280" y="5989"/>
                    <a:pt x="24131" y="5887"/>
                    <a:pt x="24030" y="5738"/>
                  </a:cubicBezTo>
                  <a:cubicBezTo>
                    <a:pt x="23683" y="5093"/>
                    <a:pt x="23158" y="4598"/>
                    <a:pt x="22639" y="4126"/>
                  </a:cubicBezTo>
                  <a:cubicBezTo>
                    <a:pt x="22089" y="3625"/>
                    <a:pt x="21469" y="3177"/>
                    <a:pt x="20872" y="2729"/>
                  </a:cubicBezTo>
                  <a:cubicBezTo>
                    <a:pt x="20221" y="2234"/>
                    <a:pt x="19528" y="1834"/>
                    <a:pt x="18758" y="1535"/>
                  </a:cubicBezTo>
                  <a:cubicBezTo>
                    <a:pt x="18036" y="1261"/>
                    <a:pt x="17313" y="962"/>
                    <a:pt x="16567" y="693"/>
                  </a:cubicBezTo>
                  <a:cubicBezTo>
                    <a:pt x="15970" y="467"/>
                    <a:pt x="15349" y="317"/>
                    <a:pt x="14699" y="216"/>
                  </a:cubicBezTo>
                  <a:cubicBezTo>
                    <a:pt x="14030" y="120"/>
                    <a:pt x="13355" y="96"/>
                    <a:pt x="12687" y="43"/>
                  </a:cubicBezTo>
                  <a:cubicBezTo>
                    <a:pt x="12334" y="17"/>
                    <a:pt x="11981" y="0"/>
                    <a:pt x="1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3817521" y="2281857"/>
              <a:ext cx="1392344" cy="413170"/>
            </a:xfrm>
            <a:custGeom>
              <a:avLst/>
              <a:gdLst/>
              <a:ahLst/>
              <a:cxnLst/>
              <a:rect l="l" t="t" r="r" b="b"/>
              <a:pathLst>
                <a:path w="25153" h="7464" extrusionOk="0">
                  <a:moveTo>
                    <a:pt x="10212" y="1"/>
                  </a:moveTo>
                  <a:cubicBezTo>
                    <a:pt x="9303" y="1"/>
                    <a:pt x="8395" y="13"/>
                    <a:pt x="7487" y="49"/>
                  </a:cubicBezTo>
                  <a:cubicBezTo>
                    <a:pt x="7302" y="64"/>
                    <a:pt x="7121" y="64"/>
                    <a:pt x="6941" y="64"/>
                  </a:cubicBezTo>
                  <a:cubicBezTo>
                    <a:pt x="6760" y="64"/>
                    <a:pt x="6580" y="64"/>
                    <a:pt x="6395" y="79"/>
                  </a:cubicBezTo>
                  <a:cubicBezTo>
                    <a:pt x="5845" y="102"/>
                    <a:pt x="5272" y="150"/>
                    <a:pt x="4705" y="174"/>
                  </a:cubicBezTo>
                  <a:cubicBezTo>
                    <a:pt x="4618" y="181"/>
                    <a:pt x="4532" y="184"/>
                    <a:pt x="4448" y="184"/>
                  </a:cubicBezTo>
                  <a:cubicBezTo>
                    <a:pt x="4244" y="184"/>
                    <a:pt x="4045" y="167"/>
                    <a:pt x="3834" y="150"/>
                  </a:cubicBezTo>
                  <a:cubicBezTo>
                    <a:pt x="3786" y="146"/>
                    <a:pt x="3738" y="144"/>
                    <a:pt x="3690" y="144"/>
                  </a:cubicBezTo>
                  <a:cubicBezTo>
                    <a:pt x="3487" y="144"/>
                    <a:pt x="3285" y="179"/>
                    <a:pt x="3087" y="198"/>
                  </a:cubicBezTo>
                  <a:cubicBezTo>
                    <a:pt x="2765" y="228"/>
                    <a:pt x="2437" y="228"/>
                    <a:pt x="2114" y="323"/>
                  </a:cubicBezTo>
                  <a:lnTo>
                    <a:pt x="1989" y="323"/>
                  </a:lnTo>
                  <a:cubicBezTo>
                    <a:pt x="1690" y="323"/>
                    <a:pt x="1422" y="347"/>
                    <a:pt x="1147" y="401"/>
                  </a:cubicBezTo>
                  <a:cubicBezTo>
                    <a:pt x="1035" y="401"/>
                    <a:pt x="985" y="501"/>
                    <a:pt x="903" y="501"/>
                  </a:cubicBezTo>
                  <a:cubicBezTo>
                    <a:pt x="893" y="501"/>
                    <a:pt x="883" y="500"/>
                    <a:pt x="872" y="496"/>
                  </a:cubicBezTo>
                  <a:cubicBezTo>
                    <a:pt x="795" y="496"/>
                    <a:pt x="747" y="550"/>
                    <a:pt x="675" y="598"/>
                  </a:cubicBezTo>
                  <a:cubicBezTo>
                    <a:pt x="646" y="622"/>
                    <a:pt x="622" y="646"/>
                    <a:pt x="598" y="676"/>
                  </a:cubicBezTo>
                  <a:cubicBezTo>
                    <a:pt x="425" y="723"/>
                    <a:pt x="323" y="873"/>
                    <a:pt x="198" y="998"/>
                  </a:cubicBezTo>
                  <a:cubicBezTo>
                    <a:pt x="150" y="1022"/>
                    <a:pt x="126" y="1093"/>
                    <a:pt x="126" y="1147"/>
                  </a:cubicBezTo>
                  <a:cubicBezTo>
                    <a:pt x="78" y="1273"/>
                    <a:pt x="25" y="1422"/>
                    <a:pt x="25" y="1571"/>
                  </a:cubicBezTo>
                  <a:cubicBezTo>
                    <a:pt x="1" y="2090"/>
                    <a:pt x="25" y="2586"/>
                    <a:pt x="102" y="3111"/>
                  </a:cubicBezTo>
                  <a:cubicBezTo>
                    <a:pt x="174" y="3660"/>
                    <a:pt x="323" y="4180"/>
                    <a:pt x="425" y="4729"/>
                  </a:cubicBezTo>
                  <a:cubicBezTo>
                    <a:pt x="526" y="5201"/>
                    <a:pt x="699" y="5625"/>
                    <a:pt x="998" y="5995"/>
                  </a:cubicBezTo>
                  <a:cubicBezTo>
                    <a:pt x="1123" y="6144"/>
                    <a:pt x="1219" y="6293"/>
                    <a:pt x="1272" y="6496"/>
                  </a:cubicBezTo>
                  <a:cubicBezTo>
                    <a:pt x="1296" y="6592"/>
                    <a:pt x="1392" y="6669"/>
                    <a:pt x="1469" y="6741"/>
                  </a:cubicBezTo>
                  <a:cubicBezTo>
                    <a:pt x="1491" y="6719"/>
                    <a:pt x="1509" y="6711"/>
                    <a:pt x="1524" y="6711"/>
                  </a:cubicBezTo>
                  <a:cubicBezTo>
                    <a:pt x="1561" y="6711"/>
                    <a:pt x="1585" y="6757"/>
                    <a:pt x="1619" y="6795"/>
                  </a:cubicBezTo>
                  <a:cubicBezTo>
                    <a:pt x="1662" y="6838"/>
                    <a:pt x="1666" y="6947"/>
                    <a:pt x="1744" y="6947"/>
                  </a:cubicBezTo>
                  <a:cubicBezTo>
                    <a:pt x="1751" y="6947"/>
                    <a:pt x="1759" y="6946"/>
                    <a:pt x="1768" y="6944"/>
                  </a:cubicBezTo>
                  <a:cubicBezTo>
                    <a:pt x="1783" y="6936"/>
                    <a:pt x="1797" y="6932"/>
                    <a:pt x="1809" y="6932"/>
                  </a:cubicBezTo>
                  <a:cubicBezTo>
                    <a:pt x="1878" y="6932"/>
                    <a:pt x="1904" y="7039"/>
                    <a:pt x="1965" y="7039"/>
                  </a:cubicBezTo>
                  <a:cubicBezTo>
                    <a:pt x="2090" y="7039"/>
                    <a:pt x="2240" y="7093"/>
                    <a:pt x="2365" y="7093"/>
                  </a:cubicBezTo>
                  <a:cubicBezTo>
                    <a:pt x="2687" y="7093"/>
                    <a:pt x="2986" y="7093"/>
                    <a:pt x="3284" y="7165"/>
                  </a:cubicBezTo>
                  <a:cubicBezTo>
                    <a:pt x="3983" y="7314"/>
                    <a:pt x="4675" y="7290"/>
                    <a:pt x="5374" y="7314"/>
                  </a:cubicBezTo>
                  <a:cubicBezTo>
                    <a:pt x="5539" y="7322"/>
                    <a:pt x="5705" y="7325"/>
                    <a:pt x="5871" y="7325"/>
                  </a:cubicBezTo>
                  <a:cubicBezTo>
                    <a:pt x="6203" y="7325"/>
                    <a:pt x="6536" y="7314"/>
                    <a:pt x="6866" y="7314"/>
                  </a:cubicBezTo>
                  <a:cubicBezTo>
                    <a:pt x="7612" y="7302"/>
                    <a:pt x="8359" y="7290"/>
                    <a:pt x="9105" y="7290"/>
                  </a:cubicBezTo>
                  <a:cubicBezTo>
                    <a:pt x="9851" y="7290"/>
                    <a:pt x="10597" y="7302"/>
                    <a:pt x="11344" y="7338"/>
                  </a:cubicBezTo>
                  <a:cubicBezTo>
                    <a:pt x="12191" y="7362"/>
                    <a:pt x="13063" y="7416"/>
                    <a:pt x="13905" y="7439"/>
                  </a:cubicBezTo>
                  <a:cubicBezTo>
                    <a:pt x="14122" y="7447"/>
                    <a:pt x="14338" y="7450"/>
                    <a:pt x="14554" y="7450"/>
                  </a:cubicBezTo>
                  <a:cubicBezTo>
                    <a:pt x="14985" y="7450"/>
                    <a:pt x="15415" y="7439"/>
                    <a:pt x="15845" y="7439"/>
                  </a:cubicBezTo>
                  <a:lnTo>
                    <a:pt x="15845" y="7463"/>
                  </a:lnTo>
                  <a:lnTo>
                    <a:pt x="19182" y="7463"/>
                  </a:lnTo>
                  <a:cubicBezTo>
                    <a:pt x="19576" y="7463"/>
                    <a:pt x="19976" y="7463"/>
                    <a:pt x="20346" y="7362"/>
                  </a:cubicBezTo>
                  <a:cubicBezTo>
                    <a:pt x="20597" y="7314"/>
                    <a:pt x="20824" y="7266"/>
                    <a:pt x="21069" y="7242"/>
                  </a:cubicBezTo>
                  <a:cubicBezTo>
                    <a:pt x="21493" y="7165"/>
                    <a:pt x="21893" y="7165"/>
                    <a:pt x="22287" y="7039"/>
                  </a:cubicBezTo>
                  <a:cubicBezTo>
                    <a:pt x="22436" y="6992"/>
                    <a:pt x="22585" y="6968"/>
                    <a:pt x="22710" y="6866"/>
                  </a:cubicBezTo>
                  <a:cubicBezTo>
                    <a:pt x="22812" y="6819"/>
                    <a:pt x="22884" y="6741"/>
                    <a:pt x="22985" y="6717"/>
                  </a:cubicBezTo>
                  <a:cubicBezTo>
                    <a:pt x="23134" y="6717"/>
                    <a:pt x="23212" y="6616"/>
                    <a:pt x="23283" y="6520"/>
                  </a:cubicBezTo>
                  <a:cubicBezTo>
                    <a:pt x="23331" y="6466"/>
                    <a:pt x="23385" y="6419"/>
                    <a:pt x="23433" y="6395"/>
                  </a:cubicBezTo>
                  <a:cubicBezTo>
                    <a:pt x="23755" y="6120"/>
                    <a:pt x="24030" y="5750"/>
                    <a:pt x="24203" y="5374"/>
                  </a:cubicBezTo>
                  <a:cubicBezTo>
                    <a:pt x="24430" y="4950"/>
                    <a:pt x="24627" y="4502"/>
                    <a:pt x="24824" y="4078"/>
                  </a:cubicBezTo>
                  <a:cubicBezTo>
                    <a:pt x="24877" y="3929"/>
                    <a:pt x="24949" y="3810"/>
                    <a:pt x="24973" y="3660"/>
                  </a:cubicBezTo>
                  <a:cubicBezTo>
                    <a:pt x="25074" y="3111"/>
                    <a:pt x="25152" y="2538"/>
                    <a:pt x="25098" y="1989"/>
                  </a:cubicBezTo>
                  <a:cubicBezTo>
                    <a:pt x="25098" y="1840"/>
                    <a:pt x="25074" y="1667"/>
                    <a:pt x="25027" y="1517"/>
                  </a:cubicBezTo>
                  <a:cubicBezTo>
                    <a:pt x="24973" y="1368"/>
                    <a:pt x="24949" y="1219"/>
                    <a:pt x="24854" y="1123"/>
                  </a:cubicBezTo>
                  <a:cubicBezTo>
                    <a:pt x="24752" y="998"/>
                    <a:pt x="24752" y="825"/>
                    <a:pt x="24603" y="747"/>
                  </a:cubicBezTo>
                  <a:cubicBezTo>
                    <a:pt x="24579" y="747"/>
                    <a:pt x="24555" y="699"/>
                    <a:pt x="24555" y="676"/>
                  </a:cubicBezTo>
                  <a:cubicBezTo>
                    <a:pt x="24501" y="347"/>
                    <a:pt x="24203" y="276"/>
                    <a:pt x="23958" y="228"/>
                  </a:cubicBezTo>
                  <a:cubicBezTo>
                    <a:pt x="23707" y="174"/>
                    <a:pt x="23433" y="150"/>
                    <a:pt x="23158" y="150"/>
                  </a:cubicBezTo>
                  <a:cubicBezTo>
                    <a:pt x="22561" y="150"/>
                    <a:pt x="21964" y="144"/>
                    <a:pt x="21367" y="144"/>
                  </a:cubicBezTo>
                  <a:cubicBezTo>
                    <a:pt x="20770" y="144"/>
                    <a:pt x="20173" y="150"/>
                    <a:pt x="19576" y="174"/>
                  </a:cubicBezTo>
                  <a:cubicBezTo>
                    <a:pt x="19126" y="194"/>
                    <a:pt x="18678" y="203"/>
                    <a:pt x="18232" y="203"/>
                  </a:cubicBezTo>
                  <a:cubicBezTo>
                    <a:pt x="17496" y="203"/>
                    <a:pt x="16762" y="180"/>
                    <a:pt x="16018" y="150"/>
                  </a:cubicBezTo>
                  <a:cubicBezTo>
                    <a:pt x="15749" y="126"/>
                    <a:pt x="15475" y="126"/>
                    <a:pt x="15224" y="126"/>
                  </a:cubicBezTo>
                  <a:cubicBezTo>
                    <a:pt x="14454" y="102"/>
                    <a:pt x="13708" y="49"/>
                    <a:pt x="12938" y="25"/>
                  </a:cubicBezTo>
                  <a:cubicBezTo>
                    <a:pt x="12030" y="13"/>
                    <a:pt x="11121" y="1"/>
                    <a:pt x="10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3968915" y="2753309"/>
              <a:ext cx="1064477" cy="334621"/>
            </a:xfrm>
            <a:custGeom>
              <a:avLst/>
              <a:gdLst/>
              <a:ahLst/>
              <a:cxnLst/>
              <a:rect l="l" t="t" r="r" b="b"/>
              <a:pathLst>
                <a:path w="19230" h="6045" extrusionOk="0">
                  <a:moveTo>
                    <a:pt x="2090" y="1"/>
                  </a:moveTo>
                  <a:cubicBezTo>
                    <a:pt x="1983" y="1"/>
                    <a:pt x="1875" y="11"/>
                    <a:pt x="1767" y="39"/>
                  </a:cubicBezTo>
                  <a:cubicBezTo>
                    <a:pt x="1546" y="93"/>
                    <a:pt x="1296" y="140"/>
                    <a:pt x="1045" y="140"/>
                  </a:cubicBezTo>
                  <a:cubicBezTo>
                    <a:pt x="997" y="140"/>
                    <a:pt x="925" y="140"/>
                    <a:pt x="848" y="164"/>
                  </a:cubicBezTo>
                  <a:cubicBezTo>
                    <a:pt x="502" y="242"/>
                    <a:pt x="227" y="439"/>
                    <a:pt x="125" y="815"/>
                  </a:cubicBezTo>
                  <a:cubicBezTo>
                    <a:pt x="102" y="934"/>
                    <a:pt x="78" y="1060"/>
                    <a:pt x="54" y="1209"/>
                  </a:cubicBezTo>
                  <a:cubicBezTo>
                    <a:pt x="30" y="1484"/>
                    <a:pt x="0" y="1782"/>
                    <a:pt x="102" y="2057"/>
                  </a:cubicBezTo>
                  <a:cubicBezTo>
                    <a:pt x="179" y="2278"/>
                    <a:pt x="275" y="2504"/>
                    <a:pt x="400" y="2701"/>
                  </a:cubicBezTo>
                  <a:cubicBezTo>
                    <a:pt x="627" y="3101"/>
                    <a:pt x="896" y="3448"/>
                    <a:pt x="1075" y="3872"/>
                  </a:cubicBezTo>
                  <a:cubicBezTo>
                    <a:pt x="1248" y="4248"/>
                    <a:pt x="1445" y="4642"/>
                    <a:pt x="1696" y="4994"/>
                  </a:cubicBezTo>
                  <a:cubicBezTo>
                    <a:pt x="1719" y="5065"/>
                    <a:pt x="1767" y="5143"/>
                    <a:pt x="1767" y="5239"/>
                  </a:cubicBezTo>
                  <a:cubicBezTo>
                    <a:pt x="1791" y="5388"/>
                    <a:pt x="1893" y="5465"/>
                    <a:pt x="2018" y="5537"/>
                  </a:cubicBezTo>
                  <a:cubicBezTo>
                    <a:pt x="2293" y="5662"/>
                    <a:pt x="2567" y="5764"/>
                    <a:pt x="2866" y="5812"/>
                  </a:cubicBezTo>
                  <a:cubicBezTo>
                    <a:pt x="3284" y="5889"/>
                    <a:pt x="3707" y="5889"/>
                    <a:pt x="4131" y="5889"/>
                  </a:cubicBezTo>
                  <a:cubicBezTo>
                    <a:pt x="4313" y="5889"/>
                    <a:pt x="4491" y="5881"/>
                    <a:pt x="4665" y="5881"/>
                  </a:cubicBezTo>
                  <a:cubicBezTo>
                    <a:pt x="4821" y="5881"/>
                    <a:pt x="4976" y="5888"/>
                    <a:pt x="5128" y="5913"/>
                  </a:cubicBezTo>
                  <a:cubicBezTo>
                    <a:pt x="5451" y="5937"/>
                    <a:pt x="5773" y="5961"/>
                    <a:pt x="6095" y="5961"/>
                  </a:cubicBezTo>
                  <a:cubicBezTo>
                    <a:pt x="6587" y="5980"/>
                    <a:pt x="7083" y="6018"/>
                    <a:pt x="7576" y="6018"/>
                  </a:cubicBezTo>
                  <a:cubicBezTo>
                    <a:pt x="7706" y="6018"/>
                    <a:pt x="7835" y="6015"/>
                    <a:pt x="7964" y="6009"/>
                  </a:cubicBezTo>
                  <a:cubicBezTo>
                    <a:pt x="8185" y="6009"/>
                    <a:pt x="8412" y="6009"/>
                    <a:pt x="8609" y="5985"/>
                  </a:cubicBezTo>
                  <a:cubicBezTo>
                    <a:pt x="8975" y="5985"/>
                    <a:pt x="9338" y="5974"/>
                    <a:pt x="9696" y="5974"/>
                  </a:cubicBezTo>
                  <a:cubicBezTo>
                    <a:pt x="9874" y="5974"/>
                    <a:pt x="10051" y="5977"/>
                    <a:pt x="10227" y="5985"/>
                  </a:cubicBezTo>
                  <a:cubicBezTo>
                    <a:pt x="10433" y="6005"/>
                    <a:pt x="10620" y="6045"/>
                    <a:pt x="10820" y="6045"/>
                  </a:cubicBezTo>
                  <a:cubicBezTo>
                    <a:pt x="10862" y="6045"/>
                    <a:pt x="10905" y="6043"/>
                    <a:pt x="10949" y="6039"/>
                  </a:cubicBezTo>
                  <a:cubicBezTo>
                    <a:pt x="11695" y="5961"/>
                    <a:pt x="12441" y="5985"/>
                    <a:pt x="13164" y="5961"/>
                  </a:cubicBezTo>
                  <a:cubicBezTo>
                    <a:pt x="13856" y="5913"/>
                    <a:pt x="14555" y="5913"/>
                    <a:pt x="15253" y="5889"/>
                  </a:cubicBezTo>
                  <a:cubicBezTo>
                    <a:pt x="15647" y="5859"/>
                    <a:pt x="16047" y="5889"/>
                    <a:pt x="16447" y="5812"/>
                  </a:cubicBezTo>
                  <a:cubicBezTo>
                    <a:pt x="17014" y="5740"/>
                    <a:pt x="17564" y="5591"/>
                    <a:pt x="17940" y="5089"/>
                  </a:cubicBezTo>
                  <a:cubicBezTo>
                    <a:pt x="17987" y="5042"/>
                    <a:pt x="18059" y="4994"/>
                    <a:pt x="18089" y="4940"/>
                  </a:cubicBezTo>
                  <a:cubicBezTo>
                    <a:pt x="18137" y="4892"/>
                    <a:pt x="18208" y="4815"/>
                    <a:pt x="18238" y="4743"/>
                  </a:cubicBezTo>
                  <a:cubicBezTo>
                    <a:pt x="18358" y="4421"/>
                    <a:pt x="18507" y="4098"/>
                    <a:pt x="18584" y="3770"/>
                  </a:cubicBezTo>
                  <a:cubicBezTo>
                    <a:pt x="18656" y="3424"/>
                    <a:pt x="18781" y="3101"/>
                    <a:pt x="18955" y="2779"/>
                  </a:cubicBezTo>
                  <a:cubicBezTo>
                    <a:pt x="19080" y="2481"/>
                    <a:pt x="19181" y="2158"/>
                    <a:pt x="19205" y="1806"/>
                  </a:cubicBezTo>
                  <a:cubicBezTo>
                    <a:pt x="19229" y="1531"/>
                    <a:pt x="19181" y="1287"/>
                    <a:pt x="19181" y="1036"/>
                  </a:cubicBezTo>
                  <a:cubicBezTo>
                    <a:pt x="19181" y="964"/>
                    <a:pt x="19229" y="863"/>
                    <a:pt x="19080" y="839"/>
                  </a:cubicBezTo>
                  <a:cubicBezTo>
                    <a:pt x="19056" y="839"/>
                    <a:pt x="19080" y="785"/>
                    <a:pt x="19104" y="761"/>
                  </a:cubicBezTo>
                  <a:cubicBezTo>
                    <a:pt x="19134" y="761"/>
                    <a:pt x="19158" y="737"/>
                    <a:pt x="19134" y="713"/>
                  </a:cubicBezTo>
                  <a:cubicBezTo>
                    <a:pt x="19008" y="612"/>
                    <a:pt x="18931" y="439"/>
                    <a:pt x="18758" y="439"/>
                  </a:cubicBezTo>
                  <a:cubicBezTo>
                    <a:pt x="18629" y="439"/>
                    <a:pt x="18558" y="328"/>
                    <a:pt x="18445" y="328"/>
                  </a:cubicBezTo>
                  <a:cubicBezTo>
                    <a:pt x="18427" y="328"/>
                    <a:pt x="18408" y="331"/>
                    <a:pt x="18387" y="337"/>
                  </a:cubicBezTo>
                  <a:cubicBezTo>
                    <a:pt x="18358" y="337"/>
                    <a:pt x="18334" y="290"/>
                    <a:pt x="18310" y="266"/>
                  </a:cubicBezTo>
                  <a:cubicBezTo>
                    <a:pt x="18310" y="266"/>
                    <a:pt x="18262" y="242"/>
                    <a:pt x="18238" y="242"/>
                  </a:cubicBezTo>
                  <a:cubicBezTo>
                    <a:pt x="18181" y="285"/>
                    <a:pt x="18120" y="299"/>
                    <a:pt x="18055" y="299"/>
                  </a:cubicBezTo>
                  <a:cubicBezTo>
                    <a:pt x="17978" y="299"/>
                    <a:pt x="17896" y="279"/>
                    <a:pt x="17814" y="266"/>
                  </a:cubicBezTo>
                  <a:cubicBezTo>
                    <a:pt x="16943" y="266"/>
                    <a:pt x="16047" y="290"/>
                    <a:pt x="15152" y="337"/>
                  </a:cubicBezTo>
                  <a:cubicBezTo>
                    <a:pt x="15089" y="352"/>
                    <a:pt x="15026" y="360"/>
                    <a:pt x="14961" y="360"/>
                  </a:cubicBezTo>
                  <a:cubicBezTo>
                    <a:pt x="14895" y="360"/>
                    <a:pt x="14826" y="352"/>
                    <a:pt x="14752" y="337"/>
                  </a:cubicBezTo>
                  <a:cubicBezTo>
                    <a:pt x="14614" y="313"/>
                    <a:pt x="14479" y="307"/>
                    <a:pt x="14343" y="307"/>
                  </a:cubicBezTo>
                  <a:cubicBezTo>
                    <a:pt x="14207" y="307"/>
                    <a:pt x="14071" y="313"/>
                    <a:pt x="13934" y="313"/>
                  </a:cubicBezTo>
                  <a:cubicBezTo>
                    <a:pt x="13423" y="307"/>
                    <a:pt x="12915" y="306"/>
                    <a:pt x="12407" y="306"/>
                  </a:cubicBezTo>
                  <a:cubicBezTo>
                    <a:pt x="11900" y="306"/>
                    <a:pt x="11393" y="307"/>
                    <a:pt x="10886" y="307"/>
                  </a:cubicBezTo>
                  <a:cubicBezTo>
                    <a:pt x="9873" y="307"/>
                    <a:pt x="8859" y="301"/>
                    <a:pt x="7839" y="266"/>
                  </a:cubicBezTo>
                  <a:cubicBezTo>
                    <a:pt x="7265" y="266"/>
                    <a:pt x="6692" y="266"/>
                    <a:pt x="6095" y="242"/>
                  </a:cubicBezTo>
                  <a:cubicBezTo>
                    <a:pt x="5973" y="242"/>
                    <a:pt x="5843" y="236"/>
                    <a:pt x="5710" y="236"/>
                  </a:cubicBezTo>
                  <a:cubicBezTo>
                    <a:pt x="5576" y="236"/>
                    <a:pt x="5439" y="242"/>
                    <a:pt x="5301" y="266"/>
                  </a:cubicBezTo>
                  <a:cubicBezTo>
                    <a:pt x="5204" y="273"/>
                    <a:pt x="5106" y="279"/>
                    <a:pt x="5010" y="279"/>
                  </a:cubicBezTo>
                  <a:cubicBezTo>
                    <a:pt x="4810" y="279"/>
                    <a:pt x="4615" y="256"/>
                    <a:pt x="4430" y="188"/>
                  </a:cubicBezTo>
                  <a:cubicBezTo>
                    <a:pt x="4179" y="116"/>
                    <a:pt x="3958" y="116"/>
                    <a:pt x="3707" y="116"/>
                  </a:cubicBezTo>
                  <a:cubicBezTo>
                    <a:pt x="3337" y="93"/>
                    <a:pt x="2961" y="93"/>
                    <a:pt x="2591" y="39"/>
                  </a:cubicBezTo>
                  <a:cubicBezTo>
                    <a:pt x="2424" y="24"/>
                    <a:pt x="2257" y="1"/>
                    <a:pt x="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4124516" y="3166696"/>
              <a:ext cx="774029" cy="394460"/>
            </a:xfrm>
            <a:custGeom>
              <a:avLst/>
              <a:gdLst/>
              <a:ahLst/>
              <a:cxnLst/>
              <a:rect l="l" t="t" r="r" b="b"/>
              <a:pathLst>
                <a:path w="13983" h="7126" extrusionOk="0">
                  <a:moveTo>
                    <a:pt x="13140" y="0"/>
                  </a:moveTo>
                  <a:cubicBezTo>
                    <a:pt x="13123" y="0"/>
                    <a:pt x="13106" y="3"/>
                    <a:pt x="13087" y="9"/>
                  </a:cubicBezTo>
                  <a:cubicBezTo>
                    <a:pt x="12914" y="33"/>
                    <a:pt x="12765" y="63"/>
                    <a:pt x="12615" y="63"/>
                  </a:cubicBezTo>
                  <a:cubicBezTo>
                    <a:pt x="12412" y="63"/>
                    <a:pt x="12215" y="111"/>
                    <a:pt x="12018" y="135"/>
                  </a:cubicBezTo>
                  <a:cubicBezTo>
                    <a:pt x="11421" y="135"/>
                    <a:pt x="10824" y="260"/>
                    <a:pt x="10251" y="362"/>
                  </a:cubicBezTo>
                  <a:cubicBezTo>
                    <a:pt x="9726" y="433"/>
                    <a:pt x="9230" y="511"/>
                    <a:pt x="8711" y="511"/>
                  </a:cubicBezTo>
                  <a:lnTo>
                    <a:pt x="6795" y="511"/>
                  </a:lnTo>
                  <a:cubicBezTo>
                    <a:pt x="6741" y="511"/>
                    <a:pt x="6693" y="511"/>
                    <a:pt x="6645" y="535"/>
                  </a:cubicBezTo>
                  <a:cubicBezTo>
                    <a:pt x="6269" y="535"/>
                    <a:pt x="5910" y="575"/>
                    <a:pt x="5545" y="575"/>
                  </a:cubicBezTo>
                  <a:cubicBezTo>
                    <a:pt x="5423" y="575"/>
                    <a:pt x="5301" y="571"/>
                    <a:pt x="5177" y="559"/>
                  </a:cubicBezTo>
                  <a:cubicBezTo>
                    <a:pt x="4383" y="511"/>
                    <a:pt x="3583" y="481"/>
                    <a:pt x="2789" y="481"/>
                  </a:cubicBezTo>
                  <a:cubicBezTo>
                    <a:pt x="2600" y="471"/>
                    <a:pt x="2412" y="466"/>
                    <a:pt x="2221" y="466"/>
                  </a:cubicBezTo>
                  <a:cubicBezTo>
                    <a:pt x="1935" y="466"/>
                    <a:pt x="1645" y="479"/>
                    <a:pt x="1344" y="511"/>
                  </a:cubicBezTo>
                  <a:cubicBezTo>
                    <a:pt x="1123" y="535"/>
                    <a:pt x="896" y="511"/>
                    <a:pt x="675" y="582"/>
                  </a:cubicBezTo>
                  <a:cubicBezTo>
                    <a:pt x="401" y="684"/>
                    <a:pt x="252" y="833"/>
                    <a:pt x="78" y="1030"/>
                  </a:cubicBezTo>
                  <a:cubicBezTo>
                    <a:pt x="25" y="1108"/>
                    <a:pt x="1" y="1179"/>
                    <a:pt x="102" y="1227"/>
                  </a:cubicBezTo>
                  <a:cubicBezTo>
                    <a:pt x="174" y="1281"/>
                    <a:pt x="150" y="1329"/>
                    <a:pt x="126" y="1406"/>
                  </a:cubicBezTo>
                  <a:cubicBezTo>
                    <a:pt x="78" y="1651"/>
                    <a:pt x="55" y="1902"/>
                    <a:pt x="102" y="2153"/>
                  </a:cubicBezTo>
                  <a:cubicBezTo>
                    <a:pt x="252" y="2750"/>
                    <a:pt x="377" y="3317"/>
                    <a:pt x="502" y="3914"/>
                  </a:cubicBezTo>
                  <a:cubicBezTo>
                    <a:pt x="574" y="4242"/>
                    <a:pt x="622" y="4564"/>
                    <a:pt x="771" y="4863"/>
                  </a:cubicBezTo>
                  <a:cubicBezTo>
                    <a:pt x="1022" y="5358"/>
                    <a:pt x="1296" y="5884"/>
                    <a:pt x="1643" y="6302"/>
                  </a:cubicBezTo>
                  <a:cubicBezTo>
                    <a:pt x="1744" y="6403"/>
                    <a:pt x="1816" y="6481"/>
                    <a:pt x="1941" y="6528"/>
                  </a:cubicBezTo>
                  <a:cubicBezTo>
                    <a:pt x="2365" y="6702"/>
                    <a:pt x="2789" y="6779"/>
                    <a:pt x="3237" y="6827"/>
                  </a:cubicBezTo>
                  <a:cubicBezTo>
                    <a:pt x="3583" y="6851"/>
                    <a:pt x="3905" y="6899"/>
                    <a:pt x="4234" y="6928"/>
                  </a:cubicBezTo>
                  <a:cubicBezTo>
                    <a:pt x="4532" y="6970"/>
                    <a:pt x="4831" y="7029"/>
                    <a:pt x="5150" y="7029"/>
                  </a:cubicBezTo>
                  <a:cubicBezTo>
                    <a:pt x="5200" y="7029"/>
                    <a:pt x="5251" y="7027"/>
                    <a:pt x="5302" y="7024"/>
                  </a:cubicBezTo>
                  <a:cubicBezTo>
                    <a:pt x="5499" y="7024"/>
                    <a:pt x="5696" y="7024"/>
                    <a:pt x="5899" y="7048"/>
                  </a:cubicBezTo>
                  <a:cubicBezTo>
                    <a:pt x="6323" y="7078"/>
                    <a:pt x="6741" y="7125"/>
                    <a:pt x="7165" y="7125"/>
                  </a:cubicBezTo>
                  <a:cubicBezTo>
                    <a:pt x="7487" y="7125"/>
                    <a:pt x="7839" y="7048"/>
                    <a:pt x="8162" y="7048"/>
                  </a:cubicBezTo>
                  <a:cubicBezTo>
                    <a:pt x="8681" y="7048"/>
                    <a:pt x="9206" y="6952"/>
                    <a:pt x="9756" y="6928"/>
                  </a:cubicBezTo>
                  <a:cubicBezTo>
                    <a:pt x="9840" y="6928"/>
                    <a:pt x="9925" y="6932"/>
                    <a:pt x="10010" y="6932"/>
                  </a:cubicBezTo>
                  <a:cubicBezTo>
                    <a:pt x="10149" y="6932"/>
                    <a:pt x="10288" y="6923"/>
                    <a:pt x="10424" y="6875"/>
                  </a:cubicBezTo>
                  <a:cubicBezTo>
                    <a:pt x="10651" y="6779"/>
                    <a:pt x="10872" y="6749"/>
                    <a:pt x="11099" y="6654"/>
                  </a:cubicBezTo>
                  <a:cubicBezTo>
                    <a:pt x="11147" y="6642"/>
                    <a:pt x="11202" y="6642"/>
                    <a:pt x="11255" y="6642"/>
                  </a:cubicBezTo>
                  <a:cubicBezTo>
                    <a:pt x="11308" y="6642"/>
                    <a:pt x="11359" y="6642"/>
                    <a:pt x="11397" y="6630"/>
                  </a:cubicBezTo>
                  <a:cubicBezTo>
                    <a:pt x="11594" y="6552"/>
                    <a:pt x="11744" y="6481"/>
                    <a:pt x="11869" y="6355"/>
                  </a:cubicBezTo>
                  <a:cubicBezTo>
                    <a:pt x="12293" y="6003"/>
                    <a:pt x="12711" y="5657"/>
                    <a:pt x="12914" y="5108"/>
                  </a:cubicBezTo>
                  <a:cubicBezTo>
                    <a:pt x="13009" y="4887"/>
                    <a:pt x="13111" y="4636"/>
                    <a:pt x="13135" y="4391"/>
                  </a:cubicBezTo>
                  <a:cubicBezTo>
                    <a:pt x="13135" y="4188"/>
                    <a:pt x="13159" y="3991"/>
                    <a:pt x="13236" y="3818"/>
                  </a:cubicBezTo>
                  <a:cubicBezTo>
                    <a:pt x="13260" y="3764"/>
                    <a:pt x="13284" y="3693"/>
                    <a:pt x="13284" y="3645"/>
                  </a:cubicBezTo>
                  <a:cubicBezTo>
                    <a:pt x="13385" y="3347"/>
                    <a:pt x="13409" y="3048"/>
                    <a:pt x="13511" y="2773"/>
                  </a:cubicBezTo>
                  <a:cubicBezTo>
                    <a:pt x="13660" y="2397"/>
                    <a:pt x="13756" y="2027"/>
                    <a:pt x="13857" y="1627"/>
                  </a:cubicBezTo>
                  <a:cubicBezTo>
                    <a:pt x="13935" y="1430"/>
                    <a:pt x="13982" y="1227"/>
                    <a:pt x="13935" y="1006"/>
                  </a:cubicBezTo>
                  <a:cubicBezTo>
                    <a:pt x="13905" y="929"/>
                    <a:pt x="13857" y="929"/>
                    <a:pt x="13833" y="905"/>
                  </a:cubicBezTo>
                  <a:cubicBezTo>
                    <a:pt x="13809" y="857"/>
                    <a:pt x="13959" y="857"/>
                    <a:pt x="13935" y="756"/>
                  </a:cubicBezTo>
                  <a:cubicBezTo>
                    <a:pt x="13935" y="732"/>
                    <a:pt x="13935" y="684"/>
                    <a:pt x="13905" y="630"/>
                  </a:cubicBezTo>
                  <a:cubicBezTo>
                    <a:pt x="13857" y="660"/>
                    <a:pt x="13857" y="708"/>
                    <a:pt x="13809" y="732"/>
                  </a:cubicBezTo>
                  <a:cubicBezTo>
                    <a:pt x="13785" y="582"/>
                    <a:pt x="13732" y="457"/>
                    <a:pt x="13708" y="308"/>
                  </a:cubicBezTo>
                  <a:cubicBezTo>
                    <a:pt x="13684" y="260"/>
                    <a:pt x="13660" y="182"/>
                    <a:pt x="13582" y="182"/>
                  </a:cubicBezTo>
                  <a:cubicBezTo>
                    <a:pt x="13564" y="187"/>
                    <a:pt x="13545" y="189"/>
                    <a:pt x="13528" y="189"/>
                  </a:cubicBezTo>
                  <a:cubicBezTo>
                    <a:pt x="13429" y="189"/>
                    <a:pt x="13350" y="124"/>
                    <a:pt x="13284" y="63"/>
                  </a:cubicBezTo>
                  <a:cubicBezTo>
                    <a:pt x="13231" y="23"/>
                    <a:pt x="13188" y="0"/>
                    <a:pt x="13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4284490" y="3607427"/>
              <a:ext cx="546631" cy="492936"/>
            </a:xfrm>
            <a:custGeom>
              <a:avLst/>
              <a:gdLst/>
              <a:ahLst/>
              <a:cxnLst/>
              <a:rect l="l" t="t" r="r" b="b"/>
              <a:pathLst>
                <a:path w="9875" h="8905" extrusionOk="0">
                  <a:moveTo>
                    <a:pt x="8359" y="0"/>
                  </a:moveTo>
                  <a:cubicBezTo>
                    <a:pt x="8267" y="0"/>
                    <a:pt x="8175" y="4"/>
                    <a:pt x="8084" y="11"/>
                  </a:cubicBezTo>
                  <a:cubicBezTo>
                    <a:pt x="7636" y="59"/>
                    <a:pt x="7212" y="107"/>
                    <a:pt x="6764" y="160"/>
                  </a:cubicBezTo>
                  <a:cubicBezTo>
                    <a:pt x="6702" y="172"/>
                    <a:pt x="6639" y="178"/>
                    <a:pt x="6576" y="178"/>
                  </a:cubicBezTo>
                  <a:cubicBezTo>
                    <a:pt x="6514" y="178"/>
                    <a:pt x="6451" y="172"/>
                    <a:pt x="6388" y="160"/>
                  </a:cubicBezTo>
                  <a:cubicBezTo>
                    <a:pt x="6042" y="83"/>
                    <a:pt x="5696" y="59"/>
                    <a:pt x="5320" y="59"/>
                  </a:cubicBezTo>
                  <a:cubicBezTo>
                    <a:pt x="4949" y="35"/>
                    <a:pt x="4549" y="35"/>
                    <a:pt x="4149" y="35"/>
                  </a:cubicBezTo>
                  <a:cubicBezTo>
                    <a:pt x="3732" y="59"/>
                    <a:pt x="3284" y="107"/>
                    <a:pt x="2860" y="160"/>
                  </a:cubicBezTo>
                  <a:cubicBezTo>
                    <a:pt x="2690" y="190"/>
                    <a:pt x="2520" y="210"/>
                    <a:pt x="2351" y="210"/>
                  </a:cubicBezTo>
                  <a:cubicBezTo>
                    <a:pt x="2246" y="210"/>
                    <a:pt x="2141" y="203"/>
                    <a:pt x="2036" y="184"/>
                  </a:cubicBezTo>
                  <a:cubicBezTo>
                    <a:pt x="1738" y="131"/>
                    <a:pt x="1463" y="59"/>
                    <a:pt x="1164" y="35"/>
                  </a:cubicBezTo>
                  <a:cubicBezTo>
                    <a:pt x="1134" y="33"/>
                    <a:pt x="1105" y="31"/>
                    <a:pt x="1076" y="31"/>
                  </a:cubicBezTo>
                  <a:cubicBezTo>
                    <a:pt x="826" y="31"/>
                    <a:pt x="646" y="124"/>
                    <a:pt x="448" y="280"/>
                  </a:cubicBezTo>
                  <a:cubicBezTo>
                    <a:pt x="394" y="310"/>
                    <a:pt x="347" y="381"/>
                    <a:pt x="370" y="405"/>
                  </a:cubicBezTo>
                  <a:cubicBezTo>
                    <a:pt x="448" y="608"/>
                    <a:pt x="347" y="757"/>
                    <a:pt x="245" y="877"/>
                  </a:cubicBezTo>
                  <a:cubicBezTo>
                    <a:pt x="221" y="907"/>
                    <a:pt x="221" y="954"/>
                    <a:pt x="197" y="978"/>
                  </a:cubicBezTo>
                  <a:cubicBezTo>
                    <a:pt x="120" y="1277"/>
                    <a:pt x="72" y="1551"/>
                    <a:pt x="96" y="1850"/>
                  </a:cubicBezTo>
                  <a:cubicBezTo>
                    <a:pt x="150" y="2071"/>
                    <a:pt x="197" y="2322"/>
                    <a:pt x="472" y="2423"/>
                  </a:cubicBezTo>
                  <a:cubicBezTo>
                    <a:pt x="544" y="2447"/>
                    <a:pt x="544" y="2519"/>
                    <a:pt x="496" y="2572"/>
                  </a:cubicBezTo>
                  <a:cubicBezTo>
                    <a:pt x="299" y="2745"/>
                    <a:pt x="197" y="2996"/>
                    <a:pt x="120" y="3217"/>
                  </a:cubicBezTo>
                  <a:cubicBezTo>
                    <a:pt x="0" y="3665"/>
                    <a:pt x="150" y="3963"/>
                    <a:pt x="520" y="4136"/>
                  </a:cubicBezTo>
                  <a:cubicBezTo>
                    <a:pt x="597" y="4160"/>
                    <a:pt x="669" y="4214"/>
                    <a:pt x="770" y="4214"/>
                  </a:cubicBezTo>
                  <a:cubicBezTo>
                    <a:pt x="896" y="4214"/>
                    <a:pt x="920" y="4238"/>
                    <a:pt x="866" y="4363"/>
                  </a:cubicBezTo>
                  <a:cubicBezTo>
                    <a:pt x="842" y="4513"/>
                    <a:pt x="770" y="4638"/>
                    <a:pt x="669" y="4733"/>
                  </a:cubicBezTo>
                  <a:cubicBezTo>
                    <a:pt x="347" y="5032"/>
                    <a:pt x="221" y="5384"/>
                    <a:pt x="347" y="5802"/>
                  </a:cubicBezTo>
                  <a:cubicBezTo>
                    <a:pt x="370" y="5880"/>
                    <a:pt x="347" y="5981"/>
                    <a:pt x="299" y="6029"/>
                  </a:cubicBezTo>
                  <a:cubicBezTo>
                    <a:pt x="120" y="6226"/>
                    <a:pt x="120" y="6453"/>
                    <a:pt x="120" y="6674"/>
                  </a:cubicBezTo>
                  <a:cubicBezTo>
                    <a:pt x="120" y="6727"/>
                    <a:pt x="120" y="6751"/>
                    <a:pt x="150" y="6799"/>
                  </a:cubicBezTo>
                  <a:cubicBezTo>
                    <a:pt x="221" y="6972"/>
                    <a:pt x="370" y="7121"/>
                    <a:pt x="520" y="7247"/>
                  </a:cubicBezTo>
                  <a:cubicBezTo>
                    <a:pt x="567" y="7294"/>
                    <a:pt x="597" y="7324"/>
                    <a:pt x="621" y="7396"/>
                  </a:cubicBezTo>
                  <a:cubicBezTo>
                    <a:pt x="818" y="8094"/>
                    <a:pt x="1266" y="8542"/>
                    <a:pt x="1988" y="8739"/>
                  </a:cubicBezTo>
                  <a:cubicBezTo>
                    <a:pt x="2437" y="8871"/>
                    <a:pt x="2899" y="8904"/>
                    <a:pt x="3359" y="8904"/>
                  </a:cubicBezTo>
                  <a:cubicBezTo>
                    <a:pt x="3584" y="8904"/>
                    <a:pt x="3808" y="8896"/>
                    <a:pt x="4030" y="8888"/>
                  </a:cubicBezTo>
                  <a:lnTo>
                    <a:pt x="4126" y="8888"/>
                  </a:lnTo>
                  <a:cubicBezTo>
                    <a:pt x="4424" y="8841"/>
                    <a:pt x="4723" y="8763"/>
                    <a:pt x="5021" y="8691"/>
                  </a:cubicBezTo>
                  <a:cubicBezTo>
                    <a:pt x="5057" y="8673"/>
                    <a:pt x="5089" y="8664"/>
                    <a:pt x="5118" y="8664"/>
                  </a:cubicBezTo>
                  <a:cubicBezTo>
                    <a:pt x="5171" y="8664"/>
                    <a:pt x="5213" y="8693"/>
                    <a:pt x="5248" y="8739"/>
                  </a:cubicBezTo>
                  <a:cubicBezTo>
                    <a:pt x="5373" y="8841"/>
                    <a:pt x="5522" y="8865"/>
                    <a:pt x="5696" y="8865"/>
                  </a:cubicBezTo>
                  <a:cubicBezTo>
                    <a:pt x="5845" y="8865"/>
                    <a:pt x="5994" y="8787"/>
                    <a:pt x="6119" y="8787"/>
                  </a:cubicBezTo>
                  <a:cubicBezTo>
                    <a:pt x="6168" y="8793"/>
                    <a:pt x="6216" y="8796"/>
                    <a:pt x="6264" y="8796"/>
                  </a:cubicBezTo>
                  <a:cubicBezTo>
                    <a:pt x="6439" y="8796"/>
                    <a:pt x="6615" y="8763"/>
                    <a:pt x="6788" y="8763"/>
                  </a:cubicBezTo>
                  <a:cubicBezTo>
                    <a:pt x="6811" y="8770"/>
                    <a:pt x="6831" y="8773"/>
                    <a:pt x="6850" y="8773"/>
                  </a:cubicBezTo>
                  <a:cubicBezTo>
                    <a:pt x="6896" y="8773"/>
                    <a:pt x="6934" y="8756"/>
                    <a:pt x="6985" y="8739"/>
                  </a:cubicBezTo>
                  <a:cubicBezTo>
                    <a:pt x="7684" y="8417"/>
                    <a:pt x="8233" y="7969"/>
                    <a:pt x="8478" y="7223"/>
                  </a:cubicBezTo>
                  <a:cubicBezTo>
                    <a:pt x="8531" y="7074"/>
                    <a:pt x="8603" y="6972"/>
                    <a:pt x="8752" y="6948"/>
                  </a:cubicBezTo>
                  <a:cubicBezTo>
                    <a:pt x="8878" y="6948"/>
                    <a:pt x="8979" y="6900"/>
                    <a:pt x="9075" y="6877"/>
                  </a:cubicBezTo>
                  <a:cubicBezTo>
                    <a:pt x="9254" y="6799"/>
                    <a:pt x="9373" y="6727"/>
                    <a:pt x="9475" y="6578"/>
                  </a:cubicBezTo>
                  <a:cubicBezTo>
                    <a:pt x="9576" y="6429"/>
                    <a:pt x="9672" y="6280"/>
                    <a:pt x="9600" y="6077"/>
                  </a:cubicBezTo>
                  <a:cubicBezTo>
                    <a:pt x="9498" y="5880"/>
                    <a:pt x="9403" y="5653"/>
                    <a:pt x="9152" y="5581"/>
                  </a:cubicBezTo>
                  <a:cubicBezTo>
                    <a:pt x="9075" y="5581"/>
                    <a:pt x="9003" y="5533"/>
                    <a:pt x="8925" y="5504"/>
                  </a:cubicBezTo>
                  <a:cubicBezTo>
                    <a:pt x="8878" y="5480"/>
                    <a:pt x="8776" y="5504"/>
                    <a:pt x="8752" y="5408"/>
                  </a:cubicBezTo>
                  <a:cubicBezTo>
                    <a:pt x="8728" y="5307"/>
                    <a:pt x="8728" y="5205"/>
                    <a:pt x="8776" y="5110"/>
                  </a:cubicBezTo>
                  <a:cubicBezTo>
                    <a:pt x="8806" y="5086"/>
                    <a:pt x="8830" y="5056"/>
                    <a:pt x="8854" y="5056"/>
                  </a:cubicBezTo>
                  <a:cubicBezTo>
                    <a:pt x="9104" y="4710"/>
                    <a:pt x="9128" y="4286"/>
                    <a:pt x="8830" y="3862"/>
                  </a:cubicBezTo>
                  <a:cubicBezTo>
                    <a:pt x="8657" y="3617"/>
                    <a:pt x="8430" y="3468"/>
                    <a:pt x="8233" y="3241"/>
                  </a:cubicBezTo>
                  <a:cubicBezTo>
                    <a:pt x="8382" y="3145"/>
                    <a:pt x="8531" y="2996"/>
                    <a:pt x="8507" y="2817"/>
                  </a:cubicBezTo>
                  <a:cubicBezTo>
                    <a:pt x="8507" y="2668"/>
                    <a:pt x="8555" y="2572"/>
                    <a:pt x="8579" y="2447"/>
                  </a:cubicBezTo>
                  <a:cubicBezTo>
                    <a:pt x="8627" y="2345"/>
                    <a:pt x="8657" y="2220"/>
                    <a:pt x="8657" y="2125"/>
                  </a:cubicBezTo>
                  <a:cubicBezTo>
                    <a:pt x="8657" y="1999"/>
                    <a:pt x="8704" y="1951"/>
                    <a:pt x="8806" y="1922"/>
                  </a:cubicBezTo>
                  <a:cubicBezTo>
                    <a:pt x="8854" y="1898"/>
                    <a:pt x="8901" y="1874"/>
                    <a:pt x="8955" y="1874"/>
                  </a:cubicBezTo>
                  <a:cubicBezTo>
                    <a:pt x="9128" y="1772"/>
                    <a:pt x="9325" y="1748"/>
                    <a:pt x="9475" y="1623"/>
                  </a:cubicBezTo>
                  <a:cubicBezTo>
                    <a:pt x="9624" y="1551"/>
                    <a:pt x="9773" y="1426"/>
                    <a:pt x="9797" y="1277"/>
                  </a:cubicBezTo>
                  <a:cubicBezTo>
                    <a:pt x="9851" y="1002"/>
                    <a:pt x="9875" y="704"/>
                    <a:pt x="9672" y="459"/>
                  </a:cubicBezTo>
                  <a:cubicBezTo>
                    <a:pt x="9552" y="310"/>
                    <a:pt x="9403" y="160"/>
                    <a:pt x="9200" y="107"/>
                  </a:cubicBezTo>
                  <a:cubicBezTo>
                    <a:pt x="8921" y="35"/>
                    <a:pt x="8639" y="0"/>
                    <a:pt x="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4086210" y="2234972"/>
              <a:ext cx="134900" cy="2989"/>
            </a:xfrm>
            <a:custGeom>
              <a:avLst/>
              <a:gdLst/>
              <a:ahLst/>
              <a:cxnLst/>
              <a:rect l="l" t="t" r="r" b="b"/>
              <a:pathLst>
                <a:path w="2437" h="54" extrusionOk="0">
                  <a:moveTo>
                    <a:pt x="0" y="0"/>
                  </a:moveTo>
                  <a:lnTo>
                    <a:pt x="0" y="54"/>
                  </a:lnTo>
                  <a:lnTo>
                    <a:pt x="2436" y="54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3547911" y="1761520"/>
              <a:ext cx="126597" cy="103791"/>
            </a:xfrm>
            <a:custGeom>
              <a:avLst/>
              <a:gdLst/>
              <a:ahLst/>
              <a:cxnLst/>
              <a:rect l="l" t="t" r="r" b="b"/>
              <a:pathLst>
                <a:path w="2287" h="1875" extrusionOk="0">
                  <a:moveTo>
                    <a:pt x="269" y="1"/>
                  </a:moveTo>
                  <a:cubicBezTo>
                    <a:pt x="120" y="25"/>
                    <a:pt x="48" y="102"/>
                    <a:pt x="24" y="198"/>
                  </a:cubicBezTo>
                  <a:cubicBezTo>
                    <a:pt x="0" y="299"/>
                    <a:pt x="48" y="347"/>
                    <a:pt x="197" y="449"/>
                  </a:cubicBezTo>
                  <a:cubicBezTo>
                    <a:pt x="323" y="520"/>
                    <a:pt x="448" y="598"/>
                    <a:pt x="567" y="699"/>
                  </a:cubicBezTo>
                  <a:cubicBezTo>
                    <a:pt x="746" y="873"/>
                    <a:pt x="896" y="1046"/>
                    <a:pt x="1069" y="1195"/>
                  </a:cubicBezTo>
                  <a:cubicBezTo>
                    <a:pt x="1367" y="1392"/>
                    <a:pt x="1666" y="1619"/>
                    <a:pt x="1940" y="1816"/>
                  </a:cubicBezTo>
                  <a:cubicBezTo>
                    <a:pt x="1988" y="1840"/>
                    <a:pt x="2012" y="1864"/>
                    <a:pt x="2060" y="1864"/>
                  </a:cubicBezTo>
                  <a:cubicBezTo>
                    <a:pt x="2089" y="1871"/>
                    <a:pt x="2116" y="1874"/>
                    <a:pt x="2141" y="1874"/>
                  </a:cubicBezTo>
                  <a:cubicBezTo>
                    <a:pt x="2219" y="1874"/>
                    <a:pt x="2268" y="1835"/>
                    <a:pt x="2287" y="1744"/>
                  </a:cubicBezTo>
                  <a:cubicBezTo>
                    <a:pt x="2287" y="1595"/>
                    <a:pt x="2209" y="1517"/>
                    <a:pt x="2137" y="1446"/>
                  </a:cubicBezTo>
                  <a:cubicBezTo>
                    <a:pt x="1839" y="1195"/>
                    <a:pt x="1564" y="944"/>
                    <a:pt x="1266" y="723"/>
                  </a:cubicBezTo>
                  <a:cubicBezTo>
                    <a:pt x="1045" y="520"/>
                    <a:pt x="794" y="347"/>
                    <a:pt x="544" y="174"/>
                  </a:cubicBezTo>
                  <a:cubicBezTo>
                    <a:pt x="496" y="126"/>
                    <a:pt x="448" y="73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3921487" y="1315079"/>
              <a:ext cx="96539" cy="142318"/>
            </a:xfrm>
            <a:custGeom>
              <a:avLst/>
              <a:gdLst/>
              <a:ahLst/>
              <a:cxnLst/>
              <a:rect l="l" t="t" r="r" b="b"/>
              <a:pathLst>
                <a:path w="1744" h="2571" extrusionOk="0">
                  <a:moveTo>
                    <a:pt x="223" y="0"/>
                  </a:moveTo>
                  <a:cubicBezTo>
                    <a:pt x="200" y="0"/>
                    <a:pt x="175" y="3"/>
                    <a:pt x="150" y="9"/>
                  </a:cubicBezTo>
                  <a:cubicBezTo>
                    <a:pt x="54" y="33"/>
                    <a:pt x="24" y="87"/>
                    <a:pt x="24" y="182"/>
                  </a:cubicBezTo>
                  <a:cubicBezTo>
                    <a:pt x="0" y="284"/>
                    <a:pt x="54" y="385"/>
                    <a:pt x="126" y="481"/>
                  </a:cubicBezTo>
                  <a:cubicBezTo>
                    <a:pt x="323" y="803"/>
                    <a:pt x="550" y="1131"/>
                    <a:pt x="747" y="1430"/>
                  </a:cubicBezTo>
                  <a:cubicBezTo>
                    <a:pt x="950" y="1728"/>
                    <a:pt x="1123" y="2051"/>
                    <a:pt x="1296" y="2349"/>
                  </a:cubicBezTo>
                  <a:cubicBezTo>
                    <a:pt x="1368" y="2421"/>
                    <a:pt x="1421" y="2499"/>
                    <a:pt x="1493" y="2570"/>
                  </a:cubicBezTo>
                  <a:cubicBezTo>
                    <a:pt x="1696" y="2499"/>
                    <a:pt x="1744" y="2421"/>
                    <a:pt x="1666" y="2248"/>
                  </a:cubicBezTo>
                  <a:cubicBezTo>
                    <a:pt x="1618" y="2146"/>
                    <a:pt x="1571" y="2051"/>
                    <a:pt x="1517" y="1973"/>
                  </a:cubicBezTo>
                  <a:cubicBezTo>
                    <a:pt x="1218" y="1478"/>
                    <a:pt x="920" y="982"/>
                    <a:pt x="597" y="481"/>
                  </a:cubicBezTo>
                  <a:cubicBezTo>
                    <a:pt x="526" y="355"/>
                    <a:pt x="424" y="260"/>
                    <a:pt x="377" y="87"/>
                  </a:cubicBezTo>
                  <a:cubicBezTo>
                    <a:pt x="359" y="28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4488868" y="1182710"/>
              <a:ext cx="24854" cy="158371"/>
            </a:xfrm>
            <a:custGeom>
              <a:avLst/>
              <a:gdLst/>
              <a:ahLst/>
              <a:cxnLst/>
              <a:rect l="l" t="t" r="r" b="b"/>
              <a:pathLst>
                <a:path w="449" h="2861" extrusionOk="0">
                  <a:moveTo>
                    <a:pt x="228" y="1"/>
                  </a:moveTo>
                  <a:cubicBezTo>
                    <a:pt x="78" y="72"/>
                    <a:pt x="31" y="150"/>
                    <a:pt x="1" y="299"/>
                  </a:cubicBezTo>
                  <a:lnTo>
                    <a:pt x="1" y="699"/>
                  </a:lnTo>
                  <a:cubicBezTo>
                    <a:pt x="1" y="944"/>
                    <a:pt x="31" y="1171"/>
                    <a:pt x="31" y="1415"/>
                  </a:cubicBezTo>
                  <a:cubicBezTo>
                    <a:pt x="54" y="1744"/>
                    <a:pt x="54" y="2090"/>
                    <a:pt x="54" y="2412"/>
                  </a:cubicBezTo>
                  <a:cubicBezTo>
                    <a:pt x="54" y="2514"/>
                    <a:pt x="54" y="2586"/>
                    <a:pt x="78" y="2687"/>
                  </a:cubicBezTo>
                  <a:cubicBezTo>
                    <a:pt x="102" y="2788"/>
                    <a:pt x="126" y="2860"/>
                    <a:pt x="251" y="2860"/>
                  </a:cubicBezTo>
                  <a:cubicBezTo>
                    <a:pt x="353" y="2860"/>
                    <a:pt x="425" y="2759"/>
                    <a:pt x="425" y="2663"/>
                  </a:cubicBezTo>
                  <a:lnTo>
                    <a:pt x="425" y="2460"/>
                  </a:lnTo>
                  <a:cubicBezTo>
                    <a:pt x="448" y="1744"/>
                    <a:pt x="401" y="1021"/>
                    <a:pt x="353" y="299"/>
                  </a:cubicBezTo>
                  <a:cubicBezTo>
                    <a:pt x="353" y="198"/>
                    <a:pt x="353" y="72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238525" y="1457401"/>
              <a:ext cx="113478" cy="99584"/>
            </a:xfrm>
            <a:custGeom>
              <a:avLst/>
              <a:gdLst/>
              <a:ahLst/>
              <a:cxnLst/>
              <a:rect l="l" t="t" r="r" b="b"/>
              <a:pathLst>
                <a:path w="2050" h="1799" extrusionOk="0">
                  <a:moveTo>
                    <a:pt x="1913" y="0"/>
                  </a:moveTo>
                  <a:cubicBezTo>
                    <a:pt x="1898" y="0"/>
                    <a:pt x="1881" y="2"/>
                    <a:pt x="1863" y="5"/>
                  </a:cubicBezTo>
                  <a:cubicBezTo>
                    <a:pt x="1738" y="29"/>
                    <a:pt x="1613" y="77"/>
                    <a:pt x="1541" y="155"/>
                  </a:cubicBezTo>
                  <a:cubicBezTo>
                    <a:pt x="1219" y="399"/>
                    <a:pt x="944" y="698"/>
                    <a:pt x="622" y="973"/>
                  </a:cubicBezTo>
                  <a:cubicBezTo>
                    <a:pt x="496" y="1098"/>
                    <a:pt x="371" y="1223"/>
                    <a:pt x="222" y="1319"/>
                  </a:cubicBezTo>
                  <a:cubicBezTo>
                    <a:pt x="120" y="1396"/>
                    <a:pt x="25" y="1498"/>
                    <a:pt x="1" y="1617"/>
                  </a:cubicBezTo>
                  <a:cubicBezTo>
                    <a:pt x="83" y="1743"/>
                    <a:pt x="135" y="1799"/>
                    <a:pt x="197" y="1799"/>
                  </a:cubicBezTo>
                  <a:cubicBezTo>
                    <a:pt x="248" y="1799"/>
                    <a:pt x="307" y="1762"/>
                    <a:pt x="395" y="1695"/>
                  </a:cubicBezTo>
                  <a:cubicBezTo>
                    <a:pt x="449" y="1671"/>
                    <a:pt x="496" y="1647"/>
                    <a:pt x="520" y="1593"/>
                  </a:cubicBezTo>
                  <a:cubicBezTo>
                    <a:pt x="920" y="1223"/>
                    <a:pt x="1344" y="871"/>
                    <a:pt x="1738" y="501"/>
                  </a:cubicBezTo>
                  <a:cubicBezTo>
                    <a:pt x="1816" y="423"/>
                    <a:pt x="1911" y="328"/>
                    <a:pt x="1965" y="202"/>
                  </a:cubicBezTo>
                  <a:cubicBezTo>
                    <a:pt x="2049" y="92"/>
                    <a:pt x="2022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21110" y="2656273"/>
              <a:ext cx="114419" cy="44450"/>
            </a:xfrm>
            <a:custGeom>
              <a:avLst/>
              <a:gdLst/>
              <a:ahLst/>
              <a:cxnLst/>
              <a:rect l="l" t="t" r="r" b="b"/>
              <a:pathLst>
                <a:path w="2067" h="803" extrusionOk="0">
                  <a:moveTo>
                    <a:pt x="174" y="1"/>
                  </a:moveTo>
                  <a:cubicBezTo>
                    <a:pt x="49" y="1"/>
                    <a:pt x="1" y="78"/>
                    <a:pt x="25" y="180"/>
                  </a:cubicBezTo>
                  <a:cubicBezTo>
                    <a:pt x="79" y="275"/>
                    <a:pt x="126" y="353"/>
                    <a:pt x="228" y="377"/>
                  </a:cubicBezTo>
                  <a:cubicBezTo>
                    <a:pt x="550" y="526"/>
                    <a:pt x="873" y="628"/>
                    <a:pt x="1195" y="699"/>
                  </a:cubicBezTo>
                  <a:cubicBezTo>
                    <a:pt x="1392" y="723"/>
                    <a:pt x="1619" y="777"/>
                    <a:pt x="1792" y="801"/>
                  </a:cubicBezTo>
                  <a:cubicBezTo>
                    <a:pt x="1826" y="801"/>
                    <a:pt x="1859" y="803"/>
                    <a:pt x="1889" y="803"/>
                  </a:cubicBezTo>
                  <a:cubicBezTo>
                    <a:pt x="1967" y="803"/>
                    <a:pt x="2025" y="790"/>
                    <a:pt x="2043" y="699"/>
                  </a:cubicBezTo>
                  <a:cubicBezTo>
                    <a:pt x="2067" y="598"/>
                    <a:pt x="2019" y="526"/>
                    <a:pt x="1893" y="449"/>
                  </a:cubicBezTo>
                  <a:cubicBezTo>
                    <a:pt x="1840" y="425"/>
                    <a:pt x="1792" y="401"/>
                    <a:pt x="1744" y="401"/>
                  </a:cubicBezTo>
                  <a:cubicBezTo>
                    <a:pt x="1541" y="329"/>
                    <a:pt x="1344" y="228"/>
                    <a:pt x="1123" y="204"/>
                  </a:cubicBezTo>
                  <a:cubicBezTo>
                    <a:pt x="825" y="126"/>
                    <a:pt x="496" y="78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088511" y="3262680"/>
              <a:ext cx="113035" cy="42845"/>
            </a:xfrm>
            <a:custGeom>
              <a:avLst/>
              <a:gdLst/>
              <a:ahLst/>
              <a:cxnLst/>
              <a:rect l="l" t="t" r="r" b="b"/>
              <a:pathLst>
                <a:path w="2042" h="774" extrusionOk="0">
                  <a:moveTo>
                    <a:pt x="260" y="1"/>
                  </a:moveTo>
                  <a:cubicBezTo>
                    <a:pt x="179" y="1"/>
                    <a:pt x="99" y="19"/>
                    <a:pt x="24" y="66"/>
                  </a:cubicBezTo>
                  <a:cubicBezTo>
                    <a:pt x="0" y="144"/>
                    <a:pt x="48" y="216"/>
                    <a:pt x="102" y="269"/>
                  </a:cubicBezTo>
                  <a:cubicBezTo>
                    <a:pt x="149" y="269"/>
                    <a:pt x="197" y="293"/>
                    <a:pt x="221" y="317"/>
                  </a:cubicBezTo>
                  <a:cubicBezTo>
                    <a:pt x="322" y="490"/>
                    <a:pt x="520" y="490"/>
                    <a:pt x="699" y="538"/>
                  </a:cubicBezTo>
                  <a:cubicBezTo>
                    <a:pt x="818" y="592"/>
                    <a:pt x="943" y="616"/>
                    <a:pt x="1069" y="663"/>
                  </a:cubicBezTo>
                  <a:cubicBezTo>
                    <a:pt x="1261" y="741"/>
                    <a:pt x="1467" y="773"/>
                    <a:pt x="1674" y="773"/>
                  </a:cubicBezTo>
                  <a:cubicBezTo>
                    <a:pt x="1737" y="773"/>
                    <a:pt x="1800" y="770"/>
                    <a:pt x="1863" y="765"/>
                  </a:cubicBezTo>
                  <a:cubicBezTo>
                    <a:pt x="1940" y="765"/>
                    <a:pt x="2012" y="717"/>
                    <a:pt x="2042" y="616"/>
                  </a:cubicBezTo>
                  <a:cubicBezTo>
                    <a:pt x="2042" y="514"/>
                    <a:pt x="1988" y="442"/>
                    <a:pt x="1916" y="389"/>
                  </a:cubicBezTo>
                  <a:cubicBezTo>
                    <a:pt x="1893" y="365"/>
                    <a:pt x="1839" y="365"/>
                    <a:pt x="1815" y="365"/>
                  </a:cubicBezTo>
                  <a:cubicBezTo>
                    <a:pt x="1367" y="269"/>
                    <a:pt x="943" y="144"/>
                    <a:pt x="496" y="42"/>
                  </a:cubicBezTo>
                  <a:cubicBezTo>
                    <a:pt x="421" y="19"/>
                    <a:pt x="340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77627" y="2115351"/>
              <a:ext cx="114419" cy="24799"/>
            </a:xfrm>
            <a:custGeom>
              <a:avLst/>
              <a:gdLst/>
              <a:ahLst/>
              <a:cxnLst/>
              <a:rect l="l" t="t" r="r" b="b"/>
              <a:pathLst>
                <a:path w="2067" h="448" extrusionOk="0">
                  <a:moveTo>
                    <a:pt x="520" y="0"/>
                  </a:moveTo>
                  <a:cubicBezTo>
                    <a:pt x="449" y="0"/>
                    <a:pt x="371" y="24"/>
                    <a:pt x="299" y="48"/>
                  </a:cubicBezTo>
                  <a:cubicBezTo>
                    <a:pt x="222" y="72"/>
                    <a:pt x="150" y="125"/>
                    <a:pt x="72" y="197"/>
                  </a:cubicBezTo>
                  <a:cubicBezTo>
                    <a:pt x="1" y="275"/>
                    <a:pt x="25" y="370"/>
                    <a:pt x="126" y="400"/>
                  </a:cubicBezTo>
                  <a:cubicBezTo>
                    <a:pt x="174" y="448"/>
                    <a:pt x="222" y="448"/>
                    <a:pt x="299" y="448"/>
                  </a:cubicBezTo>
                  <a:lnTo>
                    <a:pt x="472" y="448"/>
                  </a:lnTo>
                  <a:cubicBezTo>
                    <a:pt x="669" y="448"/>
                    <a:pt x="849" y="448"/>
                    <a:pt x="1022" y="424"/>
                  </a:cubicBezTo>
                  <a:cubicBezTo>
                    <a:pt x="1266" y="424"/>
                    <a:pt x="1517" y="400"/>
                    <a:pt x="1768" y="370"/>
                  </a:cubicBezTo>
                  <a:cubicBezTo>
                    <a:pt x="1863" y="370"/>
                    <a:pt x="1965" y="346"/>
                    <a:pt x="2066" y="322"/>
                  </a:cubicBezTo>
                  <a:cubicBezTo>
                    <a:pt x="2066" y="72"/>
                    <a:pt x="2013" y="24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3797039" y="3106692"/>
              <a:ext cx="79711" cy="64323"/>
            </a:xfrm>
            <a:custGeom>
              <a:avLst/>
              <a:gdLst/>
              <a:ahLst/>
              <a:cxnLst/>
              <a:rect l="l" t="t" r="r" b="b"/>
              <a:pathLst>
                <a:path w="1440" h="1162" extrusionOk="0">
                  <a:moveTo>
                    <a:pt x="1219" y="1"/>
                  </a:moveTo>
                  <a:cubicBezTo>
                    <a:pt x="1165" y="1"/>
                    <a:pt x="1093" y="25"/>
                    <a:pt x="1045" y="72"/>
                  </a:cubicBezTo>
                  <a:lnTo>
                    <a:pt x="150" y="747"/>
                  </a:lnTo>
                  <a:cubicBezTo>
                    <a:pt x="96" y="819"/>
                    <a:pt x="48" y="872"/>
                    <a:pt x="1" y="944"/>
                  </a:cubicBezTo>
                  <a:cubicBezTo>
                    <a:pt x="62" y="1089"/>
                    <a:pt x="125" y="1161"/>
                    <a:pt x="215" y="1161"/>
                  </a:cubicBezTo>
                  <a:cubicBezTo>
                    <a:pt x="265" y="1161"/>
                    <a:pt x="324" y="1138"/>
                    <a:pt x="395" y="1093"/>
                  </a:cubicBezTo>
                  <a:cubicBezTo>
                    <a:pt x="448" y="1093"/>
                    <a:pt x="472" y="1046"/>
                    <a:pt x="520" y="1022"/>
                  </a:cubicBezTo>
                  <a:cubicBezTo>
                    <a:pt x="771" y="819"/>
                    <a:pt x="1045" y="622"/>
                    <a:pt x="1290" y="401"/>
                  </a:cubicBezTo>
                  <a:cubicBezTo>
                    <a:pt x="1344" y="371"/>
                    <a:pt x="1416" y="299"/>
                    <a:pt x="1416" y="252"/>
                  </a:cubicBezTo>
                  <a:cubicBezTo>
                    <a:pt x="1439" y="174"/>
                    <a:pt x="1439" y="102"/>
                    <a:pt x="1392" y="49"/>
                  </a:cubicBezTo>
                  <a:cubicBezTo>
                    <a:pt x="1368" y="1"/>
                    <a:pt x="1266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3627545" y="2609222"/>
              <a:ext cx="83974" cy="70578"/>
            </a:xfrm>
            <a:custGeom>
              <a:avLst/>
              <a:gdLst/>
              <a:ahLst/>
              <a:cxnLst/>
              <a:rect l="l" t="t" r="r" b="b"/>
              <a:pathLst>
                <a:path w="1517" h="1275" extrusionOk="0">
                  <a:moveTo>
                    <a:pt x="1271" y="1"/>
                  </a:moveTo>
                  <a:cubicBezTo>
                    <a:pt x="1209" y="1"/>
                    <a:pt x="1146" y="38"/>
                    <a:pt x="1069" y="105"/>
                  </a:cubicBezTo>
                  <a:cubicBezTo>
                    <a:pt x="997" y="158"/>
                    <a:pt x="920" y="230"/>
                    <a:pt x="824" y="308"/>
                  </a:cubicBezTo>
                  <a:cubicBezTo>
                    <a:pt x="597" y="505"/>
                    <a:pt x="376" y="678"/>
                    <a:pt x="173" y="881"/>
                  </a:cubicBezTo>
                  <a:cubicBezTo>
                    <a:pt x="102" y="928"/>
                    <a:pt x="78" y="1000"/>
                    <a:pt x="24" y="1054"/>
                  </a:cubicBezTo>
                  <a:cubicBezTo>
                    <a:pt x="0" y="1125"/>
                    <a:pt x="0" y="1203"/>
                    <a:pt x="48" y="1251"/>
                  </a:cubicBezTo>
                  <a:cubicBezTo>
                    <a:pt x="102" y="1275"/>
                    <a:pt x="173" y="1275"/>
                    <a:pt x="227" y="1275"/>
                  </a:cubicBezTo>
                  <a:cubicBezTo>
                    <a:pt x="275" y="1251"/>
                    <a:pt x="323" y="1227"/>
                    <a:pt x="376" y="1179"/>
                  </a:cubicBezTo>
                  <a:cubicBezTo>
                    <a:pt x="675" y="928"/>
                    <a:pt x="997" y="654"/>
                    <a:pt x="1296" y="403"/>
                  </a:cubicBezTo>
                  <a:lnTo>
                    <a:pt x="1517" y="182"/>
                  </a:lnTo>
                  <a:cubicBezTo>
                    <a:pt x="1421" y="57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5040242" y="3500538"/>
              <a:ext cx="60558" cy="55742"/>
            </a:xfrm>
            <a:custGeom>
              <a:avLst/>
              <a:gdLst/>
              <a:ahLst/>
              <a:cxnLst/>
              <a:rect l="l" t="t" r="r" b="b"/>
              <a:pathLst>
                <a:path w="1094" h="1007" extrusionOk="0">
                  <a:moveTo>
                    <a:pt x="240" y="1"/>
                  </a:moveTo>
                  <a:cubicBezTo>
                    <a:pt x="165" y="1"/>
                    <a:pt x="87" y="34"/>
                    <a:pt x="1" y="121"/>
                  </a:cubicBezTo>
                  <a:cubicBezTo>
                    <a:pt x="24" y="271"/>
                    <a:pt x="126" y="372"/>
                    <a:pt x="227" y="474"/>
                  </a:cubicBezTo>
                  <a:cubicBezTo>
                    <a:pt x="347" y="569"/>
                    <a:pt x="448" y="671"/>
                    <a:pt x="574" y="772"/>
                  </a:cubicBezTo>
                  <a:cubicBezTo>
                    <a:pt x="645" y="820"/>
                    <a:pt x="723" y="921"/>
                    <a:pt x="824" y="969"/>
                  </a:cubicBezTo>
                  <a:cubicBezTo>
                    <a:pt x="856" y="995"/>
                    <a:pt x="886" y="1006"/>
                    <a:pt x="913" y="1006"/>
                  </a:cubicBezTo>
                  <a:cubicBezTo>
                    <a:pt x="968" y="1006"/>
                    <a:pt x="1013" y="961"/>
                    <a:pt x="1045" y="897"/>
                  </a:cubicBezTo>
                  <a:cubicBezTo>
                    <a:pt x="1093" y="820"/>
                    <a:pt x="1069" y="748"/>
                    <a:pt x="1045" y="671"/>
                  </a:cubicBezTo>
                  <a:cubicBezTo>
                    <a:pt x="920" y="450"/>
                    <a:pt x="723" y="271"/>
                    <a:pt x="526" y="121"/>
                  </a:cubicBezTo>
                  <a:cubicBezTo>
                    <a:pt x="426" y="55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084550" y="3583237"/>
              <a:ext cx="45668" cy="61057"/>
            </a:xfrm>
            <a:custGeom>
              <a:avLst/>
              <a:gdLst/>
              <a:ahLst/>
              <a:cxnLst/>
              <a:rect l="l" t="t" r="r" b="b"/>
              <a:pathLst>
                <a:path w="825" h="1103" extrusionOk="0">
                  <a:moveTo>
                    <a:pt x="598" y="0"/>
                  </a:moveTo>
                  <a:cubicBezTo>
                    <a:pt x="550" y="48"/>
                    <a:pt x="448" y="72"/>
                    <a:pt x="401" y="150"/>
                  </a:cubicBezTo>
                  <a:cubicBezTo>
                    <a:pt x="299" y="299"/>
                    <a:pt x="204" y="472"/>
                    <a:pt x="102" y="669"/>
                  </a:cubicBezTo>
                  <a:cubicBezTo>
                    <a:pt x="54" y="717"/>
                    <a:pt x="30" y="818"/>
                    <a:pt x="30" y="896"/>
                  </a:cubicBezTo>
                  <a:cubicBezTo>
                    <a:pt x="1" y="968"/>
                    <a:pt x="1" y="1045"/>
                    <a:pt x="78" y="1069"/>
                  </a:cubicBezTo>
                  <a:cubicBezTo>
                    <a:pt x="124" y="1091"/>
                    <a:pt x="163" y="1102"/>
                    <a:pt x="200" y="1102"/>
                  </a:cubicBezTo>
                  <a:cubicBezTo>
                    <a:pt x="245" y="1102"/>
                    <a:pt x="286" y="1085"/>
                    <a:pt x="329" y="1045"/>
                  </a:cubicBezTo>
                  <a:cubicBezTo>
                    <a:pt x="353" y="1015"/>
                    <a:pt x="377" y="968"/>
                    <a:pt x="401" y="944"/>
                  </a:cubicBezTo>
                  <a:cubicBezTo>
                    <a:pt x="502" y="771"/>
                    <a:pt x="627" y="568"/>
                    <a:pt x="723" y="394"/>
                  </a:cubicBezTo>
                  <a:cubicBezTo>
                    <a:pt x="747" y="323"/>
                    <a:pt x="777" y="245"/>
                    <a:pt x="800" y="174"/>
                  </a:cubicBezTo>
                  <a:cubicBezTo>
                    <a:pt x="824" y="72"/>
                    <a:pt x="747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5238521" y="2241891"/>
              <a:ext cx="29117" cy="23526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75" y="1"/>
                  </a:moveTo>
                  <a:cubicBezTo>
                    <a:pt x="126" y="1"/>
                    <a:pt x="0" y="78"/>
                    <a:pt x="0" y="174"/>
                  </a:cubicBezTo>
                  <a:cubicBezTo>
                    <a:pt x="0" y="275"/>
                    <a:pt x="150" y="401"/>
                    <a:pt x="275" y="424"/>
                  </a:cubicBezTo>
                  <a:cubicBezTo>
                    <a:pt x="424" y="424"/>
                    <a:pt x="496" y="353"/>
                    <a:pt x="526" y="227"/>
                  </a:cubicBezTo>
                  <a:cubicBezTo>
                    <a:pt x="526" y="126"/>
                    <a:pt x="37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867118" y="2103726"/>
              <a:ext cx="26128" cy="28176"/>
            </a:xfrm>
            <a:custGeom>
              <a:avLst/>
              <a:gdLst/>
              <a:ahLst/>
              <a:cxnLst/>
              <a:rect l="l" t="t" r="r" b="b"/>
              <a:pathLst>
                <a:path w="472" h="509" extrusionOk="0">
                  <a:moveTo>
                    <a:pt x="348" y="1"/>
                  </a:moveTo>
                  <a:cubicBezTo>
                    <a:pt x="306" y="1"/>
                    <a:pt x="261" y="20"/>
                    <a:pt x="227" y="37"/>
                  </a:cubicBezTo>
                  <a:cubicBezTo>
                    <a:pt x="150" y="109"/>
                    <a:pt x="102" y="186"/>
                    <a:pt x="48" y="282"/>
                  </a:cubicBezTo>
                  <a:cubicBezTo>
                    <a:pt x="0" y="407"/>
                    <a:pt x="48" y="509"/>
                    <a:pt x="227" y="509"/>
                  </a:cubicBezTo>
                  <a:cubicBezTo>
                    <a:pt x="275" y="485"/>
                    <a:pt x="323" y="431"/>
                    <a:pt x="347" y="383"/>
                  </a:cubicBezTo>
                  <a:cubicBezTo>
                    <a:pt x="400" y="335"/>
                    <a:pt x="424" y="234"/>
                    <a:pt x="448" y="186"/>
                  </a:cubicBezTo>
                  <a:cubicBezTo>
                    <a:pt x="472" y="109"/>
                    <a:pt x="472" y="37"/>
                    <a:pt x="400" y="13"/>
                  </a:cubicBezTo>
                  <a:cubicBezTo>
                    <a:pt x="384" y="4"/>
                    <a:pt x="367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4931526" y="3117264"/>
              <a:ext cx="27456" cy="19928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134" y="1"/>
                  </a:moveTo>
                  <a:cubicBezTo>
                    <a:pt x="69" y="1"/>
                    <a:pt x="0" y="44"/>
                    <a:pt x="0" y="108"/>
                  </a:cubicBezTo>
                  <a:cubicBezTo>
                    <a:pt x="0" y="180"/>
                    <a:pt x="48" y="281"/>
                    <a:pt x="102" y="305"/>
                  </a:cubicBezTo>
                  <a:cubicBezTo>
                    <a:pt x="160" y="338"/>
                    <a:pt x="229" y="360"/>
                    <a:pt x="302" y="360"/>
                  </a:cubicBezTo>
                  <a:cubicBezTo>
                    <a:pt x="349" y="360"/>
                    <a:pt x="399" y="350"/>
                    <a:pt x="448" y="329"/>
                  </a:cubicBezTo>
                  <a:cubicBezTo>
                    <a:pt x="496" y="108"/>
                    <a:pt x="400" y="7"/>
                    <a:pt x="174" y="7"/>
                  </a:cubicBezTo>
                  <a:cubicBezTo>
                    <a:pt x="161" y="3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5125488" y="2715945"/>
              <a:ext cx="23526" cy="20371"/>
            </a:xfrm>
            <a:custGeom>
              <a:avLst/>
              <a:gdLst/>
              <a:ahLst/>
              <a:cxnLst/>
              <a:rect l="l" t="t" r="r" b="b"/>
              <a:pathLst>
                <a:path w="425" h="368" extrusionOk="0">
                  <a:moveTo>
                    <a:pt x="214" y="0"/>
                  </a:moveTo>
                  <a:cubicBezTo>
                    <a:pt x="133" y="0"/>
                    <a:pt x="75" y="69"/>
                    <a:pt x="1" y="218"/>
                  </a:cubicBezTo>
                  <a:cubicBezTo>
                    <a:pt x="31" y="266"/>
                    <a:pt x="54" y="320"/>
                    <a:pt x="78" y="368"/>
                  </a:cubicBezTo>
                  <a:cubicBezTo>
                    <a:pt x="329" y="344"/>
                    <a:pt x="329" y="320"/>
                    <a:pt x="425" y="93"/>
                  </a:cubicBezTo>
                  <a:cubicBezTo>
                    <a:pt x="335" y="32"/>
                    <a:pt x="269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4261019" y="1546198"/>
              <a:ext cx="15278" cy="7307"/>
            </a:xfrm>
            <a:custGeom>
              <a:avLst/>
              <a:gdLst/>
              <a:ahLst/>
              <a:cxnLst/>
              <a:rect l="l" t="t" r="r" b="b"/>
              <a:pathLst>
                <a:path w="276" h="132" extrusionOk="0">
                  <a:moveTo>
                    <a:pt x="156" y="0"/>
                  </a:moveTo>
                  <a:cubicBezTo>
                    <a:pt x="105" y="0"/>
                    <a:pt x="56" y="28"/>
                    <a:pt x="0" y="56"/>
                  </a:cubicBezTo>
                  <a:cubicBezTo>
                    <a:pt x="63" y="106"/>
                    <a:pt x="112" y="132"/>
                    <a:pt x="156" y="132"/>
                  </a:cubicBezTo>
                  <a:cubicBezTo>
                    <a:pt x="199" y="132"/>
                    <a:pt x="236" y="106"/>
                    <a:pt x="275" y="56"/>
                  </a:cubicBezTo>
                  <a:cubicBezTo>
                    <a:pt x="232" y="15"/>
                    <a:pt x="19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3717053" y="1537784"/>
              <a:ext cx="1605461" cy="2705642"/>
            </a:xfrm>
            <a:custGeom>
              <a:avLst/>
              <a:gdLst/>
              <a:ahLst/>
              <a:cxnLst/>
              <a:rect l="l" t="t" r="r" b="b"/>
              <a:pathLst>
                <a:path w="29003" h="48878" extrusionOk="0">
                  <a:moveTo>
                    <a:pt x="19282" y="37191"/>
                  </a:moveTo>
                  <a:cubicBezTo>
                    <a:pt x="19458" y="37191"/>
                    <a:pt x="19600" y="37245"/>
                    <a:pt x="19726" y="37370"/>
                  </a:cubicBezTo>
                  <a:cubicBezTo>
                    <a:pt x="19976" y="37597"/>
                    <a:pt x="20072" y="37896"/>
                    <a:pt x="20102" y="38218"/>
                  </a:cubicBezTo>
                  <a:cubicBezTo>
                    <a:pt x="20126" y="38445"/>
                    <a:pt x="20024" y="38618"/>
                    <a:pt x="19803" y="38690"/>
                  </a:cubicBezTo>
                  <a:cubicBezTo>
                    <a:pt x="19552" y="38767"/>
                    <a:pt x="19278" y="38839"/>
                    <a:pt x="19003" y="38863"/>
                  </a:cubicBezTo>
                  <a:cubicBezTo>
                    <a:pt x="18609" y="38893"/>
                    <a:pt x="18185" y="38893"/>
                    <a:pt x="17785" y="38893"/>
                  </a:cubicBezTo>
                  <a:lnTo>
                    <a:pt x="17785" y="38917"/>
                  </a:lnTo>
                  <a:cubicBezTo>
                    <a:pt x="17314" y="38893"/>
                    <a:pt x="16866" y="38863"/>
                    <a:pt x="16418" y="38839"/>
                  </a:cubicBezTo>
                  <a:cubicBezTo>
                    <a:pt x="15672" y="38791"/>
                    <a:pt x="14950" y="38714"/>
                    <a:pt x="14227" y="38642"/>
                  </a:cubicBezTo>
                  <a:cubicBezTo>
                    <a:pt x="13409" y="38564"/>
                    <a:pt x="12586" y="38493"/>
                    <a:pt x="11768" y="38391"/>
                  </a:cubicBezTo>
                  <a:cubicBezTo>
                    <a:pt x="11493" y="38343"/>
                    <a:pt x="11218" y="38242"/>
                    <a:pt x="10944" y="38194"/>
                  </a:cubicBezTo>
                  <a:cubicBezTo>
                    <a:pt x="10669" y="38170"/>
                    <a:pt x="10424" y="38069"/>
                    <a:pt x="10150" y="37997"/>
                  </a:cubicBezTo>
                  <a:cubicBezTo>
                    <a:pt x="10048" y="37943"/>
                    <a:pt x="9977" y="37896"/>
                    <a:pt x="9953" y="37794"/>
                  </a:cubicBezTo>
                  <a:cubicBezTo>
                    <a:pt x="9851" y="37573"/>
                    <a:pt x="9953" y="37370"/>
                    <a:pt x="10174" y="37299"/>
                  </a:cubicBezTo>
                  <a:cubicBezTo>
                    <a:pt x="10281" y="37256"/>
                    <a:pt x="10383" y="37237"/>
                    <a:pt x="10486" y="37237"/>
                  </a:cubicBezTo>
                  <a:cubicBezTo>
                    <a:pt x="10572" y="37237"/>
                    <a:pt x="10657" y="37250"/>
                    <a:pt x="10747" y="37275"/>
                  </a:cubicBezTo>
                  <a:cubicBezTo>
                    <a:pt x="11000" y="37320"/>
                    <a:pt x="11252" y="37337"/>
                    <a:pt x="11503" y="37337"/>
                  </a:cubicBezTo>
                  <a:cubicBezTo>
                    <a:pt x="11649" y="37337"/>
                    <a:pt x="11794" y="37331"/>
                    <a:pt x="11941" y="37323"/>
                  </a:cubicBezTo>
                  <a:cubicBezTo>
                    <a:pt x="12287" y="37299"/>
                    <a:pt x="12639" y="37299"/>
                    <a:pt x="12986" y="37299"/>
                  </a:cubicBezTo>
                  <a:cubicBezTo>
                    <a:pt x="13905" y="37275"/>
                    <a:pt x="14824" y="37275"/>
                    <a:pt x="15744" y="37275"/>
                  </a:cubicBezTo>
                  <a:cubicBezTo>
                    <a:pt x="16591" y="37275"/>
                    <a:pt x="17463" y="37275"/>
                    <a:pt x="18335" y="37251"/>
                  </a:cubicBezTo>
                  <a:cubicBezTo>
                    <a:pt x="18609" y="37251"/>
                    <a:pt x="18908" y="37221"/>
                    <a:pt x="19176" y="37197"/>
                  </a:cubicBezTo>
                  <a:cubicBezTo>
                    <a:pt x="19213" y="37193"/>
                    <a:pt x="19248" y="37191"/>
                    <a:pt x="19282" y="37191"/>
                  </a:cubicBezTo>
                  <a:close/>
                  <a:moveTo>
                    <a:pt x="10221" y="38367"/>
                  </a:moveTo>
                  <a:cubicBezTo>
                    <a:pt x="10699" y="38445"/>
                    <a:pt x="11117" y="38517"/>
                    <a:pt x="11565" y="38564"/>
                  </a:cubicBezTo>
                  <a:cubicBezTo>
                    <a:pt x="12066" y="38642"/>
                    <a:pt x="12538" y="38714"/>
                    <a:pt x="13033" y="38767"/>
                  </a:cubicBezTo>
                  <a:cubicBezTo>
                    <a:pt x="13654" y="38839"/>
                    <a:pt x="14281" y="38917"/>
                    <a:pt x="14926" y="38964"/>
                  </a:cubicBezTo>
                  <a:cubicBezTo>
                    <a:pt x="15744" y="39042"/>
                    <a:pt x="16567" y="39114"/>
                    <a:pt x="17415" y="39161"/>
                  </a:cubicBezTo>
                  <a:cubicBezTo>
                    <a:pt x="17935" y="39191"/>
                    <a:pt x="18460" y="39191"/>
                    <a:pt x="19003" y="39215"/>
                  </a:cubicBezTo>
                  <a:lnTo>
                    <a:pt x="19254" y="39215"/>
                  </a:lnTo>
                  <a:cubicBezTo>
                    <a:pt x="19278" y="39364"/>
                    <a:pt x="19302" y="39514"/>
                    <a:pt x="19326" y="39663"/>
                  </a:cubicBezTo>
                  <a:cubicBezTo>
                    <a:pt x="19355" y="39734"/>
                    <a:pt x="19355" y="39812"/>
                    <a:pt x="19326" y="39860"/>
                  </a:cubicBezTo>
                  <a:cubicBezTo>
                    <a:pt x="19211" y="40147"/>
                    <a:pt x="18930" y="40434"/>
                    <a:pt x="18531" y="40434"/>
                  </a:cubicBezTo>
                  <a:cubicBezTo>
                    <a:pt x="18516" y="40434"/>
                    <a:pt x="18500" y="40434"/>
                    <a:pt x="18484" y="40433"/>
                  </a:cubicBezTo>
                  <a:cubicBezTo>
                    <a:pt x="18036" y="40385"/>
                    <a:pt x="17588" y="40385"/>
                    <a:pt x="17141" y="40355"/>
                  </a:cubicBezTo>
                  <a:cubicBezTo>
                    <a:pt x="17039" y="40331"/>
                    <a:pt x="16914" y="40308"/>
                    <a:pt x="16818" y="40308"/>
                  </a:cubicBezTo>
                  <a:cubicBezTo>
                    <a:pt x="16520" y="40260"/>
                    <a:pt x="16221" y="40236"/>
                    <a:pt x="15923" y="40182"/>
                  </a:cubicBezTo>
                  <a:cubicBezTo>
                    <a:pt x="15648" y="40134"/>
                    <a:pt x="15350" y="40111"/>
                    <a:pt x="15075" y="40057"/>
                  </a:cubicBezTo>
                  <a:cubicBezTo>
                    <a:pt x="14627" y="40009"/>
                    <a:pt x="14180" y="39937"/>
                    <a:pt x="13732" y="39884"/>
                  </a:cubicBezTo>
                  <a:cubicBezTo>
                    <a:pt x="13433" y="39836"/>
                    <a:pt x="13135" y="39788"/>
                    <a:pt x="12836" y="39734"/>
                  </a:cubicBezTo>
                  <a:lnTo>
                    <a:pt x="10818" y="39514"/>
                  </a:lnTo>
                  <a:cubicBezTo>
                    <a:pt x="10598" y="39490"/>
                    <a:pt x="10347" y="39436"/>
                    <a:pt x="10126" y="39412"/>
                  </a:cubicBezTo>
                  <a:cubicBezTo>
                    <a:pt x="9977" y="39412"/>
                    <a:pt x="9923" y="39364"/>
                    <a:pt x="9923" y="39215"/>
                  </a:cubicBezTo>
                  <a:lnTo>
                    <a:pt x="9923" y="38940"/>
                  </a:lnTo>
                  <a:cubicBezTo>
                    <a:pt x="9953" y="38714"/>
                    <a:pt x="10024" y="38517"/>
                    <a:pt x="10221" y="38367"/>
                  </a:cubicBezTo>
                  <a:close/>
                  <a:moveTo>
                    <a:pt x="11242" y="39812"/>
                  </a:moveTo>
                  <a:cubicBezTo>
                    <a:pt x="11917" y="39908"/>
                    <a:pt x="12609" y="39985"/>
                    <a:pt x="13308" y="40111"/>
                  </a:cubicBezTo>
                  <a:cubicBezTo>
                    <a:pt x="14132" y="40236"/>
                    <a:pt x="14950" y="40355"/>
                    <a:pt x="15773" y="40481"/>
                  </a:cubicBezTo>
                  <a:cubicBezTo>
                    <a:pt x="15994" y="40534"/>
                    <a:pt x="16221" y="40534"/>
                    <a:pt x="16442" y="40558"/>
                  </a:cubicBezTo>
                  <a:cubicBezTo>
                    <a:pt x="16788" y="40606"/>
                    <a:pt x="17164" y="40654"/>
                    <a:pt x="17535" y="40708"/>
                  </a:cubicBezTo>
                  <a:cubicBezTo>
                    <a:pt x="17809" y="40731"/>
                    <a:pt x="18108" y="40755"/>
                    <a:pt x="18382" y="40803"/>
                  </a:cubicBezTo>
                  <a:cubicBezTo>
                    <a:pt x="18705" y="40881"/>
                    <a:pt x="19003" y="40952"/>
                    <a:pt x="19302" y="41030"/>
                  </a:cubicBezTo>
                  <a:cubicBezTo>
                    <a:pt x="19475" y="41078"/>
                    <a:pt x="19576" y="41227"/>
                    <a:pt x="19702" y="41352"/>
                  </a:cubicBezTo>
                  <a:cubicBezTo>
                    <a:pt x="19827" y="41454"/>
                    <a:pt x="19875" y="41603"/>
                    <a:pt x="19899" y="41776"/>
                  </a:cubicBezTo>
                  <a:cubicBezTo>
                    <a:pt x="19923" y="41997"/>
                    <a:pt x="19875" y="42200"/>
                    <a:pt x="19702" y="42349"/>
                  </a:cubicBezTo>
                  <a:cubicBezTo>
                    <a:pt x="19624" y="42397"/>
                    <a:pt x="19529" y="42445"/>
                    <a:pt x="19427" y="42475"/>
                  </a:cubicBezTo>
                  <a:cubicBezTo>
                    <a:pt x="19326" y="42499"/>
                    <a:pt x="19206" y="42499"/>
                    <a:pt x="19105" y="42522"/>
                  </a:cubicBezTo>
                  <a:cubicBezTo>
                    <a:pt x="18932" y="42522"/>
                    <a:pt x="18758" y="42522"/>
                    <a:pt x="18579" y="42546"/>
                  </a:cubicBezTo>
                  <a:lnTo>
                    <a:pt x="17439" y="42546"/>
                  </a:lnTo>
                  <a:cubicBezTo>
                    <a:pt x="17345" y="42549"/>
                    <a:pt x="17250" y="42551"/>
                    <a:pt x="17156" y="42551"/>
                  </a:cubicBezTo>
                  <a:cubicBezTo>
                    <a:pt x="16528" y="42551"/>
                    <a:pt x="15903" y="42485"/>
                    <a:pt x="15296" y="42397"/>
                  </a:cubicBezTo>
                  <a:cubicBezTo>
                    <a:pt x="14156" y="42272"/>
                    <a:pt x="13033" y="41949"/>
                    <a:pt x="11917" y="41651"/>
                  </a:cubicBezTo>
                  <a:cubicBezTo>
                    <a:pt x="11445" y="41525"/>
                    <a:pt x="10968" y="41430"/>
                    <a:pt x="10496" y="41328"/>
                  </a:cubicBezTo>
                  <a:cubicBezTo>
                    <a:pt x="10299" y="41281"/>
                    <a:pt x="10150" y="41155"/>
                    <a:pt x="10024" y="41030"/>
                  </a:cubicBezTo>
                  <a:cubicBezTo>
                    <a:pt x="9953" y="40952"/>
                    <a:pt x="9923" y="40881"/>
                    <a:pt x="9953" y="40779"/>
                  </a:cubicBezTo>
                  <a:cubicBezTo>
                    <a:pt x="10001" y="40481"/>
                    <a:pt x="10150" y="40308"/>
                    <a:pt x="10401" y="40182"/>
                  </a:cubicBezTo>
                  <a:cubicBezTo>
                    <a:pt x="10645" y="40057"/>
                    <a:pt x="10872" y="39937"/>
                    <a:pt x="11093" y="39836"/>
                  </a:cubicBezTo>
                  <a:cubicBezTo>
                    <a:pt x="11147" y="39812"/>
                    <a:pt x="11195" y="39812"/>
                    <a:pt x="11242" y="39812"/>
                  </a:cubicBezTo>
                  <a:close/>
                  <a:moveTo>
                    <a:pt x="11404" y="41916"/>
                  </a:moveTo>
                  <a:cubicBezTo>
                    <a:pt x="11551" y="41916"/>
                    <a:pt x="11695" y="41938"/>
                    <a:pt x="11839" y="41973"/>
                  </a:cubicBezTo>
                  <a:cubicBezTo>
                    <a:pt x="12639" y="42176"/>
                    <a:pt x="13409" y="42373"/>
                    <a:pt x="14203" y="42570"/>
                  </a:cubicBezTo>
                  <a:cubicBezTo>
                    <a:pt x="14878" y="42719"/>
                    <a:pt x="15571" y="42797"/>
                    <a:pt x="16245" y="42845"/>
                  </a:cubicBezTo>
                  <a:cubicBezTo>
                    <a:pt x="16741" y="42869"/>
                    <a:pt x="17236" y="42869"/>
                    <a:pt x="17714" y="42893"/>
                  </a:cubicBezTo>
                  <a:cubicBezTo>
                    <a:pt x="18132" y="42893"/>
                    <a:pt x="18532" y="42893"/>
                    <a:pt x="18932" y="42946"/>
                  </a:cubicBezTo>
                  <a:cubicBezTo>
                    <a:pt x="19254" y="42994"/>
                    <a:pt x="19576" y="42970"/>
                    <a:pt x="19899" y="42994"/>
                  </a:cubicBezTo>
                  <a:cubicBezTo>
                    <a:pt x="19923" y="42994"/>
                    <a:pt x="19952" y="42994"/>
                    <a:pt x="20000" y="43018"/>
                  </a:cubicBezTo>
                  <a:cubicBezTo>
                    <a:pt x="20072" y="43316"/>
                    <a:pt x="19952" y="43567"/>
                    <a:pt x="19749" y="43788"/>
                  </a:cubicBezTo>
                  <a:cubicBezTo>
                    <a:pt x="19702" y="43842"/>
                    <a:pt x="19624" y="43866"/>
                    <a:pt x="19552" y="43866"/>
                  </a:cubicBezTo>
                  <a:cubicBezTo>
                    <a:pt x="19057" y="43991"/>
                    <a:pt x="18532" y="44087"/>
                    <a:pt x="17982" y="44087"/>
                  </a:cubicBezTo>
                  <a:cubicBezTo>
                    <a:pt x="17564" y="44087"/>
                    <a:pt x="17141" y="44116"/>
                    <a:pt x="16717" y="44116"/>
                  </a:cubicBezTo>
                  <a:cubicBezTo>
                    <a:pt x="16269" y="44140"/>
                    <a:pt x="15821" y="44164"/>
                    <a:pt x="15374" y="44164"/>
                  </a:cubicBezTo>
                  <a:lnTo>
                    <a:pt x="13332" y="44164"/>
                  </a:lnTo>
                  <a:cubicBezTo>
                    <a:pt x="12711" y="44164"/>
                    <a:pt x="12066" y="44188"/>
                    <a:pt x="11445" y="44188"/>
                  </a:cubicBezTo>
                  <a:cubicBezTo>
                    <a:pt x="11069" y="44188"/>
                    <a:pt x="10699" y="44164"/>
                    <a:pt x="10323" y="44116"/>
                  </a:cubicBezTo>
                  <a:cubicBezTo>
                    <a:pt x="10174" y="44087"/>
                    <a:pt x="10024" y="44015"/>
                    <a:pt x="9827" y="43967"/>
                  </a:cubicBezTo>
                  <a:cubicBezTo>
                    <a:pt x="10115" y="43653"/>
                    <a:pt x="10402" y="43482"/>
                    <a:pt x="10761" y="43482"/>
                  </a:cubicBezTo>
                  <a:cubicBezTo>
                    <a:pt x="10805" y="43482"/>
                    <a:pt x="10850" y="43484"/>
                    <a:pt x="10896" y="43490"/>
                  </a:cubicBezTo>
                  <a:cubicBezTo>
                    <a:pt x="11296" y="43519"/>
                    <a:pt x="11690" y="43567"/>
                    <a:pt x="12090" y="43615"/>
                  </a:cubicBezTo>
                  <a:cubicBezTo>
                    <a:pt x="12365" y="43639"/>
                    <a:pt x="12663" y="43692"/>
                    <a:pt x="12938" y="43716"/>
                  </a:cubicBezTo>
                  <a:cubicBezTo>
                    <a:pt x="13087" y="43740"/>
                    <a:pt x="13236" y="43740"/>
                    <a:pt x="13386" y="43764"/>
                  </a:cubicBezTo>
                  <a:cubicBezTo>
                    <a:pt x="14266" y="43828"/>
                    <a:pt x="15147" y="43872"/>
                    <a:pt x="16028" y="43872"/>
                  </a:cubicBezTo>
                  <a:cubicBezTo>
                    <a:pt x="16216" y="43872"/>
                    <a:pt x="16404" y="43870"/>
                    <a:pt x="16591" y="43866"/>
                  </a:cubicBezTo>
                  <a:cubicBezTo>
                    <a:pt x="17087" y="43842"/>
                    <a:pt x="17588" y="43818"/>
                    <a:pt x="18060" y="43788"/>
                  </a:cubicBezTo>
                  <a:cubicBezTo>
                    <a:pt x="18185" y="43764"/>
                    <a:pt x="18281" y="43740"/>
                    <a:pt x="18406" y="43716"/>
                  </a:cubicBezTo>
                  <a:cubicBezTo>
                    <a:pt x="18382" y="43591"/>
                    <a:pt x="18311" y="43519"/>
                    <a:pt x="18185" y="43519"/>
                  </a:cubicBezTo>
                  <a:cubicBezTo>
                    <a:pt x="17897" y="43519"/>
                    <a:pt x="17597" y="43483"/>
                    <a:pt x="17291" y="43483"/>
                  </a:cubicBezTo>
                  <a:cubicBezTo>
                    <a:pt x="17223" y="43483"/>
                    <a:pt x="17155" y="43485"/>
                    <a:pt x="17087" y="43490"/>
                  </a:cubicBezTo>
                  <a:cubicBezTo>
                    <a:pt x="16692" y="43525"/>
                    <a:pt x="16302" y="43539"/>
                    <a:pt x="15911" y="43539"/>
                  </a:cubicBezTo>
                  <a:cubicBezTo>
                    <a:pt x="15444" y="43539"/>
                    <a:pt x="14976" y="43519"/>
                    <a:pt x="14502" y="43490"/>
                  </a:cubicBezTo>
                  <a:cubicBezTo>
                    <a:pt x="14078" y="43466"/>
                    <a:pt x="13654" y="43466"/>
                    <a:pt x="13206" y="43418"/>
                  </a:cubicBezTo>
                  <a:cubicBezTo>
                    <a:pt x="12986" y="43418"/>
                    <a:pt x="12735" y="43340"/>
                    <a:pt x="12490" y="43316"/>
                  </a:cubicBezTo>
                  <a:cubicBezTo>
                    <a:pt x="12114" y="43293"/>
                    <a:pt x="11744" y="43269"/>
                    <a:pt x="11368" y="43245"/>
                  </a:cubicBezTo>
                  <a:cubicBezTo>
                    <a:pt x="10848" y="43191"/>
                    <a:pt x="10347" y="43072"/>
                    <a:pt x="9851" y="42946"/>
                  </a:cubicBezTo>
                  <a:cubicBezTo>
                    <a:pt x="9851" y="42893"/>
                    <a:pt x="9875" y="42845"/>
                    <a:pt x="9875" y="42797"/>
                  </a:cubicBezTo>
                  <a:cubicBezTo>
                    <a:pt x="9804" y="42594"/>
                    <a:pt x="9851" y="42445"/>
                    <a:pt x="10001" y="42325"/>
                  </a:cubicBezTo>
                  <a:cubicBezTo>
                    <a:pt x="10251" y="42122"/>
                    <a:pt x="10520" y="42051"/>
                    <a:pt x="10818" y="41997"/>
                  </a:cubicBezTo>
                  <a:cubicBezTo>
                    <a:pt x="10944" y="41949"/>
                    <a:pt x="11093" y="41949"/>
                    <a:pt x="11242" y="41925"/>
                  </a:cubicBezTo>
                  <a:cubicBezTo>
                    <a:pt x="11297" y="41919"/>
                    <a:pt x="11351" y="41916"/>
                    <a:pt x="11404" y="41916"/>
                  </a:cubicBezTo>
                  <a:close/>
                  <a:moveTo>
                    <a:pt x="19081" y="44313"/>
                  </a:moveTo>
                  <a:lnTo>
                    <a:pt x="19081" y="44313"/>
                  </a:lnTo>
                  <a:cubicBezTo>
                    <a:pt x="19057" y="44486"/>
                    <a:pt x="19057" y="44486"/>
                    <a:pt x="18854" y="44612"/>
                  </a:cubicBezTo>
                  <a:cubicBezTo>
                    <a:pt x="18830" y="44510"/>
                    <a:pt x="18830" y="44463"/>
                    <a:pt x="18806" y="44385"/>
                  </a:cubicBezTo>
                  <a:cubicBezTo>
                    <a:pt x="18908" y="44361"/>
                    <a:pt x="18979" y="44337"/>
                    <a:pt x="19081" y="44313"/>
                  </a:cubicBezTo>
                  <a:close/>
                  <a:moveTo>
                    <a:pt x="10872" y="44588"/>
                  </a:moveTo>
                  <a:cubicBezTo>
                    <a:pt x="10920" y="44761"/>
                    <a:pt x="10944" y="44934"/>
                    <a:pt x="10998" y="45083"/>
                  </a:cubicBezTo>
                  <a:cubicBezTo>
                    <a:pt x="10968" y="45083"/>
                    <a:pt x="10968" y="45107"/>
                    <a:pt x="10944" y="45107"/>
                  </a:cubicBezTo>
                  <a:cubicBezTo>
                    <a:pt x="10747" y="44958"/>
                    <a:pt x="10550" y="44785"/>
                    <a:pt x="10323" y="44588"/>
                  </a:cubicBezTo>
                  <a:close/>
                  <a:moveTo>
                    <a:pt x="18579" y="44385"/>
                  </a:moveTo>
                  <a:lnTo>
                    <a:pt x="18579" y="44385"/>
                  </a:lnTo>
                  <a:cubicBezTo>
                    <a:pt x="18681" y="44713"/>
                    <a:pt x="18633" y="44833"/>
                    <a:pt x="18406" y="45012"/>
                  </a:cubicBezTo>
                  <a:cubicBezTo>
                    <a:pt x="18257" y="45131"/>
                    <a:pt x="18132" y="45209"/>
                    <a:pt x="17982" y="45310"/>
                  </a:cubicBezTo>
                  <a:cubicBezTo>
                    <a:pt x="17982" y="45334"/>
                    <a:pt x="17958" y="45334"/>
                    <a:pt x="17935" y="45334"/>
                  </a:cubicBezTo>
                  <a:cubicBezTo>
                    <a:pt x="17982" y="45036"/>
                    <a:pt x="18060" y="44737"/>
                    <a:pt x="18108" y="44415"/>
                  </a:cubicBezTo>
                  <a:cubicBezTo>
                    <a:pt x="18281" y="44415"/>
                    <a:pt x="18430" y="44415"/>
                    <a:pt x="18579" y="44385"/>
                  </a:cubicBezTo>
                  <a:close/>
                  <a:moveTo>
                    <a:pt x="11415" y="44534"/>
                  </a:moveTo>
                  <a:cubicBezTo>
                    <a:pt x="11744" y="45012"/>
                    <a:pt x="12042" y="45430"/>
                    <a:pt x="12365" y="45877"/>
                  </a:cubicBezTo>
                  <a:cubicBezTo>
                    <a:pt x="12324" y="45883"/>
                    <a:pt x="12284" y="45886"/>
                    <a:pt x="12244" y="45886"/>
                  </a:cubicBezTo>
                  <a:cubicBezTo>
                    <a:pt x="12067" y="45886"/>
                    <a:pt x="11909" y="45831"/>
                    <a:pt x="11768" y="45728"/>
                  </a:cubicBezTo>
                  <a:cubicBezTo>
                    <a:pt x="11469" y="45531"/>
                    <a:pt x="11218" y="45310"/>
                    <a:pt x="11171" y="44910"/>
                  </a:cubicBezTo>
                  <a:cubicBezTo>
                    <a:pt x="11171" y="44809"/>
                    <a:pt x="11117" y="44713"/>
                    <a:pt x="11093" y="44588"/>
                  </a:cubicBezTo>
                  <a:cubicBezTo>
                    <a:pt x="11069" y="44588"/>
                    <a:pt x="11093" y="44588"/>
                    <a:pt x="11093" y="44564"/>
                  </a:cubicBezTo>
                  <a:cubicBezTo>
                    <a:pt x="11195" y="44564"/>
                    <a:pt x="11320" y="44534"/>
                    <a:pt x="11415" y="44534"/>
                  </a:cubicBezTo>
                  <a:close/>
                  <a:moveTo>
                    <a:pt x="12639" y="44534"/>
                  </a:moveTo>
                  <a:cubicBezTo>
                    <a:pt x="12860" y="45012"/>
                    <a:pt x="13087" y="45507"/>
                    <a:pt x="13308" y="46003"/>
                  </a:cubicBezTo>
                  <a:cubicBezTo>
                    <a:pt x="13239" y="46020"/>
                    <a:pt x="13174" y="46026"/>
                    <a:pt x="13111" y="46026"/>
                  </a:cubicBezTo>
                  <a:cubicBezTo>
                    <a:pt x="12973" y="46026"/>
                    <a:pt x="12846" y="45995"/>
                    <a:pt x="12711" y="45979"/>
                  </a:cubicBezTo>
                  <a:cubicBezTo>
                    <a:pt x="12687" y="45979"/>
                    <a:pt x="12663" y="45931"/>
                    <a:pt x="12639" y="45907"/>
                  </a:cubicBezTo>
                  <a:cubicBezTo>
                    <a:pt x="12311" y="45483"/>
                    <a:pt x="11989" y="45060"/>
                    <a:pt x="11690" y="44612"/>
                  </a:cubicBezTo>
                  <a:cubicBezTo>
                    <a:pt x="11666" y="44612"/>
                    <a:pt x="11666" y="44588"/>
                    <a:pt x="11642" y="44534"/>
                  </a:cubicBezTo>
                  <a:close/>
                  <a:moveTo>
                    <a:pt x="17911" y="44415"/>
                  </a:moveTo>
                  <a:lnTo>
                    <a:pt x="17911" y="44415"/>
                  </a:lnTo>
                  <a:cubicBezTo>
                    <a:pt x="17887" y="44564"/>
                    <a:pt x="17863" y="44683"/>
                    <a:pt x="17833" y="44809"/>
                  </a:cubicBezTo>
                  <a:cubicBezTo>
                    <a:pt x="17761" y="45012"/>
                    <a:pt x="17684" y="45209"/>
                    <a:pt x="17636" y="45406"/>
                  </a:cubicBezTo>
                  <a:cubicBezTo>
                    <a:pt x="17588" y="45633"/>
                    <a:pt x="17463" y="45782"/>
                    <a:pt x="17290" y="45854"/>
                  </a:cubicBezTo>
                  <a:cubicBezTo>
                    <a:pt x="17102" y="45948"/>
                    <a:pt x="16959" y="46083"/>
                    <a:pt x="16745" y="46083"/>
                  </a:cubicBezTo>
                  <a:cubicBezTo>
                    <a:pt x="16728" y="46083"/>
                    <a:pt x="16711" y="46082"/>
                    <a:pt x="16693" y="46080"/>
                  </a:cubicBezTo>
                  <a:cubicBezTo>
                    <a:pt x="16669" y="46080"/>
                    <a:pt x="16669" y="46057"/>
                    <a:pt x="16615" y="46057"/>
                  </a:cubicBezTo>
                  <a:cubicBezTo>
                    <a:pt x="16866" y="45531"/>
                    <a:pt x="17141" y="45060"/>
                    <a:pt x="17188" y="44463"/>
                  </a:cubicBezTo>
                  <a:cubicBezTo>
                    <a:pt x="17439" y="44439"/>
                    <a:pt x="17660" y="44439"/>
                    <a:pt x="17911" y="44415"/>
                  </a:cubicBezTo>
                  <a:close/>
                  <a:moveTo>
                    <a:pt x="13450" y="44501"/>
                  </a:moveTo>
                  <a:cubicBezTo>
                    <a:pt x="13541" y="44501"/>
                    <a:pt x="13629" y="44504"/>
                    <a:pt x="13708" y="44510"/>
                  </a:cubicBezTo>
                  <a:cubicBezTo>
                    <a:pt x="13881" y="45036"/>
                    <a:pt x="14006" y="45555"/>
                    <a:pt x="13983" y="46104"/>
                  </a:cubicBezTo>
                  <a:cubicBezTo>
                    <a:pt x="13929" y="46104"/>
                    <a:pt x="13881" y="46080"/>
                    <a:pt x="13833" y="46080"/>
                  </a:cubicBezTo>
                  <a:cubicBezTo>
                    <a:pt x="13802" y="46086"/>
                    <a:pt x="13774" y="46088"/>
                    <a:pt x="13747" y="46088"/>
                  </a:cubicBezTo>
                  <a:cubicBezTo>
                    <a:pt x="13541" y="46088"/>
                    <a:pt x="13470" y="45929"/>
                    <a:pt x="13386" y="45728"/>
                  </a:cubicBezTo>
                  <a:cubicBezTo>
                    <a:pt x="13236" y="45382"/>
                    <a:pt x="13057" y="45060"/>
                    <a:pt x="12884" y="44713"/>
                  </a:cubicBezTo>
                  <a:cubicBezTo>
                    <a:pt x="12860" y="44660"/>
                    <a:pt x="12836" y="44612"/>
                    <a:pt x="12812" y="44564"/>
                  </a:cubicBezTo>
                  <a:cubicBezTo>
                    <a:pt x="12922" y="44524"/>
                    <a:pt x="13195" y="44501"/>
                    <a:pt x="13450" y="44501"/>
                  </a:cubicBezTo>
                  <a:close/>
                  <a:moveTo>
                    <a:pt x="15051" y="44510"/>
                  </a:moveTo>
                  <a:cubicBezTo>
                    <a:pt x="15027" y="45060"/>
                    <a:pt x="15075" y="45579"/>
                    <a:pt x="14950" y="46104"/>
                  </a:cubicBezTo>
                  <a:lnTo>
                    <a:pt x="14227" y="46104"/>
                  </a:lnTo>
                  <a:cubicBezTo>
                    <a:pt x="14203" y="45555"/>
                    <a:pt x="14132" y="45036"/>
                    <a:pt x="13905" y="44510"/>
                  </a:cubicBezTo>
                  <a:close/>
                  <a:moveTo>
                    <a:pt x="16144" y="44510"/>
                  </a:moveTo>
                  <a:lnTo>
                    <a:pt x="16144" y="44660"/>
                  </a:lnTo>
                  <a:cubicBezTo>
                    <a:pt x="16042" y="45131"/>
                    <a:pt x="15869" y="45555"/>
                    <a:pt x="15672" y="45979"/>
                  </a:cubicBezTo>
                  <a:cubicBezTo>
                    <a:pt x="15624" y="46080"/>
                    <a:pt x="15571" y="46128"/>
                    <a:pt x="15445" y="46128"/>
                  </a:cubicBezTo>
                  <a:cubicBezTo>
                    <a:pt x="15421" y="46120"/>
                    <a:pt x="15394" y="46118"/>
                    <a:pt x="15365" y="46118"/>
                  </a:cubicBezTo>
                  <a:cubicBezTo>
                    <a:pt x="15307" y="46118"/>
                    <a:pt x="15240" y="46128"/>
                    <a:pt x="15177" y="46128"/>
                  </a:cubicBezTo>
                  <a:cubicBezTo>
                    <a:pt x="15200" y="45579"/>
                    <a:pt x="15200" y="45060"/>
                    <a:pt x="15224" y="44510"/>
                  </a:cubicBezTo>
                  <a:close/>
                  <a:moveTo>
                    <a:pt x="17039" y="44486"/>
                  </a:moveTo>
                  <a:cubicBezTo>
                    <a:pt x="16890" y="45060"/>
                    <a:pt x="16639" y="45579"/>
                    <a:pt x="16341" y="46128"/>
                  </a:cubicBezTo>
                  <a:lnTo>
                    <a:pt x="15845" y="46128"/>
                  </a:lnTo>
                  <a:cubicBezTo>
                    <a:pt x="16072" y="45579"/>
                    <a:pt x="16317" y="45083"/>
                    <a:pt x="16317" y="44486"/>
                  </a:cubicBezTo>
                  <a:close/>
                  <a:moveTo>
                    <a:pt x="13833" y="47000"/>
                  </a:moveTo>
                  <a:cubicBezTo>
                    <a:pt x="14054" y="47000"/>
                    <a:pt x="14251" y="47024"/>
                    <a:pt x="14502" y="47048"/>
                  </a:cubicBezTo>
                  <a:cubicBezTo>
                    <a:pt x="14478" y="47173"/>
                    <a:pt x="14454" y="47274"/>
                    <a:pt x="14430" y="47400"/>
                  </a:cubicBezTo>
                  <a:cubicBezTo>
                    <a:pt x="14227" y="47346"/>
                    <a:pt x="14054" y="47274"/>
                    <a:pt x="13881" y="47173"/>
                  </a:cubicBezTo>
                  <a:cubicBezTo>
                    <a:pt x="13833" y="47149"/>
                    <a:pt x="13833" y="47071"/>
                    <a:pt x="13803" y="47048"/>
                  </a:cubicBezTo>
                  <a:cubicBezTo>
                    <a:pt x="13803" y="47024"/>
                    <a:pt x="13833" y="47000"/>
                    <a:pt x="13833" y="47000"/>
                  </a:cubicBezTo>
                  <a:close/>
                  <a:moveTo>
                    <a:pt x="17792" y="0"/>
                  </a:moveTo>
                  <a:cubicBezTo>
                    <a:pt x="17767" y="0"/>
                    <a:pt x="17746" y="11"/>
                    <a:pt x="17714" y="11"/>
                  </a:cubicBezTo>
                  <a:cubicBezTo>
                    <a:pt x="17761" y="136"/>
                    <a:pt x="17738" y="136"/>
                    <a:pt x="17833" y="160"/>
                  </a:cubicBezTo>
                  <a:cubicBezTo>
                    <a:pt x="17958" y="208"/>
                    <a:pt x="18108" y="237"/>
                    <a:pt x="18257" y="261"/>
                  </a:cubicBezTo>
                  <a:cubicBezTo>
                    <a:pt x="18358" y="285"/>
                    <a:pt x="18484" y="285"/>
                    <a:pt x="18579" y="333"/>
                  </a:cubicBezTo>
                  <a:cubicBezTo>
                    <a:pt x="19105" y="560"/>
                    <a:pt x="19654" y="781"/>
                    <a:pt x="20173" y="1055"/>
                  </a:cubicBezTo>
                  <a:cubicBezTo>
                    <a:pt x="20597" y="1252"/>
                    <a:pt x="20997" y="1527"/>
                    <a:pt x="21415" y="1754"/>
                  </a:cubicBezTo>
                  <a:cubicBezTo>
                    <a:pt x="21618" y="1879"/>
                    <a:pt x="21791" y="1999"/>
                    <a:pt x="21988" y="2124"/>
                  </a:cubicBezTo>
                  <a:cubicBezTo>
                    <a:pt x="22460" y="2446"/>
                    <a:pt x="22884" y="2822"/>
                    <a:pt x="23284" y="3246"/>
                  </a:cubicBezTo>
                  <a:cubicBezTo>
                    <a:pt x="23905" y="3843"/>
                    <a:pt x="24549" y="4440"/>
                    <a:pt x="25200" y="5037"/>
                  </a:cubicBezTo>
                  <a:cubicBezTo>
                    <a:pt x="25594" y="5407"/>
                    <a:pt x="25946" y="5831"/>
                    <a:pt x="26269" y="6303"/>
                  </a:cubicBezTo>
                  <a:cubicBezTo>
                    <a:pt x="26788" y="7049"/>
                    <a:pt x="27188" y="7849"/>
                    <a:pt x="27612" y="8643"/>
                  </a:cubicBezTo>
                  <a:cubicBezTo>
                    <a:pt x="28060" y="9461"/>
                    <a:pt x="28280" y="10356"/>
                    <a:pt x="28406" y="11282"/>
                  </a:cubicBezTo>
                  <a:cubicBezTo>
                    <a:pt x="28483" y="11927"/>
                    <a:pt x="28531" y="12595"/>
                    <a:pt x="28555" y="13246"/>
                  </a:cubicBezTo>
                  <a:cubicBezTo>
                    <a:pt x="28555" y="13789"/>
                    <a:pt x="28555" y="14315"/>
                    <a:pt x="28507" y="14834"/>
                  </a:cubicBezTo>
                  <a:cubicBezTo>
                    <a:pt x="28483" y="15282"/>
                    <a:pt x="28382" y="15759"/>
                    <a:pt x="28310" y="16207"/>
                  </a:cubicBezTo>
                  <a:cubicBezTo>
                    <a:pt x="28161" y="17001"/>
                    <a:pt x="27982" y="17771"/>
                    <a:pt x="27660" y="18517"/>
                  </a:cubicBezTo>
                  <a:cubicBezTo>
                    <a:pt x="27063" y="19789"/>
                    <a:pt x="26466" y="21055"/>
                    <a:pt x="25719" y="22225"/>
                  </a:cubicBezTo>
                  <a:cubicBezTo>
                    <a:pt x="25475" y="22672"/>
                    <a:pt x="25200" y="23096"/>
                    <a:pt x="24848" y="23466"/>
                  </a:cubicBezTo>
                  <a:cubicBezTo>
                    <a:pt x="24579" y="23765"/>
                    <a:pt x="24376" y="24087"/>
                    <a:pt x="24203" y="24440"/>
                  </a:cubicBezTo>
                  <a:cubicBezTo>
                    <a:pt x="24078" y="24738"/>
                    <a:pt x="23928" y="25013"/>
                    <a:pt x="23803" y="25311"/>
                  </a:cubicBezTo>
                  <a:cubicBezTo>
                    <a:pt x="23606" y="25783"/>
                    <a:pt x="23385" y="26230"/>
                    <a:pt x="23236" y="26726"/>
                  </a:cubicBezTo>
                  <a:cubicBezTo>
                    <a:pt x="22985" y="27448"/>
                    <a:pt x="22908" y="28242"/>
                    <a:pt x="22758" y="29012"/>
                  </a:cubicBezTo>
                  <a:cubicBezTo>
                    <a:pt x="22687" y="29365"/>
                    <a:pt x="22687" y="29735"/>
                    <a:pt x="22639" y="30087"/>
                  </a:cubicBezTo>
                  <a:cubicBezTo>
                    <a:pt x="22585" y="30433"/>
                    <a:pt x="22514" y="30756"/>
                    <a:pt x="22460" y="31078"/>
                  </a:cubicBezTo>
                  <a:cubicBezTo>
                    <a:pt x="22364" y="31627"/>
                    <a:pt x="22287" y="32147"/>
                    <a:pt x="22161" y="32696"/>
                  </a:cubicBezTo>
                  <a:cubicBezTo>
                    <a:pt x="22042" y="33221"/>
                    <a:pt x="21893" y="33765"/>
                    <a:pt x="21714" y="34290"/>
                  </a:cubicBezTo>
                  <a:cubicBezTo>
                    <a:pt x="21517" y="34935"/>
                    <a:pt x="21194" y="35460"/>
                    <a:pt x="20770" y="35979"/>
                  </a:cubicBezTo>
                  <a:cubicBezTo>
                    <a:pt x="20699" y="36027"/>
                    <a:pt x="20645" y="36081"/>
                    <a:pt x="20573" y="36152"/>
                  </a:cubicBezTo>
                  <a:cubicBezTo>
                    <a:pt x="20275" y="36403"/>
                    <a:pt x="19923" y="36552"/>
                    <a:pt x="19576" y="36678"/>
                  </a:cubicBezTo>
                  <a:cubicBezTo>
                    <a:pt x="19105" y="36851"/>
                    <a:pt x="18609" y="36976"/>
                    <a:pt x="18084" y="36976"/>
                  </a:cubicBezTo>
                  <a:lnTo>
                    <a:pt x="15869" y="36976"/>
                  </a:lnTo>
                  <a:cubicBezTo>
                    <a:pt x="14878" y="37000"/>
                    <a:pt x="13881" y="37000"/>
                    <a:pt x="12884" y="37000"/>
                  </a:cubicBezTo>
                  <a:cubicBezTo>
                    <a:pt x="12766" y="37004"/>
                    <a:pt x="12649" y="37006"/>
                    <a:pt x="12532" y="37006"/>
                  </a:cubicBezTo>
                  <a:cubicBezTo>
                    <a:pt x="11962" y="37006"/>
                    <a:pt x="11403" y="36959"/>
                    <a:pt x="10848" y="36875"/>
                  </a:cubicBezTo>
                  <a:cubicBezTo>
                    <a:pt x="10102" y="36773"/>
                    <a:pt x="9427" y="36552"/>
                    <a:pt x="8783" y="36206"/>
                  </a:cubicBezTo>
                  <a:cubicBezTo>
                    <a:pt x="8610" y="36105"/>
                    <a:pt x="8431" y="35979"/>
                    <a:pt x="8233" y="35878"/>
                  </a:cubicBezTo>
                  <a:cubicBezTo>
                    <a:pt x="8084" y="35806"/>
                    <a:pt x="7959" y="35705"/>
                    <a:pt x="7863" y="35579"/>
                  </a:cubicBezTo>
                  <a:cubicBezTo>
                    <a:pt x="7660" y="35311"/>
                    <a:pt x="7463" y="35036"/>
                    <a:pt x="7314" y="34738"/>
                  </a:cubicBezTo>
                  <a:cubicBezTo>
                    <a:pt x="7063" y="34212"/>
                    <a:pt x="6866" y="33669"/>
                    <a:pt x="6765" y="33096"/>
                  </a:cubicBezTo>
                  <a:cubicBezTo>
                    <a:pt x="6717" y="32744"/>
                    <a:pt x="6693" y="32374"/>
                    <a:pt x="6640" y="31997"/>
                  </a:cubicBezTo>
                  <a:cubicBezTo>
                    <a:pt x="6616" y="31729"/>
                    <a:pt x="6592" y="31454"/>
                    <a:pt x="6568" y="31180"/>
                  </a:cubicBezTo>
                  <a:cubicBezTo>
                    <a:pt x="6520" y="30684"/>
                    <a:pt x="6466" y="30183"/>
                    <a:pt x="6395" y="29687"/>
                  </a:cubicBezTo>
                  <a:cubicBezTo>
                    <a:pt x="6341" y="29412"/>
                    <a:pt x="6246" y="29138"/>
                    <a:pt x="6192" y="28893"/>
                  </a:cubicBezTo>
                  <a:cubicBezTo>
                    <a:pt x="5947" y="27998"/>
                    <a:pt x="5625" y="27150"/>
                    <a:pt x="5272" y="26326"/>
                  </a:cubicBezTo>
                  <a:cubicBezTo>
                    <a:pt x="4926" y="25532"/>
                    <a:pt x="4502" y="24762"/>
                    <a:pt x="4102" y="23992"/>
                  </a:cubicBezTo>
                  <a:cubicBezTo>
                    <a:pt x="3953" y="23717"/>
                    <a:pt x="3834" y="23466"/>
                    <a:pt x="3684" y="23192"/>
                  </a:cubicBezTo>
                  <a:cubicBezTo>
                    <a:pt x="3332" y="22523"/>
                    <a:pt x="2962" y="21849"/>
                    <a:pt x="2610" y="21156"/>
                  </a:cubicBezTo>
                  <a:cubicBezTo>
                    <a:pt x="2287" y="20559"/>
                    <a:pt x="2013" y="19962"/>
                    <a:pt x="1768" y="19311"/>
                  </a:cubicBezTo>
                  <a:cubicBezTo>
                    <a:pt x="1595" y="18840"/>
                    <a:pt x="1392" y="18344"/>
                    <a:pt x="1219" y="17873"/>
                  </a:cubicBezTo>
                  <a:cubicBezTo>
                    <a:pt x="1195" y="17819"/>
                    <a:pt x="1195" y="17771"/>
                    <a:pt x="1171" y="17723"/>
                  </a:cubicBezTo>
                  <a:cubicBezTo>
                    <a:pt x="1147" y="17574"/>
                    <a:pt x="1117" y="17425"/>
                    <a:pt x="1093" y="17252"/>
                  </a:cubicBezTo>
                  <a:cubicBezTo>
                    <a:pt x="944" y="16750"/>
                    <a:pt x="771" y="16255"/>
                    <a:pt x="670" y="15729"/>
                  </a:cubicBezTo>
                  <a:cubicBezTo>
                    <a:pt x="574" y="15312"/>
                    <a:pt x="520" y="14864"/>
                    <a:pt x="449" y="14440"/>
                  </a:cubicBezTo>
                  <a:cubicBezTo>
                    <a:pt x="299" y="13568"/>
                    <a:pt x="323" y="12721"/>
                    <a:pt x="496" y="11879"/>
                  </a:cubicBezTo>
                  <a:cubicBezTo>
                    <a:pt x="670" y="10882"/>
                    <a:pt x="998" y="9939"/>
                    <a:pt x="1344" y="8989"/>
                  </a:cubicBezTo>
                  <a:cubicBezTo>
                    <a:pt x="1941" y="7401"/>
                    <a:pt x="2735" y="5933"/>
                    <a:pt x="3804" y="4590"/>
                  </a:cubicBezTo>
                  <a:cubicBezTo>
                    <a:pt x="4102" y="4213"/>
                    <a:pt x="4431" y="3843"/>
                    <a:pt x="4777" y="3491"/>
                  </a:cubicBezTo>
                  <a:cubicBezTo>
                    <a:pt x="5774" y="2524"/>
                    <a:pt x="6914" y="1778"/>
                    <a:pt x="8084" y="1103"/>
                  </a:cubicBezTo>
                  <a:cubicBezTo>
                    <a:pt x="8431" y="930"/>
                    <a:pt x="8759" y="733"/>
                    <a:pt x="9081" y="560"/>
                  </a:cubicBezTo>
                  <a:cubicBezTo>
                    <a:pt x="9153" y="506"/>
                    <a:pt x="9230" y="482"/>
                    <a:pt x="9326" y="458"/>
                  </a:cubicBezTo>
                  <a:cubicBezTo>
                    <a:pt x="9451" y="411"/>
                    <a:pt x="9553" y="309"/>
                    <a:pt x="9553" y="184"/>
                  </a:cubicBezTo>
                  <a:lnTo>
                    <a:pt x="9553" y="184"/>
                  </a:lnTo>
                  <a:cubicBezTo>
                    <a:pt x="9380" y="261"/>
                    <a:pt x="9230" y="357"/>
                    <a:pt x="9057" y="434"/>
                  </a:cubicBezTo>
                  <a:cubicBezTo>
                    <a:pt x="8210" y="834"/>
                    <a:pt x="7386" y="1282"/>
                    <a:pt x="6592" y="1778"/>
                  </a:cubicBezTo>
                  <a:cubicBezTo>
                    <a:pt x="5744" y="2297"/>
                    <a:pt x="4974" y="2870"/>
                    <a:pt x="4305" y="3593"/>
                  </a:cubicBezTo>
                  <a:cubicBezTo>
                    <a:pt x="3481" y="4440"/>
                    <a:pt x="2813" y="5384"/>
                    <a:pt x="2216" y="6404"/>
                  </a:cubicBezTo>
                  <a:cubicBezTo>
                    <a:pt x="1320" y="7969"/>
                    <a:pt x="670" y="9664"/>
                    <a:pt x="252" y="11431"/>
                  </a:cubicBezTo>
                  <a:cubicBezTo>
                    <a:pt x="102" y="12100"/>
                    <a:pt x="1" y="12774"/>
                    <a:pt x="25" y="13467"/>
                  </a:cubicBezTo>
                  <a:cubicBezTo>
                    <a:pt x="25" y="13843"/>
                    <a:pt x="73" y="14237"/>
                    <a:pt x="126" y="14613"/>
                  </a:cubicBezTo>
                  <a:cubicBezTo>
                    <a:pt x="222" y="15383"/>
                    <a:pt x="347" y="16153"/>
                    <a:pt x="598" y="16876"/>
                  </a:cubicBezTo>
                  <a:cubicBezTo>
                    <a:pt x="699" y="17222"/>
                    <a:pt x="849" y="17550"/>
                    <a:pt x="849" y="17896"/>
                  </a:cubicBezTo>
                  <a:cubicBezTo>
                    <a:pt x="849" y="17944"/>
                    <a:pt x="873" y="17998"/>
                    <a:pt x="896" y="18046"/>
                  </a:cubicBezTo>
                  <a:cubicBezTo>
                    <a:pt x="968" y="18195"/>
                    <a:pt x="1046" y="18344"/>
                    <a:pt x="1093" y="18517"/>
                  </a:cubicBezTo>
                  <a:cubicBezTo>
                    <a:pt x="1416" y="19437"/>
                    <a:pt x="1768" y="20332"/>
                    <a:pt x="2216" y="21204"/>
                  </a:cubicBezTo>
                  <a:cubicBezTo>
                    <a:pt x="2538" y="21801"/>
                    <a:pt x="2861" y="22398"/>
                    <a:pt x="3159" y="22995"/>
                  </a:cubicBezTo>
                  <a:cubicBezTo>
                    <a:pt x="3284" y="23222"/>
                    <a:pt x="3434" y="23466"/>
                    <a:pt x="3505" y="23741"/>
                  </a:cubicBezTo>
                  <a:cubicBezTo>
                    <a:pt x="3505" y="23789"/>
                    <a:pt x="3559" y="23843"/>
                    <a:pt x="3583" y="23890"/>
                  </a:cubicBezTo>
                  <a:cubicBezTo>
                    <a:pt x="3684" y="24040"/>
                    <a:pt x="3780" y="24189"/>
                    <a:pt x="3881" y="24338"/>
                  </a:cubicBezTo>
                  <a:cubicBezTo>
                    <a:pt x="4132" y="24810"/>
                    <a:pt x="4353" y="25281"/>
                    <a:pt x="4604" y="25759"/>
                  </a:cubicBezTo>
                  <a:cubicBezTo>
                    <a:pt x="5099" y="26726"/>
                    <a:pt x="5446" y="27771"/>
                    <a:pt x="5774" y="28815"/>
                  </a:cubicBezTo>
                  <a:cubicBezTo>
                    <a:pt x="5846" y="29042"/>
                    <a:pt x="5923" y="29287"/>
                    <a:pt x="5947" y="29538"/>
                  </a:cubicBezTo>
                  <a:cubicBezTo>
                    <a:pt x="5995" y="29938"/>
                    <a:pt x="6019" y="30356"/>
                    <a:pt x="6072" y="30756"/>
                  </a:cubicBezTo>
                  <a:cubicBezTo>
                    <a:pt x="6096" y="31030"/>
                    <a:pt x="6120" y="31305"/>
                    <a:pt x="6144" y="31580"/>
                  </a:cubicBezTo>
                  <a:cubicBezTo>
                    <a:pt x="6168" y="31997"/>
                    <a:pt x="6168" y="32421"/>
                    <a:pt x="6192" y="32869"/>
                  </a:cubicBezTo>
                  <a:cubicBezTo>
                    <a:pt x="6222" y="33018"/>
                    <a:pt x="6222" y="33191"/>
                    <a:pt x="6246" y="33371"/>
                  </a:cubicBezTo>
                  <a:cubicBezTo>
                    <a:pt x="6395" y="34063"/>
                    <a:pt x="6693" y="34684"/>
                    <a:pt x="7063" y="35281"/>
                  </a:cubicBezTo>
                  <a:cubicBezTo>
                    <a:pt x="7141" y="35430"/>
                    <a:pt x="7213" y="35555"/>
                    <a:pt x="7338" y="35657"/>
                  </a:cubicBezTo>
                  <a:cubicBezTo>
                    <a:pt x="7613" y="35932"/>
                    <a:pt x="7911" y="36176"/>
                    <a:pt x="8210" y="36403"/>
                  </a:cubicBezTo>
                  <a:cubicBezTo>
                    <a:pt x="8335" y="36505"/>
                    <a:pt x="8484" y="36576"/>
                    <a:pt x="8610" y="36654"/>
                  </a:cubicBezTo>
                  <a:lnTo>
                    <a:pt x="9057" y="36875"/>
                  </a:lnTo>
                  <a:cubicBezTo>
                    <a:pt x="8854" y="37496"/>
                    <a:pt x="9153" y="37896"/>
                    <a:pt x="9601" y="38242"/>
                  </a:cubicBezTo>
                  <a:cubicBezTo>
                    <a:pt x="9475" y="38391"/>
                    <a:pt x="9380" y="38517"/>
                    <a:pt x="9278" y="38666"/>
                  </a:cubicBezTo>
                  <a:cubicBezTo>
                    <a:pt x="9081" y="38964"/>
                    <a:pt x="9129" y="39263"/>
                    <a:pt x="9356" y="39537"/>
                  </a:cubicBezTo>
                  <a:cubicBezTo>
                    <a:pt x="9427" y="39639"/>
                    <a:pt x="9529" y="39734"/>
                    <a:pt x="9624" y="39836"/>
                  </a:cubicBezTo>
                  <a:cubicBezTo>
                    <a:pt x="9505" y="40033"/>
                    <a:pt x="9356" y="40236"/>
                    <a:pt x="9230" y="40457"/>
                  </a:cubicBezTo>
                  <a:cubicBezTo>
                    <a:pt x="9105" y="40630"/>
                    <a:pt x="9105" y="40857"/>
                    <a:pt x="9230" y="41030"/>
                  </a:cubicBezTo>
                  <a:cubicBezTo>
                    <a:pt x="9302" y="41155"/>
                    <a:pt x="9427" y="41227"/>
                    <a:pt x="9529" y="41328"/>
                  </a:cubicBezTo>
                  <a:cubicBezTo>
                    <a:pt x="9577" y="41376"/>
                    <a:pt x="9654" y="41400"/>
                    <a:pt x="9726" y="41454"/>
                  </a:cubicBezTo>
                  <a:cubicBezTo>
                    <a:pt x="9702" y="41478"/>
                    <a:pt x="9678" y="41502"/>
                    <a:pt x="9654" y="41525"/>
                  </a:cubicBezTo>
                  <a:cubicBezTo>
                    <a:pt x="9553" y="41651"/>
                    <a:pt x="9427" y="41800"/>
                    <a:pt x="9302" y="41949"/>
                  </a:cubicBezTo>
                  <a:cubicBezTo>
                    <a:pt x="9027" y="42296"/>
                    <a:pt x="9057" y="42648"/>
                    <a:pt x="9356" y="42970"/>
                  </a:cubicBezTo>
                  <a:cubicBezTo>
                    <a:pt x="9427" y="43018"/>
                    <a:pt x="9505" y="43072"/>
                    <a:pt x="9553" y="43119"/>
                  </a:cubicBezTo>
                  <a:cubicBezTo>
                    <a:pt x="9505" y="43221"/>
                    <a:pt x="9475" y="43293"/>
                    <a:pt x="9475" y="43370"/>
                  </a:cubicBezTo>
                  <a:cubicBezTo>
                    <a:pt x="9451" y="43442"/>
                    <a:pt x="9404" y="43519"/>
                    <a:pt x="9404" y="43591"/>
                  </a:cubicBezTo>
                  <a:cubicBezTo>
                    <a:pt x="9380" y="43818"/>
                    <a:pt x="9278" y="44015"/>
                    <a:pt x="9475" y="44236"/>
                  </a:cubicBezTo>
                  <a:cubicBezTo>
                    <a:pt x="9577" y="44361"/>
                    <a:pt x="9726" y="44463"/>
                    <a:pt x="9851" y="44588"/>
                  </a:cubicBezTo>
                  <a:cubicBezTo>
                    <a:pt x="10198" y="44910"/>
                    <a:pt x="10520" y="45257"/>
                    <a:pt x="10872" y="45555"/>
                  </a:cubicBezTo>
                  <a:cubicBezTo>
                    <a:pt x="11296" y="45907"/>
                    <a:pt x="11714" y="46230"/>
                    <a:pt x="12287" y="46301"/>
                  </a:cubicBezTo>
                  <a:cubicBezTo>
                    <a:pt x="12341" y="46301"/>
                    <a:pt x="12412" y="46355"/>
                    <a:pt x="12412" y="46355"/>
                  </a:cubicBezTo>
                  <a:cubicBezTo>
                    <a:pt x="12460" y="46504"/>
                    <a:pt x="12490" y="46600"/>
                    <a:pt x="12538" y="46677"/>
                  </a:cubicBezTo>
                  <a:cubicBezTo>
                    <a:pt x="12812" y="47173"/>
                    <a:pt x="13087" y="47645"/>
                    <a:pt x="13386" y="48116"/>
                  </a:cubicBezTo>
                  <a:cubicBezTo>
                    <a:pt x="13559" y="48415"/>
                    <a:pt x="13756" y="48618"/>
                    <a:pt x="14030" y="48767"/>
                  </a:cubicBezTo>
                  <a:cubicBezTo>
                    <a:pt x="14158" y="48839"/>
                    <a:pt x="14296" y="48878"/>
                    <a:pt x="14438" y="48878"/>
                  </a:cubicBezTo>
                  <a:cubicBezTo>
                    <a:pt x="14541" y="48878"/>
                    <a:pt x="14647" y="48857"/>
                    <a:pt x="14753" y="48815"/>
                  </a:cubicBezTo>
                  <a:cubicBezTo>
                    <a:pt x="14777" y="48791"/>
                    <a:pt x="14824" y="48767"/>
                    <a:pt x="14878" y="48743"/>
                  </a:cubicBezTo>
                  <a:cubicBezTo>
                    <a:pt x="15200" y="48713"/>
                    <a:pt x="15421" y="48516"/>
                    <a:pt x="15624" y="48295"/>
                  </a:cubicBezTo>
                  <a:cubicBezTo>
                    <a:pt x="16072" y="47794"/>
                    <a:pt x="16520" y="47274"/>
                    <a:pt x="16693" y="46600"/>
                  </a:cubicBezTo>
                  <a:cubicBezTo>
                    <a:pt x="16717" y="46576"/>
                    <a:pt x="16765" y="46504"/>
                    <a:pt x="16818" y="46504"/>
                  </a:cubicBezTo>
                  <a:cubicBezTo>
                    <a:pt x="17039" y="46427"/>
                    <a:pt x="17266" y="46355"/>
                    <a:pt x="17511" y="46277"/>
                  </a:cubicBezTo>
                  <a:cubicBezTo>
                    <a:pt x="17564" y="46254"/>
                    <a:pt x="17612" y="46230"/>
                    <a:pt x="17660" y="46206"/>
                  </a:cubicBezTo>
                  <a:cubicBezTo>
                    <a:pt x="17935" y="46027"/>
                    <a:pt x="18209" y="45854"/>
                    <a:pt x="18484" y="45633"/>
                  </a:cubicBezTo>
                  <a:cubicBezTo>
                    <a:pt x="19027" y="45185"/>
                    <a:pt x="19576" y="44683"/>
                    <a:pt x="20102" y="44212"/>
                  </a:cubicBezTo>
                  <a:cubicBezTo>
                    <a:pt x="20251" y="44087"/>
                    <a:pt x="20400" y="43937"/>
                    <a:pt x="20520" y="43764"/>
                  </a:cubicBezTo>
                  <a:cubicBezTo>
                    <a:pt x="20645" y="43639"/>
                    <a:pt x="20699" y="43490"/>
                    <a:pt x="20669" y="43293"/>
                  </a:cubicBezTo>
                  <a:cubicBezTo>
                    <a:pt x="20645" y="43042"/>
                    <a:pt x="20597" y="42797"/>
                    <a:pt x="20448" y="42594"/>
                  </a:cubicBezTo>
                  <a:cubicBezTo>
                    <a:pt x="20520" y="42445"/>
                    <a:pt x="20597" y="42349"/>
                    <a:pt x="20645" y="42200"/>
                  </a:cubicBezTo>
                  <a:cubicBezTo>
                    <a:pt x="20746" y="41902"/>
                    <a:pt x="20645" y="41627"/>
                    <a:pt x="20472" y="41352"/>
                  </a:cubicBezTo>
                  <a:cubicBezTo>
                    <a:pt x="20346" y="41155"/>
                    <a:pt x="20197" y="40952"/>
                    <a:pt x="20048" y="40755"/>
                  </a:cubicBezTo>
                  <a:cubicBezTo>
                    <a:pt x="20346" y="40582"/>
                    <a:pt x="20448" y="40409"/>
                    <a:pt x="20370" y="40111"/>
                  </a:cubicBezTo>
                  <a:cubicBezTo>
                    <a:pt x="20346" y="39985"/>
                    <a:pt x="20275" y="39860"/>
                    <a:pt x="20221" y="39734"/>
                  </a:cubicBezTo>
                  <a:cubicBezTo>
                    <a:pt x="20149" y="39537"/>
                    <a:pt x="20048" y="39364"/>
                    <a:pt x="19976" y="39161"/>
                  </a:cubicBezTo>
                  <a:cubicBezTo>
                    <a:pt x="20173" y="39066"/>
                    <a:pt x="20346" y="38964"/>
                    <a:pt x="20520" y="38863"/>
                  </a:cubicBezTo>
                  <a:cubicBezTo>
                    <a:pt x="20669" y="38791"/>
                    <a:pt x="20794" y="38666"/>
                    <a:pt x="20818" y="38493"/>
                  </a:cubicBezTo>
                  <a:cubicBezTo>
                    <a:pt x="20872" y="38296"/>
                    <a:pt x="20896" y="38093"/>
                    <a:pt x="20848" y="37872"/>
                  </a:cubicBezTo>
                  <a:cubicBezTo>
                    <a:pt x="20794" y="37621"/>
                    <a:pt x="20723" y="37370"/>
                    <a:pt x="20597" y="37126"/>
                  </a:cubicBezTo>
                  <a:cubicBezTo>
                    <a:pt x="20573" y="37072"/>
                    <a:pt x="20549" y="37024"/>
                    <a:pt x="20520" y="36976"/>
                  </a:cubicBezTo>
                  <a:cubicBezTo>
                    <a:pt x="20597" y="36899"/>
                    <a:pt x="20669" y="36851"/>
                    <a:pt x="20746" y="36827"/>
                  </a:cubicBezTo>
                  <a:cubicBezTo>
                    <a:pt x="20920" y="36702"/>
                    <a:pt x="21045" y="36552"/>
                    <a:pt x="21170" y="36355"/>
                  </a:cubicBezTo>
                  <a:cubicBezTo>
                    <a:pt x="21320" y="36105"/>
                    <a:pt x="21469" y="35878"/>
                    <a:pt x="21642" y="35633"/>
                  </a:cubicBezTo>
                  <a:cubicBezTo>
                    <a:pt x="21988" y="35161"/>
                    <a:pt x="22215" y="34636"/>
                    <a:pt x="22340" y="34063"/>
                  </a:cubicBezTo>
                  <a:cubicBezTo>
                    <a:pt x="22436" y="33466"/>
                    <a:pt x="22585" y="32893"/>
                    <a:pt x="22711" y="32296"/>
                  </a:cubicBezTo>
                  <a:cubicBezTo>
                    <a:pt x="22812" y="31800"/>
                    <a:pt x="22908" y="31305"/>
                    <a:pt x="22985" y="30803"/>
                  </a:cubicBezTo>
                  <a:cubicBezTo>
                    <a:pt x="23033" y="30535"/>
                    <a:pt x="23033" y="30284"/>
                    <a:pt x="23087" y="30009"/>
                  </a:cubicBezTo>
                  <a:cubicBezTo>
                    <a:pt x="23158" y="29538"/>
                    <a:pt x="23236" y="29066"/>
                    <a:pt x="23308" y="28618"/>
                  </a:cubicBezTo>
                  <a:cubicBezTo>
                    <a:pt x="23355" y="28344"/>
                    <a:pt x="23409" y="28093"/>
                    <a:pt x="23457" y="27848"/>
                  </a:cubicBezTo>
                  <a:cubicBezTo>
                    <a:pt x="23803" y="26654"/>
                    <a:pt x="24227" y="25508"/>
                    <a:pt x="24752" y="24386"/>
                  </a:cubicBezTo>
                  <a:cubicBezTo>
                    <a:pt x="24901" y="24087"/>
                    <a:pt x="25051" y="23765"/>
                    <a:pt x="25296" y="23544"/>
                  </a:cubicBezTo>
                  <a:cubicBezTo>
                    <a:pt x="25546" y="23317"/>
                    <a:pt x="25719" y="23043"/>
                    <a:pt x="25922" y="22744"/>
                  </a:cubicBezTo>
                  <a:cubicBezTo>
                    <a:pt x="26669" y="21604"/>
                    <a:pt x="27236" y="20386"/>
                    <a:pt x="27833" y="19138"/>
                  </a:cubicBezTo>
                  <a:cubicBezTo>
                    <a:pt x="27958" y="18917"/>
                    <a:pt x="28060" y="18690"/>
                    <a:pt x="28131" y="18446"/>
                  </a:cubicBezTo>
                  <a:cubicBezTo>
                    <a:pt x="28460" y="17670"/>
                    <a:pt x="28633" y="16876"/>
                    <a:pt x="28782" y="16058"/>
                  </a:cubicBezTo>
                  <a:cubicBezTo>
                    <a:pt x="28907" y="15335"/>
                    <a:pt x="29003" y="14637"/>
                    <a:pt x="28979" y="13891"/>
                  </a:cubicBezTo>
                  <a:cubicBezTo>
                    <a:pt x="28979" y="13568"/>
                    <a:pt x="28955" y="13222"/>
                    <a:pt x="28955" y="12870"/>
                  </a:cubicBezTo>
                  <a:cubicBezTo>
                    <a:pt x="28931" y="12225"/>
                    <a:pt x="28877" y="11604"/>
                    <a:pt x="28782" y="10953"/>
                  </a:cubicBezTo>
                  <a:cubicBezTo>
                    <a:pt x="28609" y="10058"/>
                    <a:pt x="28382" y="9192"/>
                    <a:pt x="27934" y="8392"/>
                  </a:cubicBezTo>
                  <a:cubicBezTo>
                    <a:pt x="27683" y="7969"/>
                    <a:pt x="27463" y="7521"/>
                    <a:pt x="27212" y="7103"/>
                  </a:cubicBezTo>
                  <a:cubicBezTo>
                    <a:pt x="26669" y="6154"/>
                    <a:pt x="26018" y="5258"/>
                    <a:pt x="25200" y="4536"/>
                  </a:cubicBezTo>
                  <a:cubicBezTo>
                    <a:pt x="24627" y="4040"/>
                    <a:pt x="24078" y="3521"/>
                    <a:pt x="23534" y="2996"/>
                  </a:cubicBezTo>
                  <a:cubicBezTo>
                    <a:pt x="23236" y="2745"/>
                    <a:pt x="22985" y="2476"/>
                    <a:pt x="22663" y="2249"/>
                  </a:cubicBezTo>
                  <a:cubicBezTo>
                    <a:pt x="21988" y="1730"/>
                    <a:pt x="21242" y="1330"/>
                    <a:pt x="20496" y="930"/>
                  </a:cubicBezTo>
                  <a:cubicBezTo>
                    <a:pt x="20173" y="757"/>
                    <a:pt x="19851" y="631"/>
                    <a:pt x="19529" y="482"/>
                  </a:cubicBezTo>
                  <a:cubicBezTo>
                    <a:pt x="18979" y="237"/>
                    <a:pt x="18406" y="112"/>
                    <a:pt x="17833" y="11"/>
                  </a:cubicBezTo>
                  <a:cubicBezTo>
                    <a:pt x="17817" y="3"/>
                    <a:pt x="17804" y="0"/>
                    <a:pt x="1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3905755" y="2708583"/>
              <a:ext cx="1191074" cy="39634"/>
            </a:xfrm>
            <a:custGeom>
              <a:avLst/>
              <a:gdLst/>
              <a:ahLst/>
              <a:cxnLst/>
              <a:rect l="l" t="t" r="r" b="b"/>
              <a:pathLst>
                <a:path w="21517" h="716" extrusionOk="0">
                  <a:moveTo>
                    <a:pt x="15366" y="0"/>
                  </a:moveTo>
                  <a:cubicBezTo>
                    <a:pt x="15319" y="0"/>
                    <a:pt x="15271" y="2"/>
                    <a:pt x="15224" y="5"/>
                  </a:cubicBezTo>
                  <a:cubicBezTo>
                    <a:pt x="14603" y="5"/>
                    <a:pt x="14006" y="29"/>
                    <a:pt x="13409" y="53"/>
                  </a:cubicBezTo>
                  <a:lnTo>
                    <a:pt x="12687" y="53"/>
                  </a:lnTo>
                  <a:cubicBezTo>
                    <a:pt x="11787" y="111"/>
                    <a:pt x="10887" y="139"/>
                    <a:pt x="9987" y="139"/>
                  </a:cubicBezTo>
                  <a:cubicBezTo>
                    <a:pt x="9693" y="139"/>
                    <a:pt x="9399" y="136"/>
                    <a:pt x="9105" y="130"/>
                  </a:cubicBezTo>
                  <a:lnTo>
                    <a:pt x="4753" y="130"/>
                  </a:lnTo>
                  <a:cubicBezTo>
                    <a:pt x="3654" y="101"/>
                    <a:pt x="2562" y="77"/>
                    <a:pt x="1469" y="53"/>
                  </a:cubicBezTo>
                  <a:cubicBezTo>
                    <a:pt x="1117" y="53"/>
                    <a:pt x="747" y="29"/>
                    <a:pt x="395" y="5"/>
                  </a:cubicBezTo>
                  <a:cubicBezTo>
                    <a:pt x="275" y="5"/>
                    <a:pt x="150" y="29"/>
                    <a:pt x="1" y="53"/>
                  </a:cubicBezTo>
                  <a:cubicBezTo>
                    <a:pt x="72" y="226"/>
                    <a:pt x="198" y="226"/>
                    <a:pt x="299" y="250"/>
                  </a:cubicBezTo>
                  <a:cubicBezTo>
                    <a:pt x="472" y="280"/>
                    <a:pt x="646" y="280"/>
                    <a:pt x="819" y="304"/>
                  </a:cubicBezTo>
                  <a:cubicBezTo>
                    <a:pt x="1917" y="429"/>
                    <a:pt x="3010" y="477"/>
                    <a:pt x="4126" y="501"/>
                  </a:cubicBezTo>
                  <a:cubicBezTo>
                    <a:pt x="5768" y="524"/>
                    <a:pt x="7439" y="524"/>
                    <a:pt x="9081" y="548"/>
                  </a:cubicBezTo>
                  <a:cubicBezTo>
                    <a:pt x="9923" y="548"/>
                    <a:pt x="10771" y="548"/>
                    <a:pt x="11588" y="524"/>
                  </a:cubicBezTo>
                  <a:cubicBezTo>
                    <a:pt x="12812" y="501"/>
                    <a:pt x="14030" y="453"/>
                    <a:pt x="15248" y="429"/>
                  </a:cubicBezTo>
                  <a:cubicBezTo>
                    <a:pt x="15672" y="429"/>
                    <a:pt x="16096" y="453"/>
                    <a:pt x="16514" y="477"/>
                  </a:cubicBezTo>
                  <a:lnTo>
                    <a:pt x="17039" y="477"/>
                  </a:lnTo>
                  <a:cubicBezTo>
                    <a:pt x="17314" y="501"/>
                    <a:pt x="17612" y="524"/>
                    <a:pt x="17911" y="548"/>
                  </a:cubicBezTo>
                  <a:cubicBezTo>
                    <a:pt x="18406" y="578"/>
                    <a:pt x="18931" y="602"/>
                    <a:pt x="19427" y="626"/>
                  </a:cubicBezTo>
                  <a:cubicBezTo>
                    <a:pt x="19844" y="662"/>
                    <a:pt x="20258" y="716"/>
                    <a:pt x="20685" y="716"/>
                  </a:cubicBezTo>
                  <a:cubicBezTo>
                    <a:pt x="20819" y="716"/>
                    <a:pt x="20955" y="710"/>
                    <a:pt x="21093" y="698"/>
                  </a:cubicBezTo>
                  <a:cubicBezTo>
                    <a:pt x="21194" y="698"/>
                    <a:pt x="21290" y="674"/>
                    <a:pt x="21367" y="626"/>
                  </a:cubicBezTo>
                  <a:cubicBezTo>
                    <a:pt x="21516" y="524"/>
                    <a:pt x="21492" y="351"/>
                    <a:pt x="21319" y="280"/>
                  </a:cubicBezTo>
                  <a:cubicBezTo>
                    <a:pt x="21266" y="280"/>
                    <a:pt x="21218" y="250"/>
                    <a:pt x="21140" y="250"/>
                  </a:cubicBezTo>
                  <a:lnTo>
                    <a:pt x="20794" y="250"/>
                  </a:lnTo>
                  <a:cubicBezTo>
                    <a:pt x="20627" y="250"/>
                    <a:pt x="20462" y="263"/>
                    <a:pt x="20304" y="263"/>
                  </a:cubicBezTo>
                  <a:cubicBezTo>
                    <a:pt x="20225" y="263"/>
                    <a:pt x="20147" y="260"/>
                    <a:pt x="20072" y="250"/>
                  </a:cubicBezTo>
                  <a:cubicBezTo>
                    <a:pt x="19499" y="178"/>
                    <a:pt x="18955" y="130"/>
                    <a:pt x="18382" y="130"/>
                  </a:cubicBezTo>
                  <a:cubicBezTo>
                    <a:pt x="18233" y="130"/>
                    <a:pt x="18060" y="101"/>
                    <a:pt x="17911" y="101"/>
                  </a:cubicBezTo>
                  <a:cubicBezTo>
                    <a:pt x="17417" y="80"/>
                    <a:pt x="16924" y="24"/>
                    <a:pt x="16431" y="24"/>
                  </a:cubicBezTo>
                  <a:cubicBezTo>
                    <a:pt x="16351" y="24"/>
                    <a:pt x="16271" y="26"/>
                    <a:pt x="16191" y="29"/>
                  </a:cubicBezTo>
                  <a:cubicBezTo>
                    <a:pt x="16144" y="32"/>
                    <a:pt x="16097" y="34"/>
                    <a:pt x="16050" y="34"/>
                  </a:cubicBezTo>
                  <a:cubicBezTo>
                    <a:pt x="15822" y="34"/>
                    <a:pt x="15594" y="0"/>
                    <a:pt x="15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844976" y="2233256"/>
              <a:ext cx="1373136" cy="29504"/>
            </a:xfrm>
            <a:custGeom>
              <a:avLst/>
              <a:gdLst/>
              <a:ahLst/>
              <a:cxnLst/>
              <a:rect l="l" t="t" r="r" b="b"/>
              <a:pathLst>
                <a:path w="24806" h="533" extrusionOk="0">
                  <a:moveTo>
                    <a:pt x="11469" y="1"/>
                  </a:moveTo>
                  <a:cubicBezTo>
                    <a:pt x="11319" y="1"/>
                    <a:pt x="11170" y="3"/>
                    <a:pt x="11021" y="7"/>
                  </a:cubicBezTo>
                  <a:cubicBezTo>
                    <a:pt x="10179" y="31"/>
                    <a:pt x="9331" y="61"/>
                    <a:pt x="8484" y="109"/>
                  </a:cubicBezTo>
                  <a:cubicBezTo>
                    <a:pt x="7516" y="157"/>
                    <a:pt x="6543" y="157"/>
                    <a:pt x="5600" y="180"/>
                  </a:cubicBezTo>
                  <a:cubicBezTo>
                    <a:pt x="4878" y="210"/>
                    <a:pt x="4132" y="210"/>
                    <a:pt x="3409" y="210"/>
                  </a:cubicBezTo>
                  <a:cubicBezTo>
                    <a:pt x="2890" y="234"/>
                    <a:pt x="2364" y="234"/>
                    <a:pt x="1821" y="234"/>
                  </a:cubicBezTo>
                  <a:cubicBezTo>
                    <a:pt x="1320" y="234"/>
                    <a:pt x="824" y="210"/>
                    <a:pt x="329" y="210"/>
                  </a:cubicBezTo>
                  <a:cubicBezTo>
                    <a:pt x="227" y="210"/>
                    <a:pt x="126" y="234"/>
                    <a:pt x="0" y="234"/>
                  </a:cubicBezTo>
                  <a:cubicBezTo>
                    <a:pt x="78" y="383"/>
                    <a:pt x="150" y="407"/>
                    <a:pt x="251" y="407"/>
                  </a:cubicBezTo>
                  <a:cubicBezTo>
                    <a:pt x="400" y="407"/>
                    <a:pt x="573" y="407"/>
                    <a:pt x="723" y="431"/>
                  </a:cubicBezTo>
                  <a:cubicBezTo>
                    <a:pt x="1417" y="500"/>
                    <a:pt x="2122" y="511"/>
                    <a:pt x="2823" y="511"/>
                  </a:cubicBezTo>
                  <a:cubicBezTo>
                    <a:pt x="3153" y="511"/>
                    <a:pt x="3482" y="509"/>
                    <a:pt x="3809" y="509"/>
                  </a:cubicBezTo>
                  <a:cubicBezTo>
                    <a:pt x="4062" y="513"/>
                    <a:pt x="4315" y="515"/>
                    <a:pt x="4567" y="515"/>
                  </a:cubicBezTo>
                  <a:cubicBezTo>
                    <a:pt x="5758" y="515"/>
                    <a:pt x="6946" y="475"/>
                    <a:pt x="8137" y="455"/>
                  </a:cubicBezTo>
                  <a:cubicBezTo>
                    <a:pt x="8687" y="431"/>
                    <a:pt x="9206" y="383"/>
                    <a:pt x="9731" y="360"/>
                  </a:cubicBezTo>
                  <a:cubicBezTo>
                    <a:pt x="10124" y="351"/>
                    <a:pt x="10516" y="347"/>
                    <a:pt x="10907" y="347"/>
                  </a:cubicBezTo>
                  <a:cubicBezTo>
                    <a:pt x="11822" y="347"/>
                    <a:pt x="12735" y="367"/>
                    <a:pt x="13660" y="383"/>
                  </a:cubicBezTo>
                  <a:cubicBezTo>
                    <a:pt x="14886" y="403"/>
                    <a:pt x="16129" y="438"/>
                    <a:pt x="17365" y="438"/>
                  </a:cubicBezTo>
                  <a:cubicBezTo>
                    <a:pt x="17656" y="438"/>
                    <a:pt x="17948" y="436"/>
                    <a:pt x="18238" y="431"/>
                  </a:cubicBezTo>
                  <a:cubicBezTo>
                    <a:pt x="18846" y="416"/>
                    <a:pt x="19453" y="408"/>
                    <a:pt x="20060" y="408"/>
                  </a:cubicBezTo>
                  <a:cubicBezTo>
                    <a:pt x="21393" y="408"/>
                    <a:pt x="22726" y="447"/>
                    <a:pt x="24059" y="533"/>
                  </a:cubicBezTo>
                  <a:lnTo>
                    <a:pt x="24626" y="533"/>
                  </a:lnTo>
                  <a:cubicBezTo>
                    <a:pt x="24704" y="533"/>
                    <a:pt x="24775" y="533"/>
                    <a:pt x="24805" y="407"/>
                  </a:cubicBezTo>
                  <a:cubicBezTo>
                    <a:pt x="24578" y="157"/>
                    <a:pt x="24578" y="157"/>
                    <a:pt x="24280" y="157"/>
                  </a:cubicBezTo>
                  <a:cubicBezTo>
                    <a:pt x="23981" y="157"/>
                    <a:pt x="23683" y="133"/>
                    <a:pt x="23361" y="109"/>
                  </a:cubicBezTo>
                  <a:cubicBezTo>
                    <a:pt x="22316" y="85"/>
                    <a:pt x="21247" y="61"/>
                    <a:pt x="20203" y="31"/>
                  </a:cubicBezTo>
                  <a:cubicBezTo>
                    <a:pt x="19509" y="31"/>
                    <a:pt x="18835" y="67"/>
                    <a:pt x="18162" y="67"/>
                  </a:cubicBezTo>
                  <a:cubicBezTo>
                    <a:pt x="18012" y="67"/>
                    <a:pt x="17863" y="65"/>
                    <a:pt x="17713" y="61"/>
                  </a:cubicBezTo>
                  <a:cubicBezTo>
                    <a:pt x="16221" y="61"/>
                    <a:pt x="14728" y="31"/>
                    <a:pt x="13260" y="31"/>
                  </a:cubicBezTo>
                  <a:cubicBezTo>
                    <a:pt x="12663" y="31"/>
                    <a:pt x="12066" y="1"/>
                    <a:pt x="1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4090196" y="3113666"/>
              <a:ext cx="817925" cy="47384"/>
            </a:xfrm>
            <a:custGeom>
              <a:avLst/>
              <a:gdLst/>
              <a:ahLst/>
              <a:cxnLst/>
              <a:rect l="l" t="t" r="r" b="b"/>
              <a:pathLst>
                <a:path w="14776" h="856" extrusionOk="0">
                  <a:moveTo>
                    <a:pt x="14477" y="0"/>
                  </a:moveTo>
                  <a:cubicBezTo>
                    <a:pt x="13856" y="24"/>
                    <a:pt x="13211" y="48"/>
                    <a:pt x="12585" y="48"/>
                  </a:cubicBezTo>
                  <a:cubicBezTo>
                    <a:pt x="11170" y="48"/>
                    <a:pt x="9749" y="72"/>
                    <a:pt x="8334" y="126"/>
                  </a:cubicBezTo>
                  <a:cubicBezTo>
                    <a:pt x="7486" y="173"/>
                    <a:pt x="6645" y="173"/>
                    <a:pt x="5773" y="197"/>
                  </a:cubicBezTo>
                  <a:cubicBezTo>
                    <a:pt x="5098" y="221"/>
                    <a:pt x="4430" y="221"/>
                    <a:pt x="3755" y="245"/>
                  </a:cubicBezTo>
                  <a:cubicBezTo>
                    <a:pt x="3336" y="245"/>
                    <a:pt x="2924" y="273"/>
                    <a:pt x="2516" y="273"/>
                  </a:cubicBezTo>
                  <a:cubicBezTo>
                    <a:pt x="2249" y="273"/>
                    <a:pt x="1984" y="261"/>
                    <a:pt x="1719" y="221"/>
                  </a:cubicBezTo>
                  <a:cubicBezTo>
                    <a:pt x="1669" y="216"/>
                    <a:pt x="1619" y="214"/>
                    <a:pt x="1569" y="214"/>
                  </a:cubicBezTo>
                  <a:cubicBezTo>
                    <a:pt x="1369" y="214"/>
                    <a:pt x="1169" y="245"/>
                    <a:pt x="973" y="245"/>
                  </a:cubicBezTo>
                  <a:lnTo>
                    <a:pt x="597" y="245"/>
                  </a:lnTo>
                  <a:cubicBezTo>
                    <a:pt x="472" y="245"/>
                    <a:pt x="322" y="221"/>
                    <a:pt x="173" y="221"/>
                  </a:cubicBezTo>
                  <a:cubicBezTo>
                    <a:pt x="78" y="221"/>
                    <a:pt x="48" y="275"/>
                    <a:pt x="24" y="370"/>
                  </a:cubicBezTo>
                  <a:cubicBezTo>
                    <a:pt x="0" y="520"/>
                    <a:pt x="78" y="621"/>
                    <a:pt x="251" y="645"/>
                  </a:cubicBezTo>
                  <a:cubicBezTo>
                    <a:pt x="400" y="669"/>
                    <a:pt x="549" y="669"/>
                    <a:pt x="675" y="669"/>
                  </a:cubicBezTo>
                  <a:cubicBezTo>
                    <a:pt x="1021" y="693"/>
                    <a:pt x="1391" y="723"/>
                    <a:pt x="1743" y="746"/>
                  </a:cubicBezTo>
                  <a:cubicBezTo>
                    <a:pt x="2042" y="746"/>
                    <a:pt x="2340" y="770"/>
                    <a:pt x="2639" y="770"/>
                  </a:cubicBezTo>
                  <a:cubicBezTo>
                    <a:pt x="2788" y="794"/>
                    <a:pt x="2937" y="818"/>
                    <a:pt x="3086" y="818"/>
                  </a:cubicBezTo>
                  <a:cubicBezTo>
                    <a:pt x="3480" y="818"/>
                    <a:pt x="3880" y="818"/>
                    <a:pt x="4280" y="842"/>
                  </a:cubicBezTo>
                  <a:cubicBezTo>
                    <a:pt x="4479" y="842"/>
                    <a:pt x="4689" y="855"/>
                    <a:pt x="4902" y="855"/>
                  </a:cubicBezTo>
                  <a:cubicBezTo>
                    <a:pt x="5009" y="855"/>
                    <a:pt x="5116" y="852"/>
                    <a:pt x="5224" y="842"/>
                  </a:cubicBezTo>
                  <a:cubicBezTo>
                    <a:pt x="5821" y="818"/>
                    <a:pt x="6418" y="794"/>
                    <a:pt x="7015" y="770"/>
                  </a:cubicBezTo>
                  <a:cubicBezTo>
                    <a:pt x="7612" y="746"/>
                    <a:pt x="8209" y="746"/>
                    <a:pt x="8806" y="693"/>
                  </a:cubicBezTo>
                  <a:cubicBezTo>
                    <a:pt x="9600" y="645"/>
                    <a:pt x="10376" y="543"/>
                    <a:pt x="11194" y="543"/>
                  </a:cubicBezTo>
                  <a:cubicBezTo>
                    <a:pt x="11269" y="550"/>
                    <a:pt x="11346" y="552"/>
                    <a:pt x="11423" y="552"/>
                  </a:cubicBezTo>
                  <a:cubicBezTo>
                    <a:pt x="11703" y="552"/>
                    <a:pt x="11996" y="520"/>
                    <a:pt x="12286" y="520"/>
                  </a:cubicBezTo>
                  <a:cubicBezTo>
                    <a:pt x="12638" y="496"/>
                    <a:pt x="12985" y="472"/>
                    <a:pt x="13307" y="448"/>
                  </a:cubicBezTo>
                  <a:lnTo>
                    <a:pt x="13307" y="472"/>
                  </a:lnTo>
                  <a:cubicBezTo>
                    <a:pt x="13490" y="472"/>
                    <a:pt x="13662" y="482"/>
                    <a:pt x="13830" y="482"/>
                  </a:cubicBezTo>
                  <a:cubicBezTo>
                    <a:pt x="13913" y="482"/>
                    <a:pt x="13995" y="480"/>
                    <a:pt x="14077" y="472"/>
                  </a:cubicBezTo>
                  <a:cubicBezTo>
                    <a:pt x="14280" y="448"/>
                    <a:pt x="14477" y="424"/>
                    <a:pt x="14650" y="370"/>
                  </a:cubicBezTo>
                  <a:cubicBezTo>
                    <a:pt x="14728" y="370"/>
                    <a:pt x="14776" y="299"/>
                    <a:pt x="14776" y="221"/>
                  </a:cubicBezTo>
                  <a:cubicBezTo>
                    <a:pt x="14776" y="126"/>
                    <a:pt x="14752" y="72"/>
                    <a:pt x="14650" y="48"/>
                  </a:cubicBezTo>
                  <a:cubicBezTo>
                    <a:pt x="14602" y="24"/>
                    <a:pt x="14555" y="0"/>
                    <a:pt x="1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406767" y="4274059"/>
              <a:ext cx="270022" cy="351670"/>
            </a:xfrm>
            <a:custGeom>
              <a:avLst/>
              <a:gdLst/>
              <a:ahLst/>
              <a:cxnLst/>
              <a:rect l="l" t="t" r="r" b="b"/>
              <a:pathLst>
                <a:path w="4878" h="6353" extrusionOk="0">
                  <a:moveTo>
                    <a:pt x="3482" y="1261"/>
                  </a:moveTo>
                  <a:cubicBezTo>
                    <a:pt x="3701" y="1261"/>
                    <a:pt x="3921" y="1300"/>
                    <a:pt x="4131" y="1347"/>
                  </a:cubicBezTo>
                  <a:cubicBezTo>
                    <a:pt x="4233" y="1371"/>
                    <a:pt x="4358" y="1401"/>
                    <a:pt x="4478" y="1496"/>
                  </a:cubicBezTo>
                  <a:cubicBezTo>
                    <a:pt x="3885" y="1704"/>
                    <a:pt x="3292" y="1768"/>
                    <a:pt x="2693" y="1768"/>
                  </a:cubicBezTo>
                  <a:cubicBezTo>
                    <a:pt x="2363" y="1768"/>
                    <a:pt x="2031" y="1748"/>
                    <a:pt x="1696" y="1723"/>
                  </a:cubicBezTo>
                  <a:lnTo>
                    <a:pt x="1720" y="1699"/>
                  </a:lnTo>
                  <a:cubicBezTo>
                    <a:pt x="2191" y="1550"/>
                    <a:pt x="2663" y="1401"/>
                    <a:pt x="3134" y="1299"/>
                  </a:cubicBezTo>
                  <a:cubicBezTo>
                    <a:pt x="3249" y="1272"/>
                    <a:pt x="3365" y="1261"/>
                    <a:pt x="3482" y="1261"/>
                  </a:cubicBezTo>
                  <a:close/>
                  <a:moveTo>
                    <a:pt x="3393" y="2766"/>
                  </a:moveTo>
                  <a:cubicBezTo>
                    <a:pt x="3662" y="2766"/>
                    <a:pt x="3930" y="2835"/>
                    <a:pt x="4155" y="2965"/>
                  </a:cubicBezTo>
                  <a:cubicBezTo>
                    <a:pt x="4107" y="3042"/>
                    <a:pt x="4006" y="3066"/>
                    <a:pt x="3910" y="3090"/>
                  </a:cubicBezTo>
                  <a:cubicBezTo>
                    <a:pt x="3674" y="3154"/>
                    <a:pt x="3439" y="3166"/>
                    <a:pt x="3204" y="3166"/>
                  </a:cubicBezTo>
                  <a:cubicBezTo>
                    <a:pt x="3066" y="3166"/>
                    <a:pt x="2927" y="3162"/>
                    <a:pt x="2788" y="3162"/>
                  </a:cubicBezTo>
                  <a:cubicBezTo>
                    <a:pt x="2663" y="3162"/>
                    <a:pt x="2537" y="3138"/>
                    <a:pt x="2418" y="3138"/>
                  </a:cubicBezTo>
                  <a:cubicBezTo>
                    <a:pt x="2685" y="2884"/>
                    <a:pt x="3041" y="2766"/>
                    <a:pt x="3393" y="2766"/>
                  </a:cubicBezTo>
                  <a:close/>
                  <a:moveTo>
                    <a:pt x="2936" y="0"/>
                  </a:moveTo>
                  <a:cubicBezTo>
                    <a:pt x="2390" y="0"/>
                    <a:pt x="1842" y="79"/>
                    <a:pt x="1320" y="230"/>
                  </a:cubicBezTo>
                  <a:cubicBezTo>
                    <a:pt x="1021" y="302"/>
                    <a:pt x="723" y="427"/>
                    <a:pt x="448" y="553"/>
                  </a:cubicBezTo>
                  <a:cubicBezTo>
                    <a:pt x="275" y="624"/>
                    <a:pt x="126" y="774"/>
                    <a:pt x="78" y="977"/>
                  </a:cubicBezTo>
                  <a:cubicBezTo>
                    <a:pt x="0" y="1323"/>
                    <a:pt x="179" y="1645"/>
                    <a:pt x="526" y="1795"/>
                  </a:cubicBezTo>
                  <a:cubicBezTo>
                    <a:pt x="597" y="1818"/>
                    <a:pt x="675" y="1872"/>
                    <a:pt x="800" y="1896"/>
                  </a:cubicBezTo>
                  <a:cubicBezTo>
                    <a:pt x="627" y="2021"/>
                    <a:pt x="573" y="2195"/>
                    <a:pt x="549" y="2344"/>
                  </a:cubicBezTo>
                  <a:cubicBezTo>
                    <a:pt x="502" y="2565"/>
                    <a:pt x="526" y="2744"/>
                    <a:pt x="675" y="2893"/>
                  </a:cubicBezTo>
                  <a:cubicBezTo>
                    <a:pt x="896" y="3114"/>
                    <a:pt x="1146" y="3239"/>
                    <a:pt x="1421" y="3341"/>
                  </a:cubicBezTo>
                  <a:cubicBezTo>
                    <a:pt x="1523" y="3365"/>
                    <a:pt x="1618" y="3388"/>
                    <a:pt x="1743" y="3412"/>
                  </a:cubicBezTo>
                  <a:cubicBezTo>
                    <a:pt x="1594" y="3884"/>
                    <a:pt x="1642" y="4385"/>
                    <a:pt x="1672" y="4857"/>
                  </a:cubicBezTo>
                  <a:cubicBezTo>
                    <a:pt x="1672" y="5353"/>
                    <a:pt x="1672" y="5848"/>
                    <a:pt x="1869" y="6326"/>
                  </a:cubicBezTo>
                  <a:cubicBezTo>
                    <a:pt x="1918" y="6343"/>
                    <a:pt x="1960" y="6352"/>
                    <a:pt x="1997" y="6352"/>
                  </a:cubicBezTo>
                  <a:cubicBezTo>
                    <a:pt x="2110" y="6352"/>
                    <a:pt x="2167" y="6270"/>
                    <a:pt x="2167" y="6099"/>
                  </a:cubicBezTo>
                  <a:cubicBezTo>
                    <a:pt x="2167" y="6051"/>
                    <a:pt x="2143" y="5997"/>
                    <a:pt x="2120" y="5950"/>
                  </a:cubicBezTo>
                  <a:cubicBezTo>
                    <a:pt x="2120" y="5848"/>
                    <a:pt x="2066" y="5729"/>
                    <a:pt x="2066" y="5627"/>
                  </a:cubicBezTo>
                  <a:cubicBezTo>
                    <a:pt x="2042" y="5227"/>
                    <a:pt x="2018" y="4833"/>
                    <a:pt x="1994" y="4433"/>
                  </a:cubicBezTo>
                  <a:cubicBezTo>
                    <a:pt x="1970" y="4260"/>
                    <a:pt x="1970" y="4111"/>
                    <a:pt x="1994" y="3938"/>
                  </a:cubicBezTo>
                  <a:cubicBezTo>
                    <a:pt x="2018" y="3788"/>
                    <a:pt x="2042" y="3609"/>
                    <a:pt x="2090" y="3436"/>
                  </a:cubicBezTo>
                  <a:lnTo>
                    <a:pt x="2442" y="3436"/>
                  </a:lnTo>
                  <a:cubicBezTo>
                    <a:pt x="2672" y="3449"/>
                    <a:pt x="2903" y="3462"/>
                    <a:pt x="3130" y="3462"/>
                  </a:cubicBezTo>
                  <a:cubicBezTo>
                    <a:pt x="3344" y="3462"/>
                    <a:pt x="3555" y="3450"/>
                    <a:pt x="3761" y="3412"/>
                  </a:cubicBezTo>
                  <a:cubicBezTo>
                    <a:pt x="3958" y="3388"/>
                    <a:pt x="4155" y="3341"/>
                    <a:pt x="4328" y="3215"/>
                  </a:cubicBezTo>
                  <a:cubicBezTo>
                    <a:pt x="4603" y="3066"/>
                    <a:pt x="4579" y="2792"/>
                    <a:pt x="4305" y="2666"/>
                  </a:cubicBezTo>
                  <a:cubicBezTo>
                    <a:pt x="4012" y="2520"/>
                    <a:pt x="3690" y="2439"/>
                    <a:pt x="3360" y="2439"/>
                  </a:cubicBezTo>
                  <a:cubicBezTo>
                    <a:pt x="3246" y="2439"/>
                    <a:pt x="3130" y="2449"/>
                    <a:pt x="3015" y="2469"/>
                  </a:cubicBezTo>
                  <a:cubicBezTo>
                    <a:pt x="2615" y="2541"/>
                    <a:pt x="2293" y="2768"/>
                    <a:pt x="1970" y="3012"/>
                  </a:cubicBezTo>
                  <a:cubicBezTo>
                    <a:pt x="1924" y="3038"/>
                    <a:pt x="1882" y="3095"/>
                    <a:pt x="1841" y="3095"/>
                  </a:cubicBezTo>
                  <a:cubicBezTo>
                    <a:pt x="1834" y="3095"/>
                    <a:pt x="1828" y="3093"/>
                    <a:pt x="1821" y="3090"/>
                  </a:cubicBezTo>
                  <a:cubicBezTo>
                    <a:pt x="1523" y="3066"/>
                    <a:pt x="1248" y="2989"/>
                    <a:pt x="1021" y="2792"/>
                  </a:cubicBezTo>
                  <a:cubicBezTo>
                    <a:pt x="800" y="2642"/>
                    <a:pt x="776" y="2517"/>
                    <a:pt x="872" y="2266"/>
                  </a:cubicBezTo>
                  <a:cubicBezTo>
                    <a:pt x="964" y="2066"/>
                    <a:pt x="1114" y="1964"/>
                    <a:pt x="1310" y="1964"/>
                  </a:cubicBezTo>
                  <a:cubicBezTo>
                    <a:pt x="1330" y="1964"/>
                    <a:pt x="1352" y="1965"/>
                    <a:pt x="1373" y="1968"/>
                  </a:cubicBezTo>
                  <a:cubicBezTo>
                    <a:pt x="1812" y="2019"/>
                    <a:pt x="2252" y="2057"/>
                    <a:pt x="2699" y="2057"/>
                  </a:cubicBezTo>
                  <a:cubicBezTo>
                    <a:pt x="2934" y="2057"/>
                    <a:pt x="3170" y="2046"/>
                    <a:pt x="3409" y="2021"/>
                  </a:cubicBezTo>
                  <a:cubicBezTo>
                    <a:pt x="3761" y="1968"/>
                    <a:pt x="4084" y="1872"/>
                    <a:pt x="4430" y="1795"/>
                  </a:cubicBezTo>
                  <a:cubicBezTo>
                    <a:pt x="4531" y="1771"/>
                    <a:pt x="4627" y="1723"/>
                    <a:pt x="4728" y="1669"/>
                  </a:cubicBezTo>
                  <a:cubicBezTo>
                    <a:pt x="4878" y="1550"/>
                    <a:pt x="4854" y="1401"/>
                    <a:pt x="4728" y="1275"/>
                  </a:cubicBezTo>
                  <a:cubicBezTo>
                    <a:pt x="4681" y="1251"/>
                    <a:pt x="4627" y="1221"/>
                    <a:pt x="4579" y="1198"/>
                  </a:cubicBezTo>
                  <a:cubicBezTo>
                    <a:pt x="4259" y="1055"/>
                    <a:pt x="3927" y="982"/>
                    <a:pt x="3585" y="982"/>
                  </a:cubicBezTo>
                  <a:cubicBezTo>
                    <a:pt x="3398" y="982"/>
                    <a:pt x="3207" y="1004"/>
                    <a:pt x="3015" y="1048"/>
                  </a:cubicBezTo>
                  <a:cubicBezTo>
                    <a:pt x="2490" y="1150"/>
                    <a:pt x="1994" y="1323"/>
                    <a:pt x="1469" y="1448"/>
                  </a:cubicBezTo>
                  <a:cubicBezTo>
                    <a:pt x="1397" y="1472"/>
                    <a:pt x="1296" y="1496"/>
                    <a:pt x="1224" y="1550"/>
                  </a:cubicBezTo>
                  <a:cubicBezTo>
                    <a:pt x="1128" y="1616"/>
                    <a:pt x="1033" y="1642"/>
                    <a:pt x="940" y="1642"/>
                  </a:cubicBezTo>
                  <a:cubicBezTo>
                    <a:pt x="790" y="1642"/>
                    <a:pt x="647" y="1574"/>
                    <a:pt x="526" y="1496"/>
                  </a:cubicBezTo>
                  <a:cubicBezTo>
                    <a:pt x="275" y="1347"/>
                    <a:pt x="275" y="1024"/>
                    <a:pt x="502" y="851"/>
                  </a:cubicBezTo>
                  <a:cubicBezTo>
                    <a:pt x="573" y="774"/>
                    <a:pt x="699" y="702"/>
                    <a:pt x="800" y="678"/>
                  </a:cubicBezTo>
                  <a:cubicBezTo>
                    <a:pt x="1075" y="577"/>
                    <a:pt x="1373" y="475"/>
                    <a:pt x="1642" y="404"/>
                  </a:cubicBezTo>
                  <a:cubicBezTo>
                    <a:pt x="2317" y="254"/>
                    <a:pt x="2985" y="230"/>
                    <a:pt x="3684" y="230"/>
                  </a:cubicBezTo>
                  <a:lnTo>
                    <a:pt x="3910" y="230"/>
                  </a:lnTo>
                  <a:cubicBezTo>
                    <a:pt x="3934" y="207"/>
                    <a:pt x="3934" y="207"/>
                    <a:pt x="3934" y="177"/>
                  </a:cubicBezTo>
                  <a:cubicBezTo>
                    <a:pt x="3881" y="153"/>
                    <a:pt x="3833" y="105"/>
                    <a:pt x="3761" y="81"/>
                  </a:cubicBezTo>
                  <a:cubicBezTo>
                    <a:pt x="3684" y="57"/>
                    <a:pt x="3582" y="27"/>
                    <a:pt x="3487" y="27"/>
                  </a:cubicBezTo>
                  <a:cubicBezTo>
                    <a:pt x="3304" y="9"/>
                    <a:pt x="3120" y="0"/>
                    <a:pt x="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3886271" y="1835811"/>
              <a:ext cx="166951" cy="233986"/>
            </a:xfrm>
            <a:custGeom>
              <a:avLst/>
              <a:gdLst/>
              <a:ahLst/>
              <a:cxnLst/>
              <a:rect l="l" t="t" r="r" b="b"/>
              <a:pathLst>
                <a:path w="3016" h="4227" extrusionOk="0">
                  <a:moveTo>
                    <a:pt x="2858" y="1"/>
                  </a:moveTo>
                  <a:cubicBezTo>
                    <a:pt x="2826" y="1"/>
                    <a:pt x="2792" y="18"/>
                    <a:pt x="2741" y="47"/>
                  </a:cubicBezTo>
                  <a:cubicBezTo>
                    <a:pt x="2687" y="77"/>
                    <a:pt x="2639" y="101"/>
                    <a:pt x="2592" y="149"/>
                  </a:cubicBezTo>
                  <a:cubicBezTo>
                    <a:pt x="2317" y="423"/>
                    <a:pt x="2042" y="698"/>
                    <a:pt x="1792" y="997"/>
                  </a:cubicBezTo>
                  <a:cubicBezTo>
                    <a:pt x="1595" y="1194"/>
                    <a:pt x="1445" y="1444"/>
                    <a:pt x="1272" y="1641"/>
                  </a:cubicBezTo>
                  <a:cubicBezTo>
                    <a:pt x="699" y="2286"/>
                    <a:pt x="329" y="3032"/>
                    <a:pt x="54" y="3856"/>
                  </a:cubicBezTo>
                  <a:cubicBezTo>
                    <a:pt x="30" y="3928"/>
                    <a:pt x="1" y="4029"/>
                    <a:pt x="30" y="4107"/>
                  </a:cubicBezTo>
                  <a:cubicBezTo>
                    <a:pt x="30" y="4155"/>
                    <a:pt x="78" y="4226"/>
                    <a:pt x="102" y="4226"/>
                  </a:cubicBezTo>
                  <a:cubicBezTo>
                    <a:pt x="150" y="4226"/>
                    <a:pt x="227" y="4202"/>
                    <a:pt x="275" y="4155"/>
                  </a:cubicBezTo>
                  <a:cubicBezTo>
                    <a:pt x="299" y="4131"/>
                    <a:pt x="299" y="4077"/>
                    <a:pt x="329" y="4029"/>
                  </a:cubicBezTo>
                  <a:cubicBezTo>
                    <a:pt x="424" y="3808"/>
                    <a:pt x="502" y="3581"/>
                    <a:pt x="627" y="3384"/>
                  </a:cubicBezTo>
                  <a:cubicBezTo>
                    <a:pt x="974" y="2764"/>
                    <a:pt x="1296" y="2137"/>
                    <a:pt x="1720" y="1570"/>
                  </a:cubicBezTo>
                  <a:cubicBezTo>
                    <a:pt x="2066" y="1122"/>
                    <a:pt x="2418" y="674"/>
                    <a:pt x="2866" y="298"/>
                  </a:cubicBezTo>
                  <a:cubicBezTo>
                    <a:pt x="2914" y="250"/>
                    <a:pt x="2962" y="197"/>
                    <a:pt x="3015" y="125"/>
                  </a:cubicBezTo>
                  <a:cubicBezTo>
                    <a:pt x="2941" y="37"/>
                    <a:pt x="2903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4309288" y="1506176"/>
              <a:ext cx="348349" cy="40465"/>
            </a:xfrm>
            <a:custGeom>
              <a:avLst/>
              <a:gdLst/>
              <a:ahLst/>
              <a:cxnLst/>
              <a:rect l="l" t="t" r="r" b="b"/>
              <a:pathLst>
                <a:path w="6293" h="731" extrusionOk="0">
                  <a:moveTo>
                    <a:pt x="3759" y="1"/>
                  </a:moveTo>
                  <a:cubicBezTo>
                    <a:pt x="3225" y="1"/>
                    <a:pt x="2689" y="50"/>
                    <a:pt x="2161" y="110"/>
                  </a:cubicBezTo>
                  <a:cubicBezTo>
                    <a:pt x="1588" y="158"/>
                    <a:pt x="991" y="283"/>
                    <a:pt x="418" y="385"/>
                  </a:cubicBezTo>
                  <a:cubicBezTo>
                    <a:pt x="299" y="408"/>
                    <a:pt x="197" y="432"/>
                    <a:pt x="72" y="510"/>
                  </a:cubicBezTo>
                  <a:cubicBezTo>
                    <a:pt x="24" y="534"/>
                    <a:pt x="24" y="605"/>
                    <a:pt x="0" y="659"/>
                  </a:cubicBezTo>
                  <a:cubicBezTo>
                    <a:pt x="48" y="683"/>
                    <a:pt x="96" y="707"/>
                    <a:pt x="149" y="731"/>
                  </a:cubicBezTo>
                  <a:cubicBezTo>
                    <a:pt x="173" y="731"/>
                    <a:pt x="197" y="707"/>
                    <a:pt x="221" y="707"/>
                  </a:cubicBezTo>
                  <a:cubicBezTo>
                    <a:pt x="370" y="683"/>
                    <a:pt x="543" y="659"/>
                    <a:pt x="716" y="629"/>
                  </a:cubicBezTo>
                  <a:cubicBezTo>
                    <a:pt x="1266" y="534"/>
                    <a:pt x="1791" y="432"/>
                    <a:pt x="2334" y="361"/>
                  </a:cubicBezTo>
                  <a:cubicBezTo>
                    <a:pt x="2609" y="307"/>
                    <a:pt x="2884" y="331"/>
                    <a:pt x="3158" y="307"/>
                  </a:cubicBezTo>
                  <a:cubicBezTo>
                    <a:pt x="3402" y="286"/>
                    <a:pt x="3648" y="274"/>
                    <a:pt x="3894" y="274"/>
                  </a:cubicBezTo>
                  <a:cubicBezTo>
                    <a:pt x="4195" y="274"/>
                    <a:pt x="4498" y="291"/>
                    <a:pt x="4800" y="331"/>
                  </a:cubicBezTo>
                  <a:cubicBezTo>
                    <a:pt x="5098" y="361"/>
                    <a:pt x="5421" y="432"/>
                    <a:pt x="5719" y="480"/>
                  </a:cubicBezTo>
                  <a:cubicBezTo>
                    <a:pt x="5845" y="510"/>
                    <a:pt x="5970" y="534"/>
                    <a:pt x="6089" y="558"/>
                  </a:cubicBezTo>
                  <a:cubicBezTo>
                    <a:pt x="6112" y="563"/>
                    <a:pt x="6133" y="566"/>
                    <a:pt x="6153" y="566"/>
                  </a:cubicBezTo>
                  <a:cubicBezTo>
                    <a:pt x="6223" y="566"/>
                    <a:pt x="6274" y="530"/>
                    <a:pt x="6292" y="432"/>
                  </a:cubicBezTo>
                  <a:cubicBezTo>
                    <a:pt x="6239" y="283"/>
                    <a:pt x="6089" y="283"/>
                    <a:pt x="5970" y="259"/>
                  </a:cubicBezTo>
                  <a:cubicBezTo>
                    <a:pt x="5594" y="182"/>
                    <a:pt x="5248" y="134"/>
                    <a:pt x="4872" y="86"/>
                  </a:cubicBezTo>
                  <a:cubicBezTo>
                    <a:pt x="4504" y="25"/>
                    <a:pt x="4132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3881012" y="2372748"/>
              <a:ext cx="68751" cy="254356"/>
            </a:xfrm>
            <a:custGeom>
              <a:avLst/>
              <a:gdLst/>
              <a:ahLst/>
              <a:cxnLst/>
              <a:rect l="l" t="t" r="r" b="b"/>
              <a:pathLst>
                <a:path w="1242" h="4595" extrusionOk="0">
                  <a:moveTo>
                    <a:pt x="173" y="1"/>
                  </a:moveTo>
                  <a:cubicBezTo>
                    <a:pt x="72" y="48"/>
                    <a:pt x="24" y="150"/>
                    <a:pt x="24" y="251"/>
                  </a:cubicBezTo>
                  <a:cubicBezTo>
                    <a:pt x="0" y="472"/>
                    <a:pt x="0" y="675"/>
                    <a:pt x="24" y="896"/>
                  </a:cubicBezTo>
                  <a:cubicBezTo>
                    <a:pt x="48" y="1093"/>
                    <a:pt x="96" y="1272"/>
                    <a:pt x="125" y="1469"/>
                  </a:cubicBezTo>
                  <a:cubicBezTo>
                    <a:pt x="197" y="1917"/>
                    <a:pt x="322" y="2389"/>
                    <a:pt x="448" y="2836"/>
                  </a:cubicBezTo>
                  <a:cubicBezTo>
                    <a:pt x="573" y="3260"/>
                    <a:pt x="669" y="3708"/>
                    <a:pt x="794" y="4132"/>
                  </a:cubicBezTo>
                  <a:cubicBezTo>
                    <a:pt x="842" y="4257"/>
                    <a:pt x="896" y="4353"/>
                    <a:pt x="919" y="4478"/>
                  </a:cubicBezTo>
                  <a:cubicBezTo>
                    <a:pt x="957" y="4538"/>
                    <a:pt x="997" y="4595"/>
                    <a:pt x="1058" y="4595"/>
                  </a:cubicBezTo>
                  <a:cubicBezTo>
                    <a:pt x="1076" y="4595"/>
                    <a:pt x="1095" y="4590"/>
                    <a:pt x="1116" y="4580"/>
                  </a:cubicBezTo>
                  <a:cubicBezTo>
                    <a:pt x="1218" y="4556"/>
                    <a:pt x="1242" y="4454"/>
                    <a:pt x="1218" y="4353"/>
                  </a:cubicBezTo>
                  <a:cubicBezTo>
                    <a:pt x="1170" y="4132"/>
                    <a:pt x="1116" y="3905"/>
                    <a:pt x="1045" y="3684"/>
                  </a:cubicBezTo>
                  <a:cubicBezTo>
                    <a:pt x="722" y="2586"/>
                    <a:pt x="519" y="1493"/>
                    <a:pt x="346" y="401"/>
                  </a:cubicBezTo>
                  <a:cubicBezTo>
                    <a:pt x="322" y="251"/>
                    <a:pt x="275" y="126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4161880" y="3245852"/>
              <a:ext cx="67478" cy="217102"/>
            </a:xfrm>
            <a:custGeom>
              <a:avLst/>
              <a:gdLst/>
              <a:ahLst/>
              <a:cxnLst/>
              <a:rect l="l" t="t" r="r" b="b"/>
              <a:pathLst>
                <a:path w="1219" h="3922" extrusionOk="0">
                  <a:moveTo>
                    <a:pt x="72" y="0"/>
                  </a:moveTo>
                  <a:cubicBezTo>
                    <a:pt x="24" y="48"/>
                    <a:pt x="0" y="96"/>
                    <a:pt x="0" y="149"/>
                  </a:cubicBezTo>
                  <a:cubicBezTo>
                    <a:pt x="0" y="245"/>
                    <a:pt x="24" y="370"/>
                    <a:pt x="48" y="496"/>
                  </a:cubicBezTo>
                  <a:cubicBezTo>
                    <a:pt x="96" y="746"/>
                    <a:pt x="150" y="991"/>
                    <a:pt x="221" y="1242"/>
                  </a:cubicBezTo>
                  <a:cubicBezTo>
                    <a:pt x="245" y="1343"/>
                    <a:pt x="245" y="1469"/>
                    <a:pt x="275" y="1588"/>
                  </a:cubicBezTo>
                  <a:cubicBezTo>
                    <a:pt x="347" y="1839"/>
                    <a:pt x="424" y="2066"/>
                    <a:pt x="472" y="2311"/>
                  </a:cubicBezTo>
                  <a:cubicBezTo>
                    <a:pt x="597" y="2758"/>
                    <a:pt x="693" y="3230"/>
                    <a:pt x="818" y="3678"/>
                  </a:cubicBezTo>
                  <a:cubicBezTo>
                    <a:pt x="860" y="3853"/>
                    <a:pt x="926" y="3921"/>
                    <a:pt x="1070" y="3921"/>
                  </a:cubicBezTo>
                  <a:cubicBezTo>
                    <a:pt x="1112" y="3921"/>
                    <a:pt x="1161" y="3915"/>
                    <a:pt x="1218" y="3904"/>
                  </a:cubicBezTo>
                  <a:cubicBezTo>
                    <a:pt x="1218" y="3827"/>
                    <a:pt x="1194" y="3755"/>
                    <a:pt x="1171" y="3678"/>
                  </a:cubicBezTo>
                  <a:cubicBezTo>
                    <a:pt x="1117" y="3457"/>
                    <a:pt x="1045" y="3230"/>
                    <a:pt x="991" y="3009"/>
                  </a:cubicBezTo>
                  <a:cubicBezTo>
                    <a:pt x="872" y="2561"/>
                    <a:pt x="747" y="2114"/>
                    <a:pt x="621" y="1690"/>
                  </a:cubicBezTo>
                  <a:cubicBezTo>
                    <a:pt x="597" y="1588"/>
                    <a:pt x="544" y="1493"/>
                    <a:pt x="520" y="1391"/>
                  </a:cubicBezTo>
                  <a:cubicBezTo>
                    <a:pt x="395" y="967"/>
                    <a:pt x="275" y="573"/>
                    <a:pt x="150" y="173"/>
                  </a:cubicBezTo>
                  <a:cubicBezTo>
                    <a:pt x="12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4007552" y="2825824"/>
              <a:ext cx="66149" cy="138166"/>
            </a:xfrm>
            <a:custGeom>
              <a:avLst/>
              <a:gdLst/>
              <a:ahLst/>
              <a:cxnLst/>
              <a:rect l="l" t="t" r="r" b="b"/>
              <a:pathLst>
                <a:path w="1195" h="2496" extrusionOk="0">
                  <a:moveTo>
                    <a:pt x="198" y="0"/>
                  </a:moveTo>
                  <a:cubicBezTo>
                    <a:pt x="102" y="24"/>
                    <a:pt x="1" y="102"/>
                    <a:pt x="1" y="174"/>
                  </a:cubicBezTo>
                  <a:cubicBezTo>
                    <a:pt x="1" y="251"/>
                    <a:pt x="24" y="299"/>
                    <a:pt x="48" y="371"/>
                  </a:cubicBezTo>
                  <a:cubicBezTo>
                    <a:pt x="126" y="520"/>
                    <a:pt x="198" y="645"/>
                    <a:pt x="275" y="794"/>
                  </a:cubicBezTo>
                  <a:cubicBezTo>
                    <a:pt x="448" y="1266"/>
                    <a:pt x="645" y="1744"/>
                    <a:pt x="848" y="2215"/>
                  </a:cubicBezTo>
                  <a:cubicBezTo>
                    <a:pt x="872" y="2287"/>
                    <a:pt x="896" y="2364"/>
                    <a:pt x="944" y="2412"/>
                  </a:cubicBezTo>
                  <a:cubicBezTo>
                    <a:pt x="969" y="2452"/>
                    <a:pt x="1039" y="2496"/>
                    <a:pt x="1075" y="2496"/>
                  </a:cubicBezTo>
                  <a:cubicBezTo>
                    <a:pt x="1083" y="2496"/>
                    <a:pt x="1089" y="2494"/>
                    <a:pt x="1093" y="2490"/>
                  </a:cubicBezTo>
                  <a:cubicBezTo>
                    <a:pt x="1147" y="2460"/>
                    <a:pt x="1171" y="2388"/>
                    <a:pt x="1195" y="2364"/>
                  </a:cubicBezTo>
                  <a:cubicBezTo>
                    <a:pt x="1171" y="2263"/>
                    <a:pt x="1171" y="2215"/>
                    <a:pt x="1147" y="2162"/>
                  </a:cubicBezTo>
                  <a:cubicBezTo>
                    <a:pt x="920" y="1469"/>
                    <a:pt x="645" y="771"/>
                    <a:pt x="347" y="126"/>
                  </a:cubicBezTo>
                  <a:cubicBezTo>
                    <a:pt x="323" y="48"/>
                    <a:pt x="275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3947105" y="2638449"/>
              <a:ext cx="21865" cy="23581"/>
            </a:xfrm>
            <a:custGeom>
              <a:avLst/>
              <a:gdLst/>
              <a:ahLst/>
              <a:cxnLst/>
              <a:rect l="l" t="t" r="r" b="b"/>
              <a:pathLst>
                <a:path w="395" h="426" extrusionOk="0">
                  <a:moveTo>
                    <a:pt x="173" y="0"/>
                  </a:moveTo>
                  <a:cubicBezTo>
                    <a:pt x="72" y="24"/>
                    <a:pt x="0" y="102"/>
                    <a:pt x="0" y="203"/>
                  </a:cubicBezTo>
                  <a:cubicBezTo>
                    <a:pt x="0" y="299"/>
                    <a:pt x="72" y="353"/>
                    <a:pt x="149" y="400"/>
                  </a:cubicBezTo>
                  <a:cubicBezTo>
                    <a:pt x="175" y="417"/>
                    <a:pt x="198" y="425"/>
                    <a:pt x="219" y="425"/>
                  </a:cubicBezTo>
                  <a:cubicBezTo>
                    <a:pt x="258" y="425"/>
                    <a:pt x="292" y="399"/>
                    <a:pt x="322" y="353"/>
                  </a:cubicBezTo>
                  <a:cubicBezTo>
                    <a:pt x="394" y="203"/>
                    <a:pt x="370" y="126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4083221" y="2994765"/>
              <a:ext cx="16607" cy="21367"/>
            </a:xfrm>
            <a:custGeom>
              <a:avLst/>
              <a:gdLst/>
              <a:ahLst/>
              <a:cxnLst/>
              <a:rect l="l" t="t" r="r" b="b"/>
              <a:pathLst>
                <a:path w="300" h="386" extrusionOk="0">
                  <a:moveTo>
                    <a:pt x="177" y="1"/>
                  </a:moveTo>
                  <a:cubicBezTo>
                    <a:pt x="168" y="1"/>
                    <a:pt x="159" y="2"/>
                    <a:pt x="150" y="5"/>
                  </a:cubicBezTo>
                  <a:cubicBezTo>
                    <a:pt x="78" y="5"/>
                    <a:pt x="1" y="106"/>
                    <a:pt x="1" y="208"/>
                  </a:cubicBezTo>
                  <a:cubicBezTo>
                    <a:pt x="1" y="317"/>
                    <a:pt x="41" y="386"/>
                    <a:pt x="99" y="386"/>
                  </a:cubicBezTo>
                  <a:cubicBezTo>
                    <a:pt x="108" y="386"/>
                    <a:pt x="117" y="384"/>
                    <a:pt x="126" y="381"/>
                  </a:cubicBezTo>
                  <a:cubicBezTo>
                    <a:pt x="228" y="381"/>
                    <a:pt x="299" y="304"/>
                    <a:pt x="299" y="184"/>
                  </a:cubicBezTo>
                  <a:cubicBezTo>
                    <a:pt x="278" y="74"/>
                    <a:pt x="239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4230630" y="3486754"/>
              <a:ext cx="20869" cy="17880"/>
            </a:xfrm>
            <a:custGeom>
              <a:avLst/>
              <a:gdLst/>
              <a:ahLst/>
              <a:cxnLst/>
              <a:rect l="l" t="t" r="r" b="b"/>
              <a:pathLst>
                <a:path w="377" h="323" extrusionOk="0">
                  <a:moveTo>
                    <a:pt x="149" y="0"/>
                  </a:moveTo>
                  <a:cubicBezTo>
                    <a:pt x="126" y="0"/>
                    <a:pt x="126" y="0"/>
                    <a:pt x="102" y="24"/>
                  </a:cubicBezTo>
                  <a:cubicBezTo>
                    <a:pt x="78" y="72"/>
                    <a:pt x="0" y="126"/>
                    <a:pt x="0" y="149"/>
                  </a:cubicBezTo>
                  <a:cubicBezTo>
                    <a:pt x="24" y="221"/>
                    <a:pt x="102" y="251"/>
                    <a:pt x="149" y="323"/>
                  </a:cubicBezTo>
                  <a:cubicBezTo>
                    <a:pt x="251" y="275"/>
                    <a:pt x="323" y="221"/>
                    <a:pt x="346" y="173"/>
                  </a:cubicBezTo>
                  <a:cubicBezTo>
                    <a:pt x="376" y="149"/>
                    <a:pt x="376" y="24"/>
                    <a:pt x="346" y="24"/>
                  </a:cubicBezTo>
                  <a:cubicBezTo>
                    <a:pt x="275" y="0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86699" y="3840690"/>
              <a:ext cx="183170" cy="30113"/>
            </a:xfrm>
            <a:custGeom>
              <a:avLst/>
              <a:gdLst/>
              <a:ahLst/>
              <a:cxnLst/>
              <a:rect l="l" t="t" r="r" b="b"/>
              <a:pathLst>
                <a:path w="3309" h="544" extrusionOk="0">
                  <a:moveTo>
                    <a:pt x="150" y="0"/>
                  </a:moveTo>
                  <a:cubicBezTo>
                    <a:pt x="102" y="0"/>
                    <a:pt x="49" y="0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cubicBezTo>
                    <a:pt x="79" y="96"/>
                    <a:pt x="150" y="173"/>
                    <a:pt x="252" y="173"/>
                  </a:cubicBezTo>
                  <a:cubicBezTo>
                    <a:pt x="449" y="245"/>
                    <a:pt x="676" y="275"/>
                    <a:pt x="873" y="322"/>
                  </a:cubicBezTo>
                  <a:cubicBezTo>
                    <a:pt x="1493" y="394"/>
                    <a:pt x="2090" y="448"/>
                    <a:pt x="2711" y="519"/>
                  </a:cubicBezTo>
                  <a:cubicBezTo>
                    <a:pt x="2837" y="543"/>
                    <a:pt x="2962" y="543"/>
                    <a:pt x="3111" y="543"/>
                  </a:cubicBezTo>
                  <a:cubicBezTo>
                    <a:pt x="3237" y="519"/>
                    <a:pt x="3308" y="472"/>
                    <a:pt x="3308" y="299"/>
                  </a:cubicBezTo>
                  <a:cubicBezTo>
                    <a:pt x="3237" y="275"/>
                    <a:pt x="3159" y="245"/>
                    <a:pt x="3087" y="221"/>
                  </a:cubicBezTo>
                  <a:cubicBezTo>
                    <a:pt x="2914" y="197"/>
                    <a:pt x="2735" y="197"/>
                    <a:pt x="2562" y="197"/>
                  </a:cubicBezTo>
                  <a:cubicBezTo>
                    <a:pt x="1768" y="125"/>
                    <a:pt x="944" y="48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681048" y="3854196"/>
              <a:ext cx="21865" cy="15444"/>
            </a:xfrm>
            <a:custGeom>
              <a:avLst/>
              <a:gdLst/>
              <a:ahLst/>
              <a:cxnLst/>
              <a:rect l="l" t="t" r="r" b="b"/>
              <a:pathLst>
                <a:path w="395" h="279" extrusionOk="0">
                  <a:moveTo>
                    <a:pt x="173" y="1"/>
                  </a:moveTo>
                  <a:cubicBezTo>
                    <a:pt x="72" y="1"/>
                    <a:pt x="0" y="55"/>
                    <a:pt x="0" y="126"/>
                  </a:cubicBezTo>
                  <a:cubicBezTo>
                    <a:pt x="24" y="228"/>
                    <a:pt x="96" y="275"/>
                    <a:pt x="197" y="275"/>
                  </a:cubicBezTo>
                  <a:cubicBezTo>
                    <a:pt x="221" y="275"/>
                    <a:pt x="246" y="278"/>
                    <a:pt x="269" y="278"/>
                  </a:cubicBezTo>
                  <a:cubicBezTo>
                    <a:pt x="315" y="278"/>
                    <a:pt x="354" y="267"/>
                    <a:pt x="370" y="204"/>
                  </a:cubicBezTo>
                  <a:cubicBezTo>
                    <a:pt x="394" y="102"/>
                    <a:pt x="269" y="3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402782" y="3642411"/>
              <a:ext cx="209242" cy="26128"/>
            </a:xfrm>
            <a:custGeom>
              <a:avLst/>
              <a:gdLst/>
              <a:ahLst/>
              <a:cxnLst/>
              <a:rect l="l" t="t" r="r" b="b"/>
              <a:pathLst>
                <a:path w="3780" h="472" extrusionOk="0">
                  <a:moveTo>
                    <a:pt x="1" y="0"/>
                  </a:moveTo>
                  <a:cubicBezTo>
                    <a:pt x="24" y="72"/>
                    <a:pt x="48" y="125"/>
                    <a:pt x="102" y="149"/>
                  </a:cubicBezTo>
                  <a:cubicBezTo>
                    <a:pt x="174" y="173"/>
                    <a:pt x="275" y="197"/>
                    <a:pt x="371" y="197"/>
                  </a:cubicBezTo>
                  <a:cubicBezTo>
                    <a:pt x="818" y="245"/>
                    <a:pt x="1242" y="299"/>
                    <a:pt x="1690" y="322"/>
                  </a:cubicBezTo>
                  <a:cubicBezTo>
                    <a:pt x="2239" y="370"/>
                    <a:pt x="2812" y="424"/>
                    <a:pt x="3385" y="472"/>
                  </a:cubicBezTo>
                  <a:lnTo>
                    <a:pt x="3583" y="472"/>
                  </a:lnTo>
                  <a:cubicBezTo>
                    <a:pt x="3684" y="472"/>
                    <a:pt x="3756" y="424"/>
                    <a:pt x="3780" y="322"/>
                  </a:cubicBezTo>
                  <a:cubicBezTo>
                    <a:pt x="3708" y="197"/>
                    <a:pt x="3606" y="173"/>
                    <a:pt x="3481" y="149"/>
                  </a:cubicBezTo>
                  <a:cubicBezTo>
                    <a:pt x="2860" y="125"/>
                    <a:pt x="2215" y="72"/>
                    <a:pt x="1595" y="48"/>
                  </a:cubicBezTo>
                  <a:cubicBezTo>
                    <a:pt x="1147" y="24"/>
                    <a:pt x="699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24531" y="3655751"/>
              <a:ext cx="27456" cy="13064"/>
            </a:xfrm>
            <a:custGeom>
              <a:avLst/>
              <a:gdLst/>
              <a:ahLst/>
              <a:cxnLst/>
              <a:rect l="l" t="t" r="r" b="b"/>
              <a:pathLst>
                <a:path w="496" h="236" extrusionOk="0">
                  <a:moveTo>
                    <a:pt x="212" y="1"/>
                  </a:moveTo>
                  <a:cubicBezTo>
                    <a:pt x="173" y="1"/>
                    <a:pt x="134" y="10"/>
                    <a:pt x="96" y="34"/>
                  </a:cubicBezTo>
                  <a:cubicBezTo>
                    <a:pt x="48" y="58"/>
                    <a:pt x="24" y="129"/>
                    <a:pt x="0" y="153"/>
                  </a:cubicBezTo>
                  <a:cubicBezTo>
                    <a:pt x="41" y="179"/>
                    <a:pt x="83" y="235"/>
                    <a:pt x="128" y="235"/>
                  </a:cubicBezTo>
                  <a:cubicBezTo>
                    <a:pt x="135" y="235"/>
                    <a:pt x="142" y="234"/>
                    <a:pt x="150" y="231"/>
                  </a:cubicBezTo>
                  <a:cubicBezTo>
                    <a:pt x="245" y="231"/>
                    <a:pt x="371" y="207"/>
                    <a:pt x="496" y="81"/>
                  </a:cubicBezTo>
                  <a:cubicBezTo>
                    <a:pt x="392" y="48"/>
                    <a:pt x="300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8"/>
            <p:cNvSpPr/>
            <p:nvPr/>
          </p:nvSpPr>
          <p:spPr>
            <a:xfrm>
              <a:off x="4324123" y="3899808"/>
              <a:ext cx="123995" cy="23526"/>
            </a:xfrm>
            <a:custGeom>
              <a:avLst/>
              <a:gdLst/>
              <a:ahLst/>
              <a:cxnLst/>
              <a:rect l="l" t="t" r="r" b="b"/>
              <a:pathLst>
                <a:path w="2240" h="425" extrusionOk="0">
                  <a:moveTo>
                    <a:pt x="299" y="1"/>
                  </a:moveTo>
                  <a:cubicBezTo>
                    <a:pt x="204" y="1"/>
                    <a:pt x="102" y="25"/>
                    <a:pt x="1" y="102"/>
                  </a:cubicBezTo>
                  <a:cubicBezTo>
                    <a:pt x="78" y="251"/>
                    <a:pt x="204" y="251"/>
                    <a:pt x="299" y="251"/>
                  </a:cubicBezTo>
                  <a:cubicBezTo>
                    <a:pt x="848" y="299"/>
                    <a:pt x="1422" y="371"/>
                    <a:pt x="1995" y="424"/>
                  </a:cubicBezTo>
                  <a:cubicBezTo>
                    <a:pt x="2090" y="424"/>
                    <a:pt x="2192" y="424"/>
                    <a:pt x="2239" y="299"/>
                  </a:cubicBezTo>
                  <a:cubicBezTo>
                    <a:pt x="2216" y="102"/>
                    <a:pt x="2066" y="72"/>
                    <a:pt x="1917" y="48"/>
                  </a:cubicBezTo>
                  <a:cubicBezTo>
                    <a:pt x="1374" y="25"/>
                    <a:pt x="848" y="25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59299" y="3911211"/>
              <a:ext cx="27456" cy="16108"/>
            </a:xfrm>
            <a:custGeom>
              <a:avLst/>
              <a:gdLst/>
              <a:ahLst/>
              <a:cxnLst/>
              <a:rect l="l" t="t" r="r" b="b"/>
              <a:pathLst>
                <a:path w="496" h="291" extrusionOk="0">
                  <a:moveTo>
                    <a:pt x="250" y="0"/>
                  </a:moveTo>
                  <a:cubicBezTo>
                    <a:pt x="190" y="0"/>
                    <a:pt x="127" y="23"/>
                    <a:pt x="72" y="69"/>
                  </a:cubicBezTo>
                  <a:cubicBezTo>
                    <a:pt x="0" y="141"/>
                    <a:pt x="24" y="218"/>
                    <a:pt x="126" y="266"/>
                  </a:cubicBezTo>
                  <a:cubicBezTo>
                    <a:pt x="176" y="282"/>
                    <a:pt x="219" y="290"/>
                    <a:pt x="260" y="290"/>
                  </a:cubicBezTo>
                  <a:cubicBezTo>
                    <a:pt x="342" y="290"/>
                    <a:pt x="412" y="258"/>
                    <a:pt x="496" y="195"/>
                  </a:cubicBezTo>
                  <a:cubicBezTo>
                    <a:pt x="451" y="67"/>
                    <a:pt x="353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431511" y="3715423"/>
              <a:ext cx="165290" cy="27456"/>
            </a:xfrm>
            <a:custGeom>
              <a:avLst/>
              <a:gdLst/>
              <a:ahLst/>
              <a:cxnLst/>
              <a:rect l="l" t="t" r="r" b="b"/>
              <a:pathLst>
                <a:path w="2986" h="496" extrusionOk="0">
                  <a:moveTo>
                    <a:pt x="299" y="0"/>
                  </a:moveTo>
                  <a:cubicBezTo>
                    <a:pt x="180" y="0"/>
                    <a:pt x="55" y="24"/>
                    <a:pt x="31" y="96"/>
                  </a:cubicBezTo>
                  <a:cubicBezTo>
                    <a:pt x="1" y="174"/>
                    <a:pt x="102" y="269"/>
                    <a:pt x="252" y="299"/>
                  </a:cubicBezTo>
                  <a:cubicBezTo>
                    <a:pt x="449" y="323"/>
                    <a:pt x="628" y="347"/>
                    <a:pt x="825" y="347"/>
                  </a:cubicBezTo>
                  <a:cubicBezTo>
                    <a:pt x="1422" y="394"/>
                    <a:pt x="2019" y="448"/>
                    <a:pt x="2592" y="496"/>
                  </a:cubicBezTo>
                  <a:cubicBezTo>
                    <a:pt x="2717" y="496"/>
                    <a:pt x="2837" y="472"/>
                    <a:pt x="2962" y="472"/>
                  </a:cubicBezTo>
                  <a:cubicBezTo>
                    <a:pt x="2962" y="448"/>
                    <a:pt x="2986" y="418"/>
                    <a:pt x="2986" y="418"/>
                  </a:cubicBezTo>
                  <a:cubicBezTo>
                    <a:pt x="2890" y="323"/>
                    <a:pt x="2765" y="299"/>
                    <a:pt x="2664" y="299"/>
                  </a:cubicBezTo>
                  <a:cubicBezTo>
                    <a:pt x="2270" y="245"/>
                    <a:pt x="1893" y="197"/>
                    <a:pt x="1523" y="174"/>
                  </a:cubicBezTo>
                  <a:cubicBezTo>
                    <a:pt x="1123" y="120"/>
                    <a:pt x="699" y="72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616283" y="3733801"/>
              <a:ext cx="20537" cy="15057"/>
            </a:xfrm>
            <a:custGeom>
              <a:avLst/>
              <a:gdLst/>
              <a:ahLst/>
              <a:cxnLst/>
              <a:rect l="l" t="t" r="r" b="b"/>
              <a:pathLst>
                <a:path w="371" h="272" extrusionOk="0">
                  <a:moveTo>
                    <a:pt x="186" y="1"/>
                  </a:moveTo>
                  <a:cubicBezTo>
                    <a:pt x="152" y="1"/>
                    <a:pt x="115" y="14"/>
                    <a:pt x="72" y="39"/>
                  </a:cubicBezTo>
                  <a:cubicBezTo>
                    <a:pt x="24" y="62"/>
                    <a:pt x="0" y="116"/>
                    <a:pt x="0" y="140"/>
                  </a:cubicBezTo>
                  <a:cubicBezTo>
                    <a:pt x="0" y="188"/>
                    <a:pt x="48" y="236"/>
                    <a:pt x="96" y="265"/>
                  </a:cubicBezTo>
                  <a:cubicBezTo>
                    <a:pt x="112" y="269"/>
                    <a:pt x="129" y="271"/>
                    <a:pt x="146" y="271"/>
                  </a:cubicBezTo>
                  <a:cubicBezTo>
                    <a:pt x="230" y="271"/>
                    <a:pt x="310" y="224"/>
                    <a:pt x="370" y="164"/>
                  </a:cubicBezTo>
                  <a:cubicBezTo>
                    <a:pt x="307" y="50"/>
                    <a:pt x="252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3778883" y="2248644"/>
              <a:ext cx="20869" cy="21644"/>
            </a:xfrm>
            <a:custGeom>
              <a:avLst/>
              <a:gdLst/>
              <a:ahLst/>
              <a:cxnLst/>
              <a:rect l="l" t="t" r="r" b="b"/>
              <a:pathLst>
                <a:path w="377" h="391" extrusionOk="0">
                  <a:moveTo>
                    <a:pt x="157" y="0"/>
                  </a:moveTo>
                  <a:cubicBezTo>
                    <a:pt x="146" y="0"/>
                    <a:pt x="136" y="2"/>
                    <a:pt x="126" y="4"/>
                  </a:cubicBezTo>
                  <a:cubicBezTo>
                    <a:pt x="54" y="4"/>
                    <a:pt x="0" y="105"/>
                    <a:pt x="0" y="201"/>
                  </a:cubicBezTo>
                  <a:cubicBezTo>
                    <a:pt x="30" y="279"/>
                    <a:pt x="54" y="326"/>
                    <a:pt x="54" y="380"/>
                  </a:cubicBezTo>
                  <a:cubicBezTo>
                    <a:pt x="102" y="380"/>
                    <a:pt x="142" y="391"/>
                    <a:pt x="177" y="391"/>
                  </a:cubicBezTo>
                  <a:cubicBezTo>
                    <a:pt x="195" y="391"/>
                    <a:pt x="211" y="388"/>
                    <a:pt x="227" y="380"/>
                  </a:cubicBezTo>
                  <a:cubicBezTo>
                    <a:pt x="329" y="380"/>
                    <a:pt x="376" y="279"/>
                    <a:pt x="353" y="153"/>
                  </a:cubicBezTo>
                  <a:cubicBezTo>
                    <a:pt x="331" y="8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3439786" y="3024756"/>
              <a:ext cx="387042" cy="659278"/>
            </a:xfrm>
            <a:custGeom>
              <a:avLst/>
              <a:gdLst/>
              <a:ahLst/>
              <a:cxnLst/>
              <a:rect l="l" t="t" r="r" b="b"/>
              <a:pathLst>
                <a:path w="6992" h="11910" extrusionOk="0">
                  <a:moveTo>
                    <a:pt x="6765" y="1"/>
                  </a:moveTo>
                  <a:cubicBezTo>
                    <a:pt x="6707" y="1"/>
                    <a:pt x="6652" y="14"/>
                    <a:pt x="6597" y="38"/>
                  </a:cubicBezTo>
                  <a:cubicBezTo>
                    <a:pt x="6299" y="110"/>
                    <a:pt x="6000" y="188"/>
                    <a:pt x="5726" y="313"/>
                  </a:cubicBezTo>
                  <a:cubicBezTo>
                    <a:pt x="5326" y="432"/>
                    <a:pt x="5027" y="683"/>
                    <a:pt x="4753" y="1006"/>
                  </a:cubicBezTo>
                  <a:cubicBezTo>
                    <a:pt x="4084" y="1806"/>
                    <a:pt x="3708" y="2725"/>
                    <a:pt x="3583" y="3746"/>
                  </a:cubicBezTo>
                  <a:cubicBezTo>
                    <a:pt x="3487" y="4564"/>
                    <a:pt x="3409" y="5358"/>
                    <a:pt x="3386" y="6181"/>
                  </a:cubicBezTo>
                  <a:cubicBezTo>
                    <a:pt x="3362" y="7149"/>
                    <a:pt x="3165" y="8074"/>
                    <a:pt x="2765" y="8969"/>
                  </a:cubicBezTo>
                  <a:cubicBezTo>
                    <a:pt x="2514" y="9566"/>
                    <a:pt x="2144" y="10062"/>
                    <a:pt x="1547" y="10360"/>
                  </a:cubicBezTo>
                  <a:cubicBezTo>
                    <a:pt x="1272" y="10486"/>
                    <a:pt x="974" y="10581"/>
                    <a:pt x="651" y="10683"/>
                  </a:cubicBezTo>
                  <a:cubicBezTo>
                    <a:pt x="699" y="10486"/>
                    <a:pt x="825" y="10337"/>
                    <a:pt x="896" y="10163"/>
                  </a:cubicBezTo>
                  <a:cubicBezTo>
                    <a:pt x="950" y="10062"/>
                    <a:pt x="998" y="9984"/>
                    <a:pt x="1045" y="9889"/>
                  </a:cubicBezTo>
                  <a:cubicBezTo>
                    <a:pt x="1075" y="9811"/>
                    <a:pt x="1045" y="9716"/>
                    <a:pt x="974" y="9686"/>
                  </a:cubicBezTo>
                  <a:cubicBezTo>
                    <a:pt x="926" y="9686"/>
                    <a:pt x="848" y="9686"/>
                    <a:pt x="777" y="9716"/>
                  </a:cubicBezTo>
                  <a:cubicBezTo>
                    <a:pt x="723" y="9740"/>
                    <a:pt x="699" y="9811"/>
                    <a:pt x="675" y="9865"/>
                  </a:cubicBezTo>
                  <a:cubicBezTo>
                    <a:pt x="574" y="10014"/>
                    <a:pt x="502" y="10134"/>
                    <a:pt x="425" y="10259"/>
                  </a:cubicBezTo>
                  <a:cubicBezTo>
                    <a:pt x="299" y="10486"/>
                    <a:pt x="204" y="10707"/>
                    <a:pt x="102" y="10934"/>
                  </a:cubicBezTo>
                  <a:cubicBezTo>
                    <a:pt x="1" y="11178"/>
                    <a:pt x="31" y="11280"/>
                    <a:pt x="251" y="11429"/>
                  </a:cubicBezTo>
                  <a:cubicBezTo>
                    <a:pt x="299" y="11453"/>
                    <a:pt x="329" y="11477"/>
                    <a:pt x="377" y="11507"/>
                  </a:cubicBezTo>
                  <a:cubicBezTo>
                    <a:pt x="651" y="11626"/>
                    <a:pt x="926" y="11728"/>
                    <a:pt x="1171" y="11877"/>
                  </a:cubicBezTo>
                  <a:cubicBezTo>
                    <a:pt x="1201" y="11900"/>
                    <a:pt x="1237" y="11909"/>
                    <a:pt x="1274" y="11909"/>
                  </a:cubicBezTo>
                  <a:cubicBezTo>
                    <a:pt x="1364" y="11909"/>
                    <a:pt x="1459" y="11856"/>
                    <a:pt x="1493" y="11805"/>
                  </a:cubicBezTo>
                  <a:cubicBezTo>
                    <a:pt x="1523" y="11751"/>
                    <a:pt x="1469" y="11602"/>
                    <a:pt x="1398" y="11530"/>
                  </a:cubicBezTo>
                  <a:cubicBezTo>
                    <a:pt x="1320" y="11477"/>
                    <a:pt x="1224" y="11429"/>
                    <a:pt x="1147" y="11405"/>
                  </a:cubicBezTo>
                  <a:cubicBezTo>
                    <a:pt x="1022" y="11304"/>
                    <a:pt x="872" y="11232"/>
                    <a:pt x="747" y="11083"/>
                  </a:cubicBezTo>
                  <a:cubicBezTo>
                    <a:pt x="950" y="11005"/>
                    <a:pt x="1147" y="10934"/>
                    <a:pt x="1320" y="10880"/>
                  </a:cubicBezTo>
                  <a:cubicBezTo>
                    <a:pt x="1941" y="10683"/>
                    <a:pt x="2418" y="10313"/>
                    <a:pt x="2741" y="9787"/>
                  </a:cubicBezTo>
                  <a:cubicBezTo>
                    <a:pt x="3362" y="8844"/>
                    <a:pt x="3636" y="7746"/>
                    <a:pt x="3762" y="6629"/>
                  </a:cubicBezTo>
                  <a:cubicBezTo>
                    <a:pt x="3809" y="6104"/>
                    <a:pt x="3786" y="5561"/>
                    <a:pt x="3833" y="5035"/>
                  </a:cubicBezTo>
                  <a:cubicBezTo>
                    <a:pt x="3881" y="4516"/>
                    <a:pt x="3935" y="3990"/>
                    <a:pt x="4006" y="3471"/>
                  </a:cubicBezTo>
                  <a:cubicBezTo>
                    <a:pt x="4108" y="2797"/>
                    <a:pt x="4383" y="2176"/>
                    <a:pt x="4753" y="1579"/>
                  </a:cubicBezTo>
                  <a:cubicBezTo>
                    <a:pt x="5105" y="1083"/>
                    <a:pt x="5553" y="707"/>
                    <a:pt x="6120" y="486"/>
                  </a:cubicBezTo>
                  <a:cubicBezTo>
                    <a:pt x="6323" y="409"/>
                    <a:pt x="6544" y="313"/>
                    <a:pt x="6747" y="235"/>
                  </a:cubicBezTo>
                  <a:cubicBezTo>
                    <a:pt x="6818" y="188"/>
                    <a:pt x="6944" y="164"/>
                    <a:pt x="6991" y="62"/>
                  </a:cubicBezTo>
                  <a:cubicBezTo>
                    <a:pt x="6910" y="20"/>
                    <a:pt x="683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3042283" y="2013277"/>
              <a:ext cx="632209" cy="198946"/>
            </a:xfrm>
            <a:custGeom>
              <a:avLst/>
              <a:gdLst/>
              <a:ahLst/>
              <a:cxnLst/>
              <a:rect l="l" t="t" r="r" b="b"/>
              <a:pathLst>
                <a:path w="11421" h="3594" extrusionOk="0">
                  <a:moveTo>
                    <a:pt x="6855" y="1"/>
                  </a:moveTo>
                  <a:cubicBezTo>
                    <a:pt x="6094" y="1"/>
                    <a:pt x="5332" y="90"/>
                    <a:pt x="4579" y="274"/>
                  </a:cubicBezTo>
                  <a:cubicBezTo>
                    <a:pt x="3905" y="423"/>
                    <a:pt x="3260" y="650"/>
                    <a:pt x="2663" y="1020"/>
                  </a:cubicBezTo>
                  <a:cubicBezTo>
                    <a:pt x="1917" y="1522"/>
                    <a:pt x="1218" y="2041"/>
                    <a:pt x="621" y="2716"/>
                  </a:cubicBezTo>
                  <a:cubicBezTo>
                    <a:pt x="597" y="2740"/>
                    <a:pt x="550" y="2763"/>
                    <a:pt x="502" y="2787"/>
                  </a:cubicBezTo>
                  <a:cubicBezTo>
                    <a:pt x="502" y="2740"/>
                    <a:pt x="526" y="2692"/>
                    <a:pt x="526" y="2662"/>
                  </a:cubicBezTo>
                  <a:cubicBezTo>
                    <a:pt x="621" y="2214"/>
                    <a:pt x="699" y="1766"/>
                    <a:pt x="699" y="1319"/>
                  </a:cubicBezTo>
                  <a:cubicBezTo>
                    <a:pt x="699" y="1223"/>
                    <a:pt x="675" y="1122"/>
                    <a:pt x="621" y="1020"/>
                  </a:cubicBezTo>
                  <a:cubicBezTo>
                    <a:pt x="607" y="964"/>
                    <a:pt x="569" y="941"/>
                    <a:pt x="524" y="941"/>
                  </a:cubicBezTo>
                  <a:cubicBezTo>
                    <a:pt x="492" y="941"/>
                    <a:pt x="456" y="953"/>
                    <a:pt x="424" y="972"/>
                  </a:cubicBezTo>
                  <a:cubicBezTo>
                    <a:pt x="377" y="1020"/>
                    <a:pt x="323" y="1098"/>
                    <a:pt x="323" y="1169"/>
                  </a:cubicBezTo>
                  <a:cubicBezTo>
                    <a:pt x="299" y="1271"/>
                    <a:pt x="299" y="1372"/>
                    <a:pt x="275" y="1468"/>
                  </a:cubicBezTo>
                  <a:cubicBezTo>
                    <a:pt x="227" y="1993"/>
                    <a:pt x="174" y="2489"/>
                    <a:pt x="24" y="2990"/>
                  </a:cubicBezTo>
                  <a:cubicBezTo>
                    <a:pt x="0" y="3086"/>
                    <a:pt x="24" y="3235"/>
                    <a:pt x="54" y="3384"/>
                  </a:cubicBezTo>
                  <a:cubicBezTo>
                    <a:pt x="54" y="3408"/>
                    <a:pt x="102" y="3486"/>
                    <a:pt x="126" y="3510"/>
                  </a:cubicBezTo>
                  <a:cubicBezTo>
                    <a:pt x="230" y="3549"/>
                    <a:pt x="334" y="3593"/>
                    <a:pt x="438" y="3593"/>
                  </a:cubicBezTo>
                  <a:cubicBezTo>
                    <a:pt x="459" y="3593"/>
                    <a:pt x="481" y="3591"/>
                    <a:pt x="502" y="3587"/>
                  </a:cubicBezTo>
                  <a:cubicBezTo>
                    <a:pt x="1021" y="3510"/>
                    <a:pt x="1547" y="3462"/>
                    <a:pt x="2066" y="3384"/>
                  </a:cubicBezTo>
                  <a:cubicBezTo>
                    <a:pt x="2191" y="3360"/>
                    <a:pt x="2317" y="3337"/>
                    <a:pt x="2412" y="3289"/>
                  </a:cubicBezTo>
                  <a:cubicBezTo>
                    <a:pt x="2514" y="3259"/>
                    <a:pt x="2562" y="3187"/>
                    <a:pt x="2562" y="3086"/>
                  </a:cubicBezTo>
                  <a:cubicBezTo>
                    <a:pt x="2538" y="2990"/>
                    <a:pt x="2442" y="2889"/>
                    <a:pt x="2341" y="2889"/>
                  </a:cubicBezTo>
                  <a:cubicBezTo>
                    <a:pt x="2325" y="2881"/>
                    <a:pt x="2308" y="2878"/>
                    <a:pt x="2291" y="2878"/>
                  </a:cubicBezTo>
                  <a:cubicBezTo>
                    <a:pt x="2258" y="2878"/>
                    <a:pt x="2223" y="2889"/>
                    <a:pt x="2191" y="2889"/>
                  </a:cubicBezTo>
                  <a:cubicBezTo>
                    <a:pt x="1941" y="2913"/>
                    <a:pt x="1720" y="2960"/>
                    <a:pt x="1469" y="2990"/>
                  </a:cubicBezTo>
                  <a:cubicBezTo>
                    <a:pt x="1330" y="3007"/>
                    <a:pt x="1187" y="3024"/>
                    <a:pt x="1038" y="3024"/>
                  </a:cubicBezTo>
                  <a:cubicBezTo>
                    <a:pt x="976" y="3024"/>
                    <a:pt x="913" y="3021"/>
                    <a:pt x="848" y="3014"/>
                  </a:cubicBezTo>
                  <a:cubicBezTo>
                    <a:pt x="950" y="2913"/>
                    <a:pt x="1021" y="2811"/>
                    <a:pt x="1123" y="2740"/>
                  </a:cubicBezTo>
                  <a:cubicBezTo>
                    <a:pt x="1618" y="2190"/>
                    <a:pt x="2215" y="1743"/>
                    <a:pt x="2836" y="1372"/>
                  </a:cubicBezTo>
                  <a:cubicBezTo>
                    <a:pt x="3087" y="1223"/>
                    <a:pt x="3338" y="1098"/>
                    <a:pt x="3582" y="972"/>
                  </a:cubicBezTo>
                  <a:cubicBezTo>
                    <a:pt x="4555" y="572"/>
                    <a:pt x="5546" y="375"/>
                    <a:pt x="6591" y="352"/>
                  </a:cubicBezTo>
                  <a:cubicBezTo>
                    <a:pt x="6796" y="344"/>
                    <a:pt x="7001" y="339"/>
                    <a:pt x="7205" y="339"/>
                  </a:cubicBezTo>
                  <a:cubicBezTo>
                    <a:pt x="7673" y="339"/>
                    <a:pt x="8139" y="366"/>
                    <a:pt x="8609" y="453"/>
                  </a:cubicBezTo>
                  <a:cubicBezTo>
                    <a:pt x="9379" y="602"/>
                    <a:pt x="10102" y="871"/>
                    <a:pt x="10746" y="1295"/>
                  </a:cubicBezTo>
                  <a:cubicBezTo>
                    <a:pt x="10973" y="1420"/>
                    <a:pt x="11170" y="1522"/>
                    <a:pt x="11421" y="1671"/>
                  </a:cubicBezTo>
                  <a:cubicBezTo>
                    <a:pt x="11397" y="1468"/>
                    <a:pt x="11272" y="1372"/>
                    <a:pt x="11146" y="1295"/>
                  </a:cubicBezTo>
                  <a:cubicBezTo>
                    <a:pt x="10299" y="626"/>
                    <a:pt x="9331" y="250"/>
                    <a:pt x="8263" y="101"/>
                  </a:cubicBezTo>
                  <a:cubicBezTo>
                    <a:pt x="7795" y="35"/>
                    <a:pt x="7325" y="1"/>
                    <a:pt x="6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083" y="1625600"/>
            <a:ext cx="846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u="sng" dirty="0" smtClean="0"/>
              <a:t>-  </a:t>
            </a:r>
            <a:r>
              <a:rPr lang="en-US" sz="2800" b="1" u="sng" dirty="0" err="1" smtClean="0"/>
              <a:t>Yêu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cầu</a:t>
            </a:r>
            <a:r>
              <a:rPr lang="en-US" sz="2800" b="1" u="sng" dirty="0" smtClean="0"/>
              <a:t>: </a:t>
            </a:r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1, 2, 3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phiếu</a:t>
            </a:r>
            <a:r>
              <a:rPr lang="en-US" sz="2800" dirty="0" smtClean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 smtClean="0"/>
              <a:t>- </a:t>
            </a:r>
            <a:r>
              <a:rPr lang="en-US" sz="2800" b="1" u="sng" dirty="0" err="1" smtClean="0"/>
              <a:t>Thời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gian</a:t>
            </a:r>
            <a:r>
              <a:rPr lang="en-US" sz="2800" b="1" u="sng" dirty="0" smtClean="0"/>
              <a:t>: </a:t>
            </a:r>
            <a:r>
              <a:rPr lang="en-US" sz="2800" dirty="0" smtClean="0"/>
              <a:t>10 </a:t>
            </a:r>
            <a:r>
              <a:rPr lang="en-US" sz="2800" dirty="0" err="1" smtClean="0"/>
              <a:t>phút</a:t>
            </a:r>
            <a:r>
              <a:rPr lang="en-US" sz="2800" dirty="0" smtClean="0"/>
              <a:t>.</a:t>
            </a:r>
            <a:r>
              <a:rPr lang="en-US" sz="2800" b="1" u="sng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92628" y="118789"/>
            <a:ext cx="7590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 </a:t>
            </a:r>
            <a:r>
              <a:rPr lang="en-GB" sz="2000" dirty="0" err="1"/>
              <a:t>Biểu</a:t>
            </a:r>
            <a:r>
              <a:rPr lang="en-GB" sz="2000" dirty="0"/>
              <a:t> </a:t>
            </a:r>
            <a:r>
              <a:rPr lang="en-GB" sz="2000" dirty="0" err="1"/>
              <a:t>đồ</a:t>
            </a:r>
            <a:r>
              <a:rPr lang="en-GB" sz="2000" dirty="0"/>
              <a:t> </a:t>
            </a:r>
            <a:r>
              <a:rPr lang="en-GB" sz="2000" dirty="0" err="1"/>
              <a:t>cột</a:t>
            </a:r>
            <a:r>
              <a:rPr lang="en-GB" sz="2000" dirty="0"/>
              <a:t> </a:t>
            </a:r>
            <a:r>
              <a:rPr lang="en-GB" sz="2000" dirty="0" err="1"/>
              <a:t>kép</a:t>
            </a:r>
            <a:r>
              <a:rPr lang="en-GB" sz="2000" dirty="0"/>
              <a:t> ở </a:t>
            </a:r>
            <a:r>
              <a:rPr lang="en-GB" sz="2000" dirty="0" err="1"/>
              <a:t>hình</a:t>
            </a:r>
            <a:r>
              <a:rPr lang="en-GB" sz="2000" dirty="0"/>
              <a:t> </a:t>
            </a:r>
            <a:r>
              <a:rPr lang="en-GB" sz="2000" dirty="0" err="1"/>
              <a:t>dưới</a:t>
            </a:r>
            <a:r>
              <a:rPr lang="en-GB" sz="2000" dirty="0"/>
              <a:t> </a:t>
            </a:r>
            <a:r>
              <a:rPr lang="en-GB" sz="2000" dirty="0" err="1"/>
              <a:t>đây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biết</a:t>
            </a:r>
            <a:r>
              <a:rPr lang="en-GB" sz="2000" dirty="0"/>
              <a:t> </a:t>
            </a:r>
            <a:r>
              <a:rPr lang="en-GB" sz="2000" dirty="0" err="1"/>
              <a:t>dân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A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B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năm</a:t>
            </a:r>
            <a:r>
              <a:rPr lang="en-GB" sz="2000" dirty="0"/>
              <a:t> 2016, 2017, 2018.</a:t>
            </a:r>
            <a:endParaRPr lang="en-US" sz="2000" dirty="0"/>
          </a:p>
          <a:p>
            <a:pPr algn="just">
              <a:lnSpc>
                <a:spcPct val="120000"/>
              </a:lnSpc>
            </a:pPr>
            <a:endParaRPr lang="vi-VN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-1" y="1319118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2016; 2017; </a:t>
            </a:r>
            <a:r>
              <a:rPr lang="en-US" sz="2000" dirty="0" smtClean="0"/>
              <a:t>2018.</a:t>
            </a:r>
            <a:endParaRPr lang="en-US" sz="2000" dirty="0"/>
          </a:p>
        </p:txBody>
      </p:sp>
      <p:pic>
        <p:nvPicPr>
          <p:cNvPr id="42" name="Picture 4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1362" y="1104916"/>
            <a:ext cx="4711954" cy="322777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97972" y="2579682"/>
            <a:ext cx="4884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xã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ít</a:t>
            </a:r>
            <a:r>
              <a:rPr lang="en-US" sz="2000" dirty="0" smtClean="0"/>
              <a:t> </a:t>
            </a: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/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" y="3309753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xã</a:t>
            </a:r>
            <a:r>
              <a:rPr lang="en-US" sz="2000" dirty="0" smtClean="0"/>
              <a:t> A </a:t>
            </a:r>
            <a:r>
              <a:rPr lang="en-US" sz="2000" dirty="0" err="1" smtClean="0"/>
              <a:t>và</a:t>
            </a:r>
            <a:r>
              <a:rPr lang="en-US" sz="2000" dirty="0" smtClean="0"/>
              <a:t> B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2017.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build="allAtOnce"/>
      <p:bldP spid="43" grpId="0" build="allAtOnce"/>
      <p:bldP spid="44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16003"/>
            <a:ext cx="6375400" cy="3350182"/>
            <a:chOff x="3207656" y="378900"/>
            <a:chExt cx="10520370" cy="452964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707674841"/>
                </p:ext>
              </p:extLst>
            </p:nvPr>
          </p:nvGraphicFramePr>
          <p:xfrm>
            <a:off x="3207656" y="844549"/>
            <a:ext cx="7168169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431993" y="378900"/>
              <a:ext cx="1955550" cy="310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Số</a:t>
              </a:r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sản</a:t>
              </a:r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phẩm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3625" y="3572160"/>
              <a:ext cx="6704401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Quý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0386" y="34239"/>
            <a:ext cx="8793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2. </a:t>
            </a:r>
            <a:r>
              <a:rPr lang="en-GB" sz="2000" dirty="0" err="1" smtClean="0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kép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phẩm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tổ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bốn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quý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 smtClean="0">
                <a:latin typeface="+mn-lt"/>
                <a:ea typeface="Calibri" panose="020F0502020204030204" pitchFamily="34" charset="0"/>
              </a:rPr>
              <a:t>năm</a:t>
            </a:r>
            <a:r>
              <a:rPr lang="en-GB" sz="20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86" y="873374"/>
            <a:ext cx="71032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sát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hoàn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bảng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đây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06257"/>
              </p:ext>
            </p:extLst>
          </p:nvPr>
        </p:nvGraphicFramePr>
        <p:xfrm>
          <a:off x="4711905" y="1796704"/>
          <a:ext cx="3889080" cy="2216150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296360">
                  <a:extLst>
                    <a:ext uri="{9D8B030D-6E8A-4147-A177-3AD203B41FA5}">
                      <a16:colId xmlns:a16="http://schemas.microsoft.com/office/drawing/2014/main" xmlns="" val="3971093532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xmlns="" val="2964453154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xmlns="" val="875653110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Tổ</a:t>
                      </a:r>
                      <a:r>
                        <a:rPr lang="en-US" sz="1800" baseline="0" dirty="0" smtClean="0"/>
                        <a:t> 1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Tổ</a:t>
                      </a:r>
                      <a:r>
                        <a:rPr lang="en-US" sz="1800" baseline="0" dirty="0" smtClean="0"/>
                        <a:t> 2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80912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95654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2360294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2492292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IV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181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5100" y="-6516"/>
            <a:ext cx="8509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3. </a:t>
            </a:r>
            <a:r>
              <a:rPr lang="en-GB" sz="1800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en-GB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điện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lạnh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thống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kê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kẹp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đây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94900" y="893115"/>
            <a:ext cx="5675399" cy="4311919"/>
            <a:chOff x="3694900" y="893115"/>
            <a:chExt cx="5675399" cy="4311919"/>
          </a:xfrm>
        </p:grpSpPr>
        <p:grpSp>
          <p:nvGrpSpPr>
            <p:cNvPr id="11" name="Group 10"/>
            <p:cNvGrpSpPr/>
            <p:nvPr/>
          </p:nvGrpSpPr>
          <p:grpSpPr>
            <a:xfrm>
              <a:off x="3848804" y="1356934"/>
              <a:ext cx="5295196" cy="3848100"/>
              <a:chOff x="1524000" y="-121642"/>
              <a:chExt cx="6502400" cy="4725392"/>
            </a:xfrm>
          </p:grpSpPr>
          <p:graphicFrame>
            <p:nvGraphicFramePr>
              <p:cNvPr id="5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2365399109"/>
                  </p:ext>
                </p:extLst>
              </p:nvPr>
            </p:nvGraphicFramePr>
            <p:xfrm>
              <a:off x="1524000" y="539750"/>
              <a:ext cx="6096000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7" name="Straight Arrow Connector 6"/>
              <p:cNvCxnSpPr/>
              <p:nvPr/>
            </p:nvCxnSpPr>
            <p:spPr>
              <a:xfrm flipV="1">
                <a:off x="2019300" y="-121642"/>
                <a:ext cx="0" cy="393700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019300" y="3794254"/>
                <a:ext cx="600710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94900" y="893115"/>
              <a:ext cx="1114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Số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lượng</a:t>
              </a:r>
              <a:r>
                <a:rPr lang="en-US" b="1" dirty="0" smtClean="0"/>
                <a:t> (</a:t>
              </a:r>
              <a:r>
                <a:rPr lang="en-US" b="1" dirty="0" err="1" smtClean="0"/>
                <a:t>chiếc</a:t>
              </a:r>
              <a:r>
                <a:rPr lang="en-US" b="1" dirty="0" smtClean="0"/>
                <a:t>)</a:t>
              </a:r>
              <a:endParaRPr lang="vi-VN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55801" y="4563012"/>
              <a:ext cx="1114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Tháng</a:t>
              </a:r>
              <a:endParaRPr lang="vi-VN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356934"/>
            <a:ext cx="3848804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mãy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7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nhiêu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c)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lượng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nhất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nào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Hoàn thành </a:t>
            </a:r>
            <a:r>
              <a:rPr lang="vi-VN" sz="2400" dirty="0" smtClean="0"/>
              <a:t>các</a:t>
            </a:r>
            <a:r>
              <a:rPr lang="en-US" sz="2400" dirty="0" smtClean="0"/>
              <a:t> </a:t>
            </a:r>
            <a:r>
              <a:rPr lang="en-GB" sz="2400" dirty="0" err="1" smtClean="0"/>
              <a:t>bài</a:t>
            </a:r>
            <a:r>
              <a:rPr lang="en-GB" sz="2400" dirty="0" smtClean="0"/>
              <a:t> </a:t>
            </a:r>
            <a:r>
              <a:rPr lang="en-GB" sz="2400" dirty="0" err="1"/>
              <a:t>tập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SBT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Chuẩn bị bài mới </a:t>
            </a:r>
            <a:r>
              <a:rPr lang="en-GB" sz="2400" dirty="0"/>
              <a:t>“</a:t>
            </a:r>
            <a:r>
              <a:rPr lang="en-GB" sz="2400" b="1" dirty="0" err="1"/>
              <a:t>Mô</a:t>
            </a:r>
            <a:r>
              <a:rPr lang="en-GB" sz="2400" b="1" dirty="0"/>
              <a:t> </a:t>
            </a:r>
            <a:r>
              <a:rPr lang="en-GB" sz="2400" b="1" dirty="0" err="1"/>
              <a:t>hình</a:t>
            </a:r>
            <a:r>
              <a:rPr lang="en-GB" sz="2400" b="1" dirty="0"/>
              <a:t> </a:t>
            </a:r>
            <a:r>
              <a:rPr lang="en-GB" sz="2400" b="1" dirty="0" err="1"/>
              <a:t>xác</a:t>
            </a:r>
            <a:r>
              <a:rPr lang="en-GB" sz="2400" b="1" dirty="0"/>
              <a:t> </a:t>
            </a:r>
            <a:r>
              <a:rPr lang="en-GB" sz="2400" b="1" dirty="0" err="1"/>
              <a:t>suất</a:t>
            </a:r>
            <a:r>
              <a:rPr lang="en-GB" sz="2400" b="1" dirty="0"/>
              <a:t> </a:t>
            </a:r>
            <a:r>
              <a:rPr lang="en-GB" sz="2400" b="1" dirty="0" err="1"/>
              <a:t>trong</a:t>
            </a:r>
            <a:r>
              <a:rPr lang="en-GB" sz="2400" b="1" dirty="0"/>
              <a:t> </a:t>
            </a:r>
            <a:r>
              <a:rPr lang="en-GB" sz="2400" b="1" dirty="0" err="1"/>
              <a:t>một</a:t>
            </a:r>
            <a:r>
              <a:rPr lang="en-GB" sz="2400" b="1" dirty="0"/>
              <a:t> </a:t>
            </a:r>
            <a:r>
              <a:rPr lang="en-GB" sz="2400" b="1" dirty="0" err="1"/>
              <a:t>số</a:t>
            </a:r>
            <a:r>
              <a:rPr lang="en-GB" sz="2400" b="1" dirty="0"/>
              <a:t> </a:t>
            </a:r>
            <a:r>
              <a:rPr lang="en-GB" sz="2400" b="1" dirty="0" err="1"/>
              <a:t>trò</a:t>
            </a:r>
            <a:r>
              <a:rPr lang="en-GB" sz="2400" b="1" dirty="0"/>
              <a:t> </a:t>
            </a:r>
            <a:r>
              <a:rPr lang="en-GB" sz="2400" b="1" dirty="0" err="1"/>
              <a:t>chơi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thí</a:t>
            </a:r>
            <a:r>
              <a:rPr lang="en-GB" sz="2400" b="1" dirty="0"/>
              <a:t> </a:t>
            </a:r>
            <a:r>
              <a:rPr lang="en-GB" sz="2400" b="1" dirty="0" err="1"/>
              <a:t>nghiệm</a:t>
            </a:r>
            <a:r>
              <a:rPr lang="en-GB" sz="2400" b="1" dirty="0"/>
              <a:t> </a:t>
            </a:r>
            <a:r>
              <a:rPr lang="en-GB" sz="2400" b="1" dirty="0" err="1"/>
              <a:t>đơn</a:t>
            </a:r>
            <a:r>
              <a:rPr lang="en-GB" sz="2400" b="1" dirty="0"/>
              <a:t> </a:t>
            </a:r>
            <a:r>
              <a:rPr lang="en-GB" sz="2400" b="1" dirty="0" err="1"/>
              <a:t>giản</a:t>
            </a:r>
            <a:r>
              <a:rPr lang="vi-VN" sz="2400" dirty="0"/>
              <a:t>”.</a:t>
            </a:r>
            <a:endParaRPr lang="en-US" sz="2400" dirty="0"/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5166" y="3065171"/>
            <a:ext cx="4584879" cy="734096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15166" y="2128859"/>
            <a:ext cx="484245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3.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16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smtClean="0"/>
              <a:t>a. So </a:t>
            </a:r>
            <a:r>
              <a:rPr lang="en-US" sz="1800" dirty="0" err="1" smtClean="0"/>
              <a:t>sánh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</a:t>
            </a:r>
            <a:r>
              <a:rPr lang="en-US" sz="1800" dirty="0" smtClean="0"/>
              <a:t> vi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har char=" "/>
            </a:pPr>
            <a:r>
              <a:rPr lang="vi-VN" sz="1800" b="1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vi-VN" sz="1800" b="1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</a:br>
            <a:r>
              <a:rPr lang="vi-VN" sz="1800" b="1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har char=" "/>
            </a:pPr>
            <a:r>
              <a:rPr lang="vi-VN" sz="1800" b="1" i="1" u="sng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vi-VN" sz="1800" b="1" i="1" u="sng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r>
              <a:rPr lang="vi-VN" sz="1800" b="1" i="1" u="sng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har char=" "/>
            </a:pPr>
            <a:r>
              <a:rPr lang="vi-VN" sz="1800" b="1" i="1" u="sng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vi-VN" sz="1800" b="1" i="1" u="sng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r>
              <a:rPr lang="vi-VN" sz="1800" b="1" i="1" u="sng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har char=" "/>
            </a:pPr>
            <a:r>
              <a:rPr lang="vi-VN" sz="1800" b="1" i="1" u="sng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vi-VN" sz="1800" b="1" i="1" u="sng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r>
              <a:rPr lang="vi-VN" sz="1800" b="1" i="1" u="sng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3.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16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smtClean="0"/>
              <a:t>a. So </a:t>
            </a:r>
            <a:r>
              <a:rPr lang="en-US" sz="1800" dirty="0" err="1" smtClean="0"/>
              <a:t>sánh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</a:t>
            </a:r>
            <a:r>
              <a:rPr lang="en-US" sz="1800" dirty="0" smtClean="0"/>
              <a:t> vi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</a:t>
            </a:r>
            <a:r>
              <a:rPr lang="vi-VN" sz="18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Ở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33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45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51 -BÀI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068" y="39754"/>
            <a:ext cx="6619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kép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605" y="944123"/>
            <a:ext cx="5189428" cy="3214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38" y="836298"/>
            <a:ext cx="4906091" cy="2558931"/>
            <a:chOff x="60938" y="836298"/>
            <a:chExt cx="4906091" cy="2558931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154" y="1266590"/>
              <a:ext cx="42757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i="1" dirty="0" err="1" smtClean="0">
                  <a:solidFill>
                    <a:srgbClr val="002060"/>
                  </a:solidFill>
                </a:rPr>
                <a:t>Quan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sát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hình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10,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đọc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mô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tả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phân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tích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và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xử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và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nhận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biết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được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tính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của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.</a:t>
              </a:r>
              <a:endParaRPr lang="vi-VN" sz="18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5507" y="3689708"/>
            <a:ext cx="2350866" cy="1498427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-47308" y="3343383"/>
            <a:ext cx="2558687" cy="1807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47" y="14019"/>
            <a:ext cx="5189428" cy="321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3" y="81264"/>
            <a:ext cx="41341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Đối</a:t>
            </a:r>
            <a:r>
              <a:rPr lang="en-US" sz="1800" dirty="0" smtClean="0"/>
              <a:t> </a:t>
            </a:r>
            <a:r>
              <a:rPr lang="en-US" sz="1800" dirty="0" err="1" smtClean="0"/>
              <a:t>tượng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loại</a:t>
            </a:r>
            <a:r>
              <a:rPr lang="en-US" sz="1800" dirty="0" smtClean="0"/>
              <a:t> </a:t>
            </a:r>
            <a:r>
              <a:rPr lang="en-US" sz="1800" dirty="0" err="1" smtClean="0"/>
              <a:t>huy</a:t>
            </a:r>
            <a:r>
              <a:rPr lang="en-US" sz="1800" dirty="0" smtClean="0"/>
              <a:t> </a:t>
            </a:r>
            <a:r>
              <a:rPr lang="en-US" sz="1800" dirty="0" err="1" smtClean="0"/>
              <a:t>chương</a:t>
            </a:r>
            <a:r>
              <a:rPr lang="en-US" sz="1800" dirty="0" smtClean="0"/>
              <a:t>: </a:t>
            </a:r>
            <a:r>
              <a:rPr lang="en-US" sz="1800" b="1" dirty="0" err="1" smtClean="0"/>
              <a:t>Vàng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Bạc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Đồng</a:t>
            </a:r>
            <a:r>
              <a:rPr lang="en-US" sz="1800" b="1" dirty="0" smtClean="0"/>
              <a:t>.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573" y="894459"/>
            <a:ext cx="41341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Tiêu</a:t>
            </a:r>
            <a:r>
              <a:rPr lang="en-US" sz="1800" dirty="0" smtClean="0"/>
              <a:t> </a:t>
            </a:r>
            <a:r>
              <a:rPr lang="en-US" sz="1800" dirty="0" err="1" smtClean="0"/>
              <a:t>chí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: </a:t>
            </a:r>
            <a:r>
              <a:rPr lang="en-US" sz="1800" b="1" dirty="0" err="1" smtClean="0"/>
              <a:t>số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huy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chương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mỗi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loại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của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mỗi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nước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573" y="1621068"/>
            <a:ext cx="41341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Ứng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đối</a:t>
            </a:r>
            <a:r>
              <a:rPr lang="en-US" sz="1800" dirty="0" smtClean="0"/>
              <a:t> </a:t>
            </a:r>
            <a:r>
              <a:rPr lang="en-US" sz="1800" dirty="0" err="1" smtClean="0"/>
              <a:t>tượng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tiêu</a:t>
            </a:r>
            <a:r>
              <a:rPr lang="en-US" sz="1800" dirty="0" smtClean="0"/>
              <a:t> </a:t>
            </a:r>
            <a:r>
              <a:rPr lang="en-US" sz="1800" dirty="0" err="1" smtClean="0"/>
              <a:t>chí</a:t>
            </a:r>
            <a:r>
              <a:rPr lang="en-US" sz="1800" dirty="0" smtClean="0"/>
              <a:t>, </a:t>
            </a:r>
            <a:r>
              <a:rPr lang="en-US" sz="1800" dirty="0" err="1" smtClean="0"/>
              <a:t>lần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lượt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ở </a:t>
            </a:r>
            <a:r>
              <a:rPr lang="en-US" sz="1800" dirty="0" err="1" smtClean="0"/>
              <a:t>trục</a:t>
            </a:r>
            <a:r>
              <a:rPr lang="en-US" sz="1800" dirty="0" smtClean="0"/>
              <a:t> </a:t>
            </a:r>
            <a:r>
              <a:rPr lang="en-US" sz="1800" dirty="0" err="1" smtClean="0"/>
              <a:t>thẳng</a:t>
            </a:r>
            <a:r>
              <a:rPr lang="en-US" sz="1800" dirty="0" smtClean="0"/>
              <a:t> </a:t>
            </a:r>
            <a:r>
              <a:rPr lang="en-US" sz="1800" dirty="0" err="1" smtClean="0"/>
              <a:t>đứng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573" y="3033699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Đoàn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Thao </a:t>
            </a:r>
            <a:r>
              <a:rPr lang="en-US" sz="1800" dirty="0" err="1" smtClean="0"/>
              <a:t>Việt</a:t>
            </a:r>
            <a:r>
              <a:rPr lang="en-US" sz="1800" dirty="0" smtClean="0"/>
              <a:t> Nam,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tô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đỏ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đỏ</a:t>
            </a:r>
            <a:r>
              <a:rPr lang="en-US" sz="1800" dirty="0" smtClean="0"/>
              <a:t> ở </a:t>
            </a:r>
            <a:r>
              <a:rPr lang="en-US" sz="1800" dirty="0" err="1" smtClean="0"/>
              <a:t>phía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756" y="3954725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Đoàn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Thao </a:t>
            </a:r>
            <a:r>
              <a:rPr lang="en-US" sz="1800" dirty="0" err="1" smtClean="0"/>
              <a:t>Thái</a:t>
            </a:r>
            <a:r>
              <a:rPr lang="en-US" sz="1800" dirty="0" smtClean="0"/>
              <a:t> Lan,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tô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xanh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xanh</a:t>
            </a:r>
            <a:r>
              <a:rPr lang="en-US" sz="1800" dirty="0" smtClean="0"/>
              <a:t> ở </a:t>
            </a:r>
            <a:r>
              <a:rPr lang="en-US" sz="1800" dirty="0" err="1" smtClean="0"/>
              <a:t>phía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126" y="207035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328" y="0"/>
            <a:ext cx="629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thi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Huy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Khôi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i="1" dirty="0" err="1" smtClean="0"/>
              <a:t>Hình</a:t>
            </a:r>
            <a:r>
              <a:rPr lang="en-US" sz="2000" i="1" dirty="0" smtClean="0"/>
              <a:t> 11.</a:t>
            </a:r>
            <a:endParaRPr lang="vi-VN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7070" y="820854"/>
            <a:ext cx="4330459" cy="41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465"/>
              </p:ext>
            </p:extLst>
          </p:nvPr>
        </p:nvGraphicFramePr>
        <p:xfrm>
          <a:off x="205914" y="1466231"/>
          <a:ext cx="4210992" cy="2247288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052748">
                  <a:extLst>
                    <a:ext uri="{9D8B030D-6E8A-4147-A177-3AD203B41FA5}">
                      <a16:colId xmlns:a16="http://schemas.microsoft.com/office/drawing/2014/main" xmlns="" val="2018419538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xmlns="" val="3403267294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xmlns="" val="3388210389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xmlns="" val="1032184096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sinh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Toán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Văn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Tiếng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Anh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28414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Huy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697156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Khôi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0196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6904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3710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369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6904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3952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22" y="1344074"/>
            <a:ext cx="4388872" cy="2732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022" y="2496507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596" y="2510286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59" y="2510286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01" y="3105013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462" y="3152038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381" y="3153910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8" y="3802416"/>
            <a:ext cx="433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ở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87" y="4633413"/>
            <a:ext cx="749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Huy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10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ở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Toán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26" y="99313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28" y="43532"/>
            <a:ext cx="767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12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bốn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2015, 2016, 2017, 2018.</a:t>
            </a:r>
            <a:endParaRPr lang="vi-VN" sz="2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7" y="638069"/>
            <a:ext cx="4119563" cy="370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112389"/>
            <a:ext cx="509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3,26 + 2,55 4,02 + 17,8 + 5,27 + 18,7 + 6,0 + 20,3 = 77,9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64" y="1103282"/>
            <a:ext cx="526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 </a:t>
            </a:r>
            <a:r>
              <a:rPr lang="en-US" sz="2000" dirty="0" err="1" smtClean="0"/>
              <a:t>bốn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4" y="2959373"/>
            <a:ext cx="545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tăng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826" y="3910663"/>
            <a:ext cx="50927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6,0 – 5,27 = 0,73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437" y="638069"/>
            <a:ext cx="4119563" cy="370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236"/>
            <a:ext cx="502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Một</a:t>
            </a:r>
            <a:r>
              <a:rPr lang="en-US" sz="2000" dirty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là</a:t>
            </a:r>
            <a:r>
              <a:rPr lang="en-US" sz="2000" dirty="0" smtClean="0"/>
              <a:t> 28 </a:t>
            </a:r>
            <a:r>
              <a:rPr lang="en-US" sz="2000" dirty="0" err="1" smtClean="0"/>
              <a:t>triệu</a:t>
            </a:r>
            <a:r>
              <a:rPr lang="en-US" sz="2000" dirty="0" smtClean="0"/>
              <a:t>.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tin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chính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7295" y="2062769"/>
            <a:ext cx="5916613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i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 du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lịch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đến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Hà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Nội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năm</a:t>
            </a:r>
            <a:r>
              <a:rPr lang="en-US" sz="2000" b="1" i="1" dirty="0" smtClean="0">
                <a:solidFill>
                  <a:srgbClr val="002060"/>
                </a:solidFill>
              </a:rPr>
              <a:t> 2018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là</a:t>
            </a:r>
            <a:r>
              <a:rPr lang="en-US" sz="2000" b="1" i="1" dirty="0" smtClean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6,0 + 20,3 =  26,3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8066" y="2920170"/>
            <a:ext cx="59166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err="1" smtClean="0">
                <a:solidFill>
                  <a:srgbClr val="002060"/>
                </a:solidFill>
              </a:rPr>
              <a:t>Vậy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thông</a:t>
            </a:r>
            <a:r>
              <a:rPr lang="en-US" sz="2000" b="1" i="1" dirty="0" smtClean="0">
                <a:solidFill>
                  <a:srgbClr val="002060"/>
                </a:solidFill>
              </a:rPr>
              <a:t> tin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báo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là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không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chính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xác</a:t>
            </a:r>
            <a:r>
              <a:rPr lang="en-US" sz="2000" b="1" i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197100" cy="457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LUYỆN TẬP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13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nam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nữ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6C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sở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: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đá</a:t>
            </a:r>
            <a:r>
              <a:rPr lang="en-US" sz="2000" dirty="0" smtClean="0"/>
              <a:t>,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rổ</a:t>
            </a:r>
            <a:r>
              <a:rPr lang="en-US" sz="2000" dirty="0" smtClean="0"/>
              <a:t>, </a:t>
            </a:r>
            <a:r>
              <a:rPr lang="en-US" sz="2000" dirty="0" err="1" smtClean="0"/>
              <a:t>bơi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540252"/>
            <a:ext cx="3676650" cy="3384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4479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7579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6C.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7100" y="2542079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Giải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42189"/>
            <a:ext cx="54673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Môn thể thao có nhiều học sinh thích nhất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bóng </a:t>
            </a: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đá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Tổng số học sinh lớp 6C là: 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r>
              <a:rPr lang="vi-VN" sz="2000" dirty="0">
                <a:latin typeface="+mn-lt"/>
                <a:ea typeface="Calibri" panose="020F0502020204030204" pitchFamily="34" charset="0"/>
              </a:rPr>
              <a:t>12 + 10 + 4 + 5 + 5 + 6 =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42 học </a:t>
            </a: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sinh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10537713"/>
</p:tagLst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2064</Words>
  <Application>Microsoft Office PowerPoint</Application>
  <PresentationFormat>On-screen Show (16:9)</PresentationFormat>
  <Paragraphs>161</Paragraphs>
  <Slides>29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Calibri</vt:lpstr>
      <vt:lpstr>Livvic</vt:lpstr>
      <vt:lpstr>Times New Roman</vt:lpstr>
      <vt:lpstr>Roboto</vt:lpstr>
      <vt:lpstr>Patrick Hand</vt:lpstr>
      <vt:lpstr>Lato</vt:lpstr>
      <vt:lpstr>Arial</vt:lpstr>
      <vt:lpstr>Roboto Condensed Light</vt:lpstr>
      <vt:lpstr>Wingdings</vt:lpstr>
      <vt:lpstr>Open Sans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LANANH</cp:lastModifiedBy>
  <cp:revision>52</cp:revision>
  <dcterms:modified xsi:type="dcterms:W3CDTF">2022-01-27T17:03:33Z</dcterms:modified>
</cp:coreProperties>
</file>