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Dynapuff Condensed" panose="020B0604020202020204" charset="0"/>
      <p:regular r:id="rId9"/>
    </p:embeddedFont>
    <p:embeddedFont>
      <p:font typeface="Faustina" panose="020B0604020202020204" charset="0"/>
      <p:regular r:id="rId10"/>
    </p:embeddedFont>
    <p:embeddedFont>
      <p:font typeface="Faustina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D4990-87AE-4463-89E5-D5AE542946C3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AED8D-A5FB-42E1-B2CA-9CC52D13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1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AED8D-A5FB-42E1-B2CA-9CC52D133D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0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64261" y="6677503"/>
            <a:ext cx="6103108" cy="4114800"/>
          </a:xfrm>
          <a:custGeom>
            <a:avLst/>
            <a:gdLst/>
            <a:ahLst/>
            <a:cxnLst/>
            <a:rect l="l" t="t" r="r" b="b"/>
            <a:pathLst>
              <a:path w="6103108" h="4114800">
                <a:moveTo>
                  <a:pt x="0" y="0"/>
                </a:moveTo>
                <a:lnTo>
                  <a:pt x="6103109" y="0"/>
                </a:lnTo>
                <a:lnTo>
                  <a:pt x="61031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12184892" y="-1028700"/>
            <a:ext cx="6103108" cy="4114800"/>
          </a:xfrm>
          <a:custGeom>
            <a:avLst/>
            <a:gdLst/>
            <a:ahLst/>
            <a:cxnLst/>
            <a:rect l="l" t="t" r="r" b="b"/>
            <a:pathLst>
              <a:path w="6103108" h="4114800">
                <a:moveTo>
                  <a:pt x="610310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6103108" y="0"/>
                </a:lnTo>
                <a:lnTo>
                  <a:pt x="6103108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-91673" y="0"/>
            <a:ext cx="7315200" cy="3204754"/>
          </a:xfrm>
          <a:custGeom>
            <a:avLst/>
            <a:gdLst/>
            <a:ahLst/>
            <a:cxnLst/>
            <a:rect l="l" t="t" r="r" b="b"/>
            <a:pathLst>
              <a:path w="7315200" h="3204754">
                <a:moveTo>
                  <a:pt x="7315200" y="0"/>
                </a:moveTo>
                <a:lnTo>
                  <a:pt x="0" y="0"/>
                </a:lnTo>
                <a:lnTo>
                  <a:pt x="0" y="3204754"/>
                </a:lnTo>
                <a:lnTo>
                  <a:pt x="7315200" y="320475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V="1">
            <a:off x="11578846" y="7201590"/>
            <a:ext cx="7315200" cy="3204754"/>
          </a:xfrm>
          <a:custGeom>
            <a:avLst/>
            <a:gdLst/>
            <a:ahLst/>
            <a:cxnLst/>
            <a:rect l="l" t="t" r="r" b="b"/>
            <a:pathLst>
              <a:path w="7315200" h="3204754">
                <a:moveTo>
                  <a:pt x="0" y="3204754"/>
                </a:moveTo>
                <a:lnTo>
                  <a:pt x="7315200" y="3204754"/>
                </a:lnTo>
                <a:lnTo>
                  <a:pt x="7315200" y="0"/>
                </a:lnTo>
                <a:lnTo>
                  <a:pt x="0" y="0"/>
                </a:lnTo>
                <a:lnTo>
                  <a:pt x="0" y="320475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254823" y="-455023"/>
            <a:ext cx="5040401" cy="4114800"/>
          </a:xfrm>
          <a:custGeom>
            <a:avLst/>
            <a:gdLst/>
            <a:ahLst/>
            <a:cxnLst/>
            <a:rect l="l" t="t" r="r" b="b"/>
            <a:pathLst>
              <a:path w="5040401" h="4114800">
                <a:moveTo>
                  <a:pt x="0" y="0"/>
                </a:moveTo>
                <a:lnTo>
                  <a:pt x="5040401" y="0"/>
                </a:lnTo>
                <a:lnTo>
                  <a:pt x="50404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72605" y="6043612"/>
            <a:ext cx="2369825" cy="2300885"/>
          </a:xfrm>
          <a:custGeom>
            <a:avLst/>
            <a:gdLst/>
            <a:ahLst/>
            <a:cxnLst/>
            <a:rect l="l" t="t" r="r" b="b"/>
            <a:pathLst>
              <a:path w="2369825" h="2300885">
                <a:moveTo>
                  <a:pt x="0" y="0"/>
                </a:moveTo>
                <a:lnTo>
                  <a:pt x="2369825" y="0"/>
                </a:lnTo>
                <a:lnTo>
                  <a:pt x="2369825" y="2300885"/>
                </a:lnTo>
                <a:lnTo>
                  <a:pt x="0" y="23008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884586" y="1943697"/>
            <a:ext cx="16518828" cy="6400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4000" spc="42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TIẾT 69,70: VIẾT</a:t>
            </a:r>
          </a:p>
          <a:p>
            <a:pPr marL="0" lvl="0" indent="0" algn="ctr">
              <a:lnSpc>
                <a:spcPts val="16800"/>
              </a:lnSpc>
              <a:spcBef>
                <a:spcPct val="0"/>
              </a:spcBef>
            </a:pPr>
            <a:r>
              <a:rPr lang="en-US" sz="14000" spc="42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VIẾT VĂN BẢN TƯỜNG TRÌNH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2628900" y="0"/>
            <a:ext cx="7315200" cy="3204754"/>
          </a:xfrm>
          <a:custGeom>
            <a:avLst/>
            <a:gdLst/>
            <a:ahLst/>
            <a:cxnLst/>
            <a:rect l="l" t="t" r="r" b="b"/>
            <a:pathLst>
              <a:path w="7315200" h="3204754">
                <a:moveTo>
                  <a:pt x="7315200" y="0"/>
                </a:moveTo>
                <a:lnTo>
                  <a:pt x="0" y="0"/>
                </a:lnTo>
                <a:lnTo>
                  <a:pt x="0" y="3204754"/>
                </a:lnTo>
                <a:lnTo>
                  <a:pt x="7315200" y="320475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211801" y="33184"/>
            <a:ext cx="12321598" cy="1657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0"/>
              </a:lnSpc>
            </a:pPr>
            <a:r>
              <a:rPr lang="en-US" sz="5000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I. THỂ THỨC CỦA VĂN BẢN TƯỜNG TRÌNH</a:t>
            </a:r>
          </a:p>
          <a:p>
            <a:pPr marL="0" lvl="0" indent="0" algn="ctr">
              <a:lnSpc>
                <a:spcPts val="6750"/>
              </a:lnSpc>
            </a:pPr>
            <a:endParaRPr lang="en-US" sz="5000" b="1" dirty="0">
              <a:solidFill>
                <a:srgbClr val="000000"/>
              </a:solidFill>
              <a:latin typeface="Faustina Bold"/>
              <a:ea typeface="Faustina Bold"/>
              <a:cs typeface="Faustina Bold"/>
              <a:sym typeface="Faustina Bold"/>
            </a:endParaRPr>
          </a:p>
        </p:txBody>
      </p:sp>
      <p:sp>
        <p:nvSpPr>
          <p:cNvPr id="4" name="Freeform 4"/>
          <p:cNvSpPr/>
          <p:nvPr/>
        </p:nvSpPr>
        <p:spPr>
          <a:xfrm flipV="1">
            <a:off x="11578846" y="7201590"/>
            <a:ext cx="7315200" cy="3204754"/>
          </a:xfrm>
          <a:custGeom>
            <a:avLst/>
            <a:gdLst/>
            <a:ahLst/>
            <a:cxnLst/>
            <a:rect l="l" t="t" r="r" b="b"/>
            <a:pathLst>
              <a:path w="7315200" h="3204754">
                <a:moveTo>
                  <a:pt x="0" y="3204754"/>
                </a:moveTo>
                <a:lnTo>
                  <a:pt x="7315200" y="3204754"/>
                </a:lnTo>
                <a:lnTo>
                  <a:pt x="7315200" y="0"/>
                </a:lnTo>
                <a:lnTo>
                  <a:pt x="0" y="0"/>
                </a:lnTo>
                <a:lnTo>
                  <a:pt x="0" y="32047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26D0C5-A5A8-4EEB-6553-2197E9838990}"/>
              </a:ext>
            </a:extLst>
          </p:cNvPr>
          <p:cNvSpPr txBox="1"/>
          <p:nvPr/>
        </p:nvSpPr>
        <p:spPr>
          <a:xfrm>
            <a:off x="228600" y="1104900"/>
            <a:ext cx="17526000" cy="8978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dung:</a:t>
            </a:r>
            <a:endParaRPr lang="en-US" sz="4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đoan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cam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0480" marR="30480" algn="just"/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4207746" y="7200900"/>
            <a:ext cx="6103108" cy="4114800"/>
          </a:xfrm>
          <a:custGeom>
            <a:avLst/>
            <a:gdLst/>
            <a:ahLst/>
            <a:cxnLst/>
            <a:rect l="l" t="t" r="r" b="b"/>
            <a:pathLst>
              <a:path w="6103108" h="4114800">
                <a:moveTo>
                  <a:pt x="610310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6103108" y="0"/>
                </a:lnTo>
                <a:lnTo>
                  <a:pt x="610310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938576" y="6932839"/>
            <a:ext cx="5040401" cy="4114800"/>
          </a:xfrm>
          <a:custGeom>
            <a:avLst/>
            <a:gdLst/>
            <a:ahLst/>
            <a:cxnLst/>
            <a:rect l="l" t="t" r="r" b="b"/>
            <a:pathLst>
              <a:path w="5040401" h="4114800">
                <a:moveTo>
                  <a:pt x="0" y="0"/>
                </a:moveTo>
                <a:lnTo>
                  <a:pt x="5040401" y="0"/>
                </a:lnTo>
                <a:lnTo>
                  <a:pt x="50404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826735" y="6747939"/>
            <a:ext cx="6103108" cy="4114800"/>
          </a:xfrm>
          <a:custGeom>
            <a:avLst/>
            <a:gdLst/>
            <a:ahLst/>
            <a:cxnLst/>
            <a:rect l="l" t="t" r="r" b="b"/>
            <a:pathLst>
              <a:path w="6103108" h="4114800">
                <a:moveTo>
                  <a:pt x="0" y="0"/>
                </a:moveTo>
                <a:lnTo>
                  <a:pt x="6103108" y="0"/>
                </a:lnTo>
                <a:lnTo>
                  <a:pt x="61031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10130" y="6114049"/>
            <a:ext cx="2369825" cy="2300885"/>
          </a:xfrm>
          <a:custGeom>
            <a:avLst/>
            <a:gdLst/>
            <a:ahLst/>
            <a:cxnLst/>
            <a:rect l="l" t="t" r="r" b="b"/>
            <a:pathLst>
              <a:path w="2369825" h="2300885">
                <a:moveTo>
                  <a:pt x="0" y="0"/>
                </a:moveTo>
                <a:lnTo>
                  <a:pt x="2369825" y="0"/>
                </a:lnTo>
                <a:lnTo>
                  <a:pt x="2369825" y="2300885"/>
                </a:lnTo>
                <a:lnTo>
                  <a:pt x="0" y="23008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7560945" cy="10287000"/>
          </a:xfrm>
          <a:custGeom>
            <a:avLst/>
            <a:gdLst/>
            <a:ahLst/>
            <a:cxnLst/>
            <a:rect l="l" t="t" r="r" b="b"/>
            <a:pathLst>
              <a:path w="7560945" h="10287000">
                <a:moveTo>
                  <a:pt x="0" y="0"/>
                </a:moveTo>
                <a:lnTo>
                  <a:pt x="7560945" y="0"/>
                </a:lnTo>
                <a:lnTo>
                  <a:pt x="756094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7301213" y="0"/>
            <a:ext cx="11281971" cy="298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  <a:spcBef>
                <a:spcPct val="0"/>
              </a:spcBef>
            </a:pPr>
            <a:r>
              <a:rPr lang="en-US" sz="6500" b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II. PHÂN TÍCH BẢN TƯỜNG TRÌNH THAM KHẢO</a:t>
            </a:r>
          </a:p>
          <a:p>
            <a:pPr algn="ctr">
              <a:lnSpc>
                <a:spcPts val="7800"/>
              </a:lnSpc>
              <a:spcBef>
                <a:spcPct val="0"/>
              </a:spcBef>
            </a:pPr>
            <a:endParaRPr lang="en-US" sz="6500" b="1">
              <a:solidFill>
                <a:srgbClr val="000000"/>
              </a:solidFill>
              <a:latin typeface="Faustina Bold"/>
              <a:ea typeface="Faustina Bold"/>
              <a:cs typeface="Faustina Bold"/>
              <a:sym typeface="Faustina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141071" y="4179570"/>
            <a:ext cx="9602255" cy="198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69"/>
              </a:lnSpc>
              <a:spcBef>
                <a:spcPct val="0"/>
              </a:spcBef>
            </a:pPr>
            <a:r>
              <a:rPr lang="en-US" sz="6999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- Văn </a:t>
            </a:r>
            <a:r>
              <a:rPr lang="en-US" sz="6999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bản</a:t>
            </a:r>
            <a:r>
              <a:rPr lang="en-US" sz="6999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đảm</a:t>
            </a:r>
            <a:r>
              <a:rPr lang="en-US" sz="6999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bảo</a:t>
            </a:r>
            <a:r>
              <a:rPr lang="en-US" sz="6999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bố</a:t>
            </a:r>
            <a:r>
              <a:rPr lang="en-US" sz="6999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cục</a:t>
            </a:r>
            <a:r>
              <a:rPr lang="en-US" sz="6999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của</a:t>
            </a:r>
            <a:r>
              <a:rPr lang="en-US" sz="6999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bản</a:t>
            </a:r>
            <a:r>
              <a:rPr lang="en-US" sz="6999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tường</a:t>
            </a:r>
            <a:r>
              <a:rPr lang="en-US" sz="6999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trình</a:t>
            </a:r>
            <a:r>
              <a:rPr lang="en-US" sz="6999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96901" y="3138079"/>
            <a:ext cx="15894198" cy="5514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70"/>
              </a:lnSpc>
            </a:pPr>
            <a:r>
              <a:rPr lang="en-US" sz="7438" b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Đề bài</a:t>
            </a:r>
            <a:r>
              <a:rPr lang="en-US" sz="7438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: Tường trình về một vụ việc có thật trong đời sống mà bản thân em có liên quan hoặc một tình huống giả định.</a:t>
            </a:r>
          </a:p>
          <a:p>
            <a:pPr algn="ctr">
              <a:lnSpc>
                <a:spcPts val="6694"/>
              </a:lnSpc>
            </a:pPr>
            <a:endParaRPr lang="en-US" sz="7438">
              <a:solidFill>
                <a:srgbClr val="000000"/>
              </a:solidFill>
              <a:latin typeface="Faustina"/>
              <a:ea typeface="Faustina"/>
              <a:cs typeface="Faustina"/>
              <a:sym typeface="Faustina"/>
            </a:endParaRPr>
          </a:p>
          <a:p>
            <a:pPr marL="0" lvl="0" indent="0" algn="ctr">
              <a:lnSpc>
                <a:spcPts val="6694"/>
              </a:lnSpc>
              <a:spcBef>
                <a:spcPct val="0"/>
              </a:spcBef>
            </a:pPr>
            <a:endParaRPr lang="en-US" sz="7438">
              <a:solidFill>
                <a:srgbClr val="000000"/>
              </a:solidFill>
              <a:latin typeface="Faustina"/>
              <a:ea typeface="Faustina"/>
              <a:cs typeface="Faustina"/>
              <a:sym typeface="Faustina"/>
            </a:endParaRPr>
          </a:p>
        </p:txBody>
      </p:sp>
      <p:sp>
        <p:nvSpPr>
          <p:cNvPr id="3" name="Freeform 3"/>
          <p:cNvSpPr/>
          <p:nvPr/>
        </p:nvSpPr>
        <p:spPr>
          <a:xfrm rot="-10800000" flipH="1">
            <a:off x="11297176" y="7049899"/>
            <a:ext cx="7315200" cy="3204754"/>
          </a:xfrm>
          <a:custGeom>
            <a:avLst/>
            <a:gdLst/>
            <a:ahLst/>
            <a:cxnLst/>
            <a:rect l="l" t="t" r="r" b="b"/>
            <a:pathLst>
              <a:path w="7315200" h="3204754">
                <a:moveTo>
                  <a:pt x="7315200" y="0"/>
                </a:moveTo>
                <a:lnTo>
                  <a:pt x="0" y="0"/>
                </a:lnTo>
                <a:lnTo>
                  <a:pt x="0" y="3204755"/>
                </a:lnTo>
                <a:lnTo>
                  <a:pt x="7315200" y="3204755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082046" y="529590"/>
            <a:ext cx="14123909" cy="99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  <a:spcBef>
                <a:spcPct val="0"/>
              </a:spcBef>
            </a:pPr>
            <a:r>
              <a:rPr lang="en-US" sz="6500" b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III. THỰC HÀNH VIẾT THEO CÁC BƯỚC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3252078" y="-74567"/>
            <a:ext cx="7315200" cy="3204754"/>
          </a:xfrm>
          <a:custGeom>
            <a:avLst/>
            <a:gdLst/>
            <a:ahLst/>
            <a:cxnLst/>
            <a:rect l="l" t="t" r="r" b="b"/>
            <a:pathLst>
              <a:path w="7315200" h="3204754">
                <a:moveTo>
                  <a:pt x="7315200" y="0"/>
                </a:moveTo>
                <a:lnTo>
                  <a:pt x="0" y="0"/>
                </a:lnTo>
                <a:lnTo>
                  <a:pt x="0" y="3204754"/>
                </a:lnTo>
                <a:lnTo>
                  <a:pt x="7315200" y="320475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05522" y="2406922"/>
            <a:ext cx="15139278" cy="1770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20"/>
              </a:lnSpc>
            </a:pPr>
            <a:r>
              <a:rPr lang="en-US" sz="6500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1. </a:t>
            </a:r>
            <a:r>
              <a:rPr lang="en-US" sz="6500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Trước</a:t>
            </a:r>
            <a:r>
              <a:rPr lang="en-US" sz="6500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6500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khi</a:t>
            </a:r>
            <a:r>
              <a:rPr lang="en-US" sz="6500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6500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viết</a:t>
            </a:r>
            <a:endParaRPr lang="en-US" sz="6500" b="1" dirty="0">
              <a:solidFill>
                <a:srgbClr val="000000"/>
              </a:solidFill>
              <a:latin typeface="Faustina Bold"/>
              <a:ea typeface="Faustina Bold"/>
              <a:cs typeface="Faustina Bold"/>
              <a:sym typeface="Faustina Bold"/>
            </a:endParaRPr>
          </a:p>
          <a:p>
            <a:pPr algn="l">
              <a:lnSpc>
                <a:spcPts val="4420"/>
              </a:lnSpc>
            </a:pPr>
            <a:r>
              <a:rPr lang="en-US" sz="650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</a:p>
          <a:p>
            <a:pPr algn="l">
              <a:lnSpc>
                <a:spcPts val="4420"/>
              </a:lnSpc>
            </a:pPr>
            <a:r>
              <a:rPr lang="en-US" sz="650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- </a:t>
            </a:r>
            <a:r>
              <a:rPr lang="en-US" sz="650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Xác</a:t>
            </a:r>
            <a:r>
              <a:rPr lang="en-US" sz="650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định</a:t>
            </a:r>
            <a:r>
              <a:rPr lang="en-US" sz="650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mục</a:t>
            </a:r>
            <a:r>
              <a:rPr lang="en-US" sz="650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đích</a:t>
            </a:r>
            <a:r>
              <a:rPr lang="en-US" sz="650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viết</a:t>
            </a:r>
            <a:r>
              <a:rPr lang="en-US" sz="650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và</a:t>
            </a:r>
            <a:r>
              <a:rPr lang="en-US" sz="650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người</a:t>
            </a:r>
            <a:r>
              <a:rPr lang="en-US" sz="650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đọc</a:t>
            </a:r>
            <a:r>
              <a:rPr lang="en-US" sz="650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82046" y="529590"/>
            <a:ext cx="14123909" cy="99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  <a:spcBef>
                <a:spcPct val="0"/>
              </a:spcBef>
            </a:pPr>
            <a:r>
              <a:rPr lang="en-US" sz="6500" b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III. THỰC HÀNH VIẾT THEO CÁC BƯỚC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05522" y="5053602"/>
            <a:ext cx="9555718" cy="1650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0"/>
              </a:lnSpc>
            </a:pPr>
            <a:r>
              <a:rPr lang="en-US" sz="6500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2. </a:t>
            </a:r>
            <a:r>
              <a:rPr lang="en-US" sz="6500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Viết</a:t>
            </a:r>
            <a:r>
              <a:rPr lang="en-US" sz="6500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6500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văn</a:t>
            </a:r>
            <a:r>
              <a:rPr lang="en-US" sz="6500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6500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bản</a:t>
            </a:r>
            <a:r>
              <a:rPr lang="en-US" sz="6500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6500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tường</a:t>
            </a:r>
            <a:r>
              <a:rPr lang="en-US" sz="6500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6500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trình</a:t>
            </a:r>
            <a:endParaRPr lang="en-US" sz="6500" b="1" dirty="0">
              <a:solidFill>
                <a:srgbClr val="000000"/>
              </a:solidFill>
              <a:latin typeface="Faustina Bold"/>
              <a:ea typeface="Faustina Bold"/>
              <a:cs typeface="Faustina Bold"/>
              <a:sym typeface="Faustina Bold"/>
            </a:endParaRPr>
          </a:p>
          <a:p>
            <a:pPr algn="l">
              <a:lnSpc>
                <a:spcPts val="11115"/>
              </a:lnSpc>
            </a:pPr>
            <a:r>
              <a:rPr lang="en-US" sz="650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-</a:t>
            </a:r>
            <a:r>
              <a:rPr lang="en-US" sz="650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Viết</a:t>
            </a:r>
            <a:r>
              <a:rPr lang="en-US" sz="650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đầy</a:t>
            </a:r>
            <a:r>
              <a:rPr lang="en-US" sz="650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đủ</a:t>
            </a:r>
            <a:r>
              <a:rPr lang="en-US" sz="650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theo</a:t>
            </a:r>
            <a:r>
              <a:rPr lang="en-US" sz="650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các</a:t>
            </a:r>
            <a:r>
              <a:rPr lang="en-US" sz="650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bước</a:t>
            </a:r>
            <a:endParaRPr lang="en-US" sz="6500" dirty="0">
              <a:solidFill>
                <a:srgbClr val="000000"/>
              </a:solidFill>
              <a:latin typeface="Faustina"/>
              <a:ea typeface="Faustina"/>
              <a:cs typeface="Faustina"/>
              <a:sym typeface="Faustin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05522" y="8040370"/>
            <a:ext cx="4371737" cy="1217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0"/>
              </a:lnSpc>
            </a:pPr>
            <a:r>
              <a:rPr lang="en-US" sz="6500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3. </a:t>
            </a:r>
            <a:r>
              <a:rPr lang="en-US" sz="6500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Chỉnh</a:t>
            </a:r>
            <a:r>
              <a:rPr lang="en-US" sz="6500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6500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sửa</a:t>
            </a:r>
            <a:endParaRPr lang="en-US" sz="6500" b="1" dirty="0">
              <a:solidFill>
                <a:srgbClr val="000000"/>
              </a:solidFill>
              <a:latin typeface="Faustina Bold"/>
              <a:ea typeface="Faustina Bold"/>
              <a:cs typeface="Faustina Bold"/>
              <a:sym typeface="Faustina Bold"/>
            </a:endParaRPr>
          </a:p>
          <a:p>
            <a:pPr algn="l">
              <a:lnSpc>
                <a:spcPts val="4420"/>
              </a:lnSpc>
            </a:pPr>
            <a:endParaRPr lang="en-US" sz="6500" b="1" dirty="0">
              <a:solidFill>
                <a:srgbClr val="000000"/>
              </a:solidFill>
              <a:latin typeface="Faustina Bold"/>
              <a:ea typeface="Faustina Bold"/>
              <a:cs typeface="Faustina Bold"/>
              <a:sym typeface="Faustin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73816" y="3975664"/>
            <a:ext cx="8688208" cy="3601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373"/>
              </a:lnSpc>
            </a:pPr>
            <a:r>
              <a:rPr lang="en-US" sz="16716" spc="501">
                <a:solidFill>
                  <a:srgbClr val="000000"/>
                </a:solidFill>
                <a:latin typeface="Dynapuff Condensed"/>
                <a:ea typeface="Dynapuff Condensed"/>
                <a:cs typeface="Dynapuff Condensed"/>
                <a:sym typeface="Dynapuff Condensed"/>
              </a:rPr>
              <a:t>THANK YOU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-91673" y="0"/>
            <a:ext cx="7315200" cy="3204754"/>
          </a:xfrm>
          <a:custGeom>
            <a:avLst/>
            <a:gdLst/>
            <a:ahLst/>
            <a:cxnLst/>
            <a:rect l="l" t="t" r="r" b="b"/>
            <a:pathLst>
              <a:path w="7315200" h="3204754">
                <a:moveTo>
                  <a:pt x="7315200" y="0"/>
                </a:moveTo>
                <a:lnTo>
                  <a:pt x="0" y="0"/>
                </a:lnTo>
                <a:lnTo>
                  <a:pt x="0" y="3204754"/>
                </a:lnTo>
                <a:lnTo>
                  <a:pt x="7315200" y="320475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V="1">
            <a:off x="11578846" y="7201590"/>
            <a:ext cx="7315200" cy="3204754"/>
          </a:xfrm>
          <a:custGeom>
            <a:avLst/>
            <a:gdLst/>
            <a:ahLst/>
            <a:cxnLst/>
            <a:rect l="l" t="t" r="r" b="b"/>
            <a:pathLst>
              <a:path w="7315200" h="3204754">
                <a:moveTo>
                  <a:pt x="0" y="3204754"/>
                </a:moveTo>
                <a:lnTo>
                  <a:pt x="7315200" y="3204754"/>
                </a:lnTo>
                <a:lnTo>
                  <a:pt x="7315200" y="0"/>
                </a:lnTo>
                <a:lnTo>
                  <a:pt x="0" y="0"/>
                </a:lnTo>
                <a:lnTo>
                  <a:pt x="0" y="32047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664261" y="6677503"/>
            <a:ext cx="6103108" cy="4114800"/>
          </a:xfrm>
          <a:custGeom>
            <a:avLst/>
            <a:gdLst/>
            <a:ahLst/>
            <a:cxnLst/>
            <a:rect l="l" t="t" r="r" b="b"/>
            <a:pathLst>
              <a:path w="6103108" h="4114800">
                <a:moveTo>
                  <a:pt x="0" y="0"/>
                </a:moveTo>
                <a:lnTo>
                  <a:pt x="6103109" y="0"/>
                </a:lnTo>
                <a:lnTo>
                  <a:pt x="61031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12184892" y="-1028700"/>
            <a:ext cx="6103108" cy="4114800"/>
          </a:xfrm>
          <a:custGeom>
            <a:avLst/>
            <a:gdLst/>
            <a:ahLst/>
            <a:cxnLst/>
            <a:rect l="l" t="t" r="r" b="b"/>
            <a:pathLst>
              <a:path w="6103108" h="4114800">
                <a:moveTo>
                  <a:pt x="610310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6103108" y="0"/>
                </a:lnTo>
                <a:lnTo>
                  <a:pt x="6103108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254823" y="-455023"/>
            <a:ext cx="5040401" cy="4114800"/>
          </a:xfrm>
          <a:custGeom>
            <a:avLst/>
            <a:gdLst/>
            <a:ahLst/>
            <a:cxnLst/>
            <a:rect l="l" t="t" r="r" b="b"/>
            <a:pathLst>
              <a:path w="5040401" h="4114800">
                <a:moveTo>
                  <a:pt x="0" y="0"/>
                </a:moveTo>
                <a:lnTo>
                  <a:pt x="5040401" y="0"/>
                </a:lnTo>
                <a:lnTo>
                  <a:pt x="50404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72605" y="6043612"/>
            <a:ext cx="2369825" cy="2300885"/>
          </a:xfrm>
          <a:custGeom>
            <a:avLst/>
            <a:gdLst/>
            <a:ahLst/>
            <a:cxnLst/>
            <a:rect l="l" t="t" r="r" b="b"/>
            <a:pathLst>
              <a:path w="2369825" h="2300885">
                <a:moveTo>
                  <a:pt x="0" y="0"/>
                </a:moveTo>
                <a:lnTo>
                  <a:pt x="2369825" y="0"/>
                </a:lnTo>
                <a:lnTo>
                  <a:pt x="2369825" y="2300885"/>
                </a:lnTo>
                <a:lnTo>
                  <a:pt x="0" y="23008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221</Words>
  <Application>Microsoft Office PowerPoint</Application>
  <PresentationFormat>Custom</PresentationFormat>
  <Paragraphs>27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Calibri</vt:lpstr>
      <vt:lpstr>Aptos</vt:lpstr>
      <vt:lpstr>Dynapuff Condensed</vt:lpstr>
      <vt:lpstr>Faustina</vt:lpstr>
      <vt:lpstr>Arial</vt:lpstr>
      <vt:lpstr>Times New Roman</vt:lpstr>
      <vt:lpstr>Faustina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tieets</dc:title>
  <cp:lastModifiedBy>nguyenngoc632002@gmail.com</cp:lastModifiedBy>
  <cp:revision>3</cp:revision>
  <dcterms:created xsi:type="dcterms:W3CDTF">2006-08-16T00:00:00Z</dcterms:created>
  <dcterms:modified xsi:type="dcterms:W3CDTF">2025-01-09T03:32:22Z</dcterms:modified>
  <dc:identifier>DAGbbQWOT5s</dc:identifier>
</cp:coreProperties>
</file>