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</p:sldMasterIdLst>
  <p:notesMasterIdLst>
    <p:notesMasterId r:id="rId21"/>
  </p:notesMasterIdLst>
  <p:sldIdLst>
    <p:sldId id="258" r:id="rId2"/>
    <p:sldId id="294" r:id="rId3"/>
    <p:sldId id="268" r:id="rId4"/>
    <p:sldId id="260" r:id="rId5"/>
    <p:sldId id="293" r:id="rId6"/>
    <p:sldId id="257" r:id="rId7"/>
    <p:sldId id="296" r:id="rId8"/>
    <p:sldId id="297" r:id="rId9"/>
    <p:sldId id="298" r:id="rId10"/>
    <p:sldId id="299" r:id="rId11"/>
    <p:sldId id="300" r:id="rId12"/>
    <p:sldId id="295" r:id="rId13"/>
    <p:sldId id="290" r:id="rId14"/>
    <p:sldId id="301" r:id="rId15"/>
    <p:sldId id="291" r:id="rId16"/>
    <p:sldId id="292" r:id="rId17"/>
    <p:sldId id="303" r:id="rId18"/>
    <p:sldId id="302" r:id="rId19"/>
    <p:sldId id="264" r:id="rId20"/>
  </p:sldIdLst>
  <p:sldSz cx="9144000" cy="5143500" type="screen16x9"/>
  <p:notesSz cx="6858000" cy="9144000"/>
  <p:embeddedFontLst>
    <p:embeddedFont>
      <p:font typeface="Caveat Brush" panose="020B0604020202020204" charset="0"/>
      <p:regular r:id="rId22"/>
    </p:embeddedFont>
    <p:embeddedFont>
      <p:font typeface="Montserrat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E539A6-1610-424F-890B-90CA4B9A8924}">
  <a:tblStyle styleId="{F6E539A6-1610-424F-890B-90CA4B9A89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6"/>
    <p:restoredTop sz="81288"/>
  </p:normalViewPr>
  <p:slideViewPr>
    <p:cSldViewPr snapToGrid="0" snapToObjects="1">
      <p:cViewPr varScale="1">
        <p:scale>
          <a:sx n="65" d="100"/>
          <a:sy n="65" d="100"/>
        </p:scale>
        <p:origin x="62" y="437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b2472aaf0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b2472aaf0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285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89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=&gt; Next: That’s what </a:t>
            </a:r>
            <a:r>
              <a:rPr lang="en-US" dirty="0" err="1"/>
              <a:t>Phong</a:t>
            </a:r>
            <a:r>
              <a:rPr lang="en-US" dirty="0"/>
              <a:t> knows about Tet. What about you?</a:t>
            </a:r>
          </a:p>
        </p:txBody>
      </p:sp>
    </p:spTree>
    <p:extLst>
      <p:ext uri="{BB962C8B-B14F-4D97-AF65-F5344CB8AC3E}">
        <p14:creationId xmlns:p14="http://schemas.microsoft.com/office/powerpoint/2010/main" val="2909278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522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Chung cake/Tet</a:t>
            </a:r>
            <a:r>
              <a:rPr lang="en-US" baseline="0" dirty="0" smtClean="0"/>
              <a:t> Cake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8771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aa945ae15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aa945ae15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0483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61349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72818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334763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aa945ae15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aa945ae15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aa945ae15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aa945ae15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364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aa945ae158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aa945ae158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03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17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0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9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098550" y="2308238"/>
            <a:ext cx="4947000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098450" y="2988779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3599100" y="1665713"/>
            <a:ext cx="1945800" cy="74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7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066775"/>
            <a:ext cx="7704000" cy="35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100"/>
            </a:lvl1pPr>
            <a:lvl2pPr marL="914400" lvl="1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2pPr>
            <a:lvl3pPr marL="1371600" lvl="2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5pPr>
            <a:lvl6pPr marL="2743200" lvl="5" indent="-285750">
              <a:spcBef>
                <a:spcPts val="160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>
              <a:spcBef>
                <a:spcPts val="1600"/>
              </a:spcBef>
              <a:spcAft>
                <a:spcPts val="0"/>
              </a:spcAft>
              <a:buSzPts val="900"/>
              <a:buChar char="●"/>
              <a:defRPr/>
            </a:lvl7pPr>
            <a:lvl8pPr marL="3657600" lvl="7" indent="-285750">
              <a:spcBef>
                <a:spcPts val="1600"/>
              </a:spcBef>
              <a:spcAft>
                <a:spcPts val="0"/>
              </a:spcAft>
              <a:buSzPts val="900"/>
              <a:buChar char="○"/>
              <a:defRPr/>
            </a:lvl8pPr>
            <a:lvl9pPr marL="4114800" lvl="8" indent="-285750">
              <a:spcBef>
                <a:spcPts val="1600"/>
              </a:spcBef>
              <a:spcAft>
                <a:spcPts val="160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title"/>
          </p:nvPr>
        </p:nvSpPr>
        <p:spPr>
          <a:xfrm>
            <a:off x="720000" y="16531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3413100" cy="9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6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26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6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6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6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1254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719988" y="1958050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719988" y="2206125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1254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719988" y="3799125"/>
            <a:ext cx="25338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719988" y="4047200"/>
            <a:ext cx="25338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5879688" y="1058350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5879688" y="1958050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5879688" y="2206125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5879688" y="2899425"/>
            <a:ext cx="1128300" cy="8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72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5879688" y="3799125"/>
            <a:ext cx="25443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24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5879688" y="4047200"/>
            <a:ext cx="25443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3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3"/>
          <p:cNvSpPr/>
          <p:nvPr/>
        </p:nvSpPr>
        <p:spPr>
          <a:xfrm>
            <a:off x="545398" y="29807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>
            <a:off x="5881455" y="3615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/>
          <p:nvPr/>
        </p:nvSpPr>
        <p:spPr>
          <a:xfrm>
            <a:off x="8576389" y="5585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8725460" y="19031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6863306" y="46591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344782" y="47952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>
            <a:off x="1540297" y="3615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>
            <a:off x="3147387" y="47458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6887065" y="9545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1371527" y="48774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4129527" y="5437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476040" y="113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476055" y="44027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8768590" y="39616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09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720000" y="1623000"/>
            <a:ext cx="3852000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13025" y="89200"/>
            <a:ext cx="8917697" cy="4964964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392998" y="2828367"/>
            <a:ext cx="128369" cy="303105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5729055" y="209131"/>
            <a:ext cx="134927" cy="29108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423989" y="406163"/>
            <a:ext cx="156254" cy="267654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73060" y="1750795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 rot="-6957699">
            <a:off x="6710906" y="4506799"/>
            <a:ext cx="156760" cy="286186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8192382" y="4642899"/>
            <a:ext cx="156758" cy="273662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1387897" y="209120"/>
            <a:ext cx="195512" cy="185697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2994987" y="4593453"/>
            <a:ext cx="352270" cy="127819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6734665" y="80212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1219127" y="4725098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3977127" y="3913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323640" y="97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323655" y="4250383"/>
            <a:ext cx="267057" cy="172076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8616190" y="3809273"/>
            <a:ext cx="109244" cy="109244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4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5191632" y="4995912"/>
            <a:ext cx="68510" cy="68558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72" r:id="rId5"/>
    <p:sldLayoutId id="2147483699" r:id="rId6"/>
    <p:sldLayoutId id="214748370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13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microsoft.com/office/2007/relationships/hdphoto" Target="../media/hdphoto12.wdp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10.png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56"/>
          <p:cNvGrpSpPr/>
          <p:nvPr/>
        </p:nvGrpSpPr>
        <p:grpSpPr>
          <a:xfrm>
            <a:off x="4050425" y="1532308"/>
            <a:ext cx="1032633" cy="3246769"/>
            <a:chOff x="4050425" y="1255275"/>
            <a:chExt cx="1032633" cy="3523802"/>
          </a:xfrm>
        </p:grpSpPr>
        <p:sp>
          <p:nvSpPr>
            <p:cNvPr id="902" name="Google Shape;902;p56"/>
            <p:cNvSpPr/>
            <p:nvPr/>
          </p:nvSpPr>
          <p:spPr>
            <a:xfrm>
              <a:off x="4551479" y="1255275"/>
              <a:ext cx="35075" cy="2677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6"/>
            <p:cNvSpPr/>
            <p:nvPr/>
          </p:nvSpPr>
          <p:spPr>
            <a:xfrm>
              <a:off x="4630749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6"/>
            <p:cNvSpPr/>
            <p:nvPr/>
          </p:nvSpPr>
          <p:spPr>
            <a:xfrm>
              <a:off x="4605085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56"/>
            <p:cNvSpPr/>
            <p:nvPr/>
          </p:nvSpPr>
          <p:spPr>
            <a:xfrm>
              <a:off x="4579422" y="4142566"/>
              <a:ext cx="16528" cy="636511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56"/>
            <p:cNvSpPr/>
            <p:nvPr/>
          </p:nvSpPr>
          <p:spPr>
            <a:xfrm>
              <a:off x="4549189" y="4142566"/>
              <a:ext cx="18677" cy="636511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6"/>
            <p:cNvSpPr/>
            <p:nvPr/>
          </p:nvSpPr>
          <p:spPr>
            <a:xfrm>
              <a:off x="4523526" y="4142566"/>
              <a:ext cx="18812" cy="596872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6"/>
            <p:cNvSpPr/>
            <p:nvPr/>
          </p:nvSpPr>
          <p:spPr>
            <a:xfrm>
              <a:off x="4497862" y="4142566"/>
              <a:ext cx="18812" cy="57120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56"/>
            <p:cNvSpPr/>
            <p:nvPr/>
          </p:nvSpPr>
          <p:spPr>
            <a:xfrm>
              <a:off x="4052709" y="1958533"/>
              <a:ext cx="1023362" cy="1361437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56"/>
            <p:cNvSpPr/>
            <p:nvPr/>
          </p:nvSpPr>
          <p:spPr>
            <a:xfrm>
              <a:off x="4050425" y="1832764"/>
              <a:ext cx="1032633" cy="1634074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56"/>
            <p:cNvSpPr/>
            <p:nvPr/>
          </p:nvSpPr>
          <p:spPr>
            <a:xfrm>
              <a:off x="4458224" y="3846551"/>
              <a:ext cx="214589" cy="3638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2" name="Google Shape;912;p56"/>
          <p:cNvSpPr txBox="1">
            <a:spLocks noGrp="1"/>
          </p:cNvSpPr>
          <p:nvPr>
            <p:ph type="title"/>
          </p:nvPr>
        </p:nvSpPr>
        <p:spPr>
          <a:xfrm>
            <a:off x="499791" y="1427068"/>
            <a:ext cx="2861902" cy="5849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/>
              <a:t>Main aim</a:t>
            </a:r>
            <a:endParaRPr sz="3000" dirty="0"/>
          </a:p>
        </p:txBody>
      </p:sp>
      <p:sp>
        <p:nvSpPr>
          <p:cNvPr id="914" name="Google Shape;914;p56"/>
          <p:cNvSpPr txBox="1">
            <a:spLocks noGrp="1"/>
          </p:cNvSpPr>
          <p:nvPr>
            <p:ph type="subTitle" idx="2"/>
          </p:nvPr>
        </p:nvSpPr>
        <p:spPr>
          <a:xfrm>
            <a:off x="720000" y="2076172"/>
            <a:ext cx="2711898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Have an overview of the unit topic: Tet holiday</a:t>
            </a:r>
            <a:endParaRPr sz="1600" dirty="0"/>
          </a:p>
        </p:txBody>
      </p:sp>
      <p:grpSp>
        <p:nvGrpSpPr>
          <p:cNvPr id="924" name="Google Shape;924;p56"/>
          <p:cNvGrpSpPr/>
          <p:nvPr/>
        </p:nvGrpSpPr>
        <p:grpSpPr>
          <a:xfrm>
            <a:off x="7342144" y="540001"/>
            <a:ext cx="725980" cy="719107"/>
            <a:chOff x="7342144" y="540001"/>
            <a:chExt cx="725980" cy="719107"/>
          </a:xfrm>
        </p:grpSpPr>
        <p:sp>
          <p:nvSpPr>
            <p:cNvPr id="925" name="Google Shape;925;p56"/>
            <p:cNvSpPr/>
            <p:nvPr/>
          </p:nvSpPr>
          <p:spPr>
            <a:xfrm rot="1695158">
              <a:off x="7434152" y="636992"/>
              <a:ext cx="541964" cy="525126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6"/>
            <p:cNvSpPr/>
            <p:nvPr/>
          </p:nvSpPr>
          <p:spPr>
            <a:xfrm rot="1695158">
              <a:off x="7605970" y="818856"/>
              <a:ext cx="189572" cy="189582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56"/>
          <p:cNvGrpSpPr/>
          <p:nvPr/>
        </p:nvGrpSpPr>
        <p:grpSpPr>
          <a:xfrm>
            <a:off x="5225249" y="4171563"/>
            <a:ext cx="269816" cy="262173"/>
            <a:chOff x="10240149" y="1425651"/>
            <a:chExt cx="269816" cy="262173"/>
          </a:xfrm>
        </p:grpSpPr>
        <p:sp>
          <p:nvSpPr>
            <p:cNvPr id="928" name="Google Shape;928;p56"/>
            <p:cNvSpPr/>
            <p:nvPr/>
          </p:nvSpPr>
          <p:spPr>
            <a:xfrm>
              <a:off x="10240149" y="1425651"/>
              <a:ext cx="269816" cy="262173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6"/>
            <p:cNvSpPr/>
            <p:nvPr/>
          </p:nvSpPr>
          <p:spPr>
            <a:xfrm>
              <a:off x="10329133" y="1519469"/>
              <a:ext cx="80559" cy="80559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56"/>
          <p:cNvGrpSpPr/>
          <p:nvPr/>
        </p:nvGrpSpPr>
        <p:grpSpPr>
          <a:xfrm>
            <a:off x="779681" y="887094"/>
            <a:ext cx="510124" cy="510124"/>
            <a:chOff x="735856" y="954356"/>
            <a:chExt cx="510124" cy="510124"/>
          </a:xfrm>
        </p:grpSpPr>
        <p:sp>
          <p:nvSpPr>
            <p:cNvPr id="931" name="Google Shape;931;p56"/>
            <p:cNvSpPr/>
            <p:nvPr/>
          </p:nvSpPr>
          <p:spPr>
            <a:xfrm rot="2700000">
              <a:off x="807971" y="1031653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6"/>
            <p:cNvSpPr/>
            <p:nvPr/>
          </p:nvSpPr>
          <p:spPr>
            <a:xfrm rot="2700000">
              <a:off x="927993" y="1152265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3" name="Google Shape;933;p5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Lesson objectives</a:t>
            </a:r>
            <a:endParaRPr sz="3200" dirty="0"/>
          </a:p>
        </p:txBody>
      </p:sp>
      <p:sp>
        <p:nvSpPr>
          <p:cNvPr id="55" name="Google Shape;912;p56">
            <a:extLst>
              <a:ext uri="{FF2B5EF4-FFF2-40B4-BE49-F238E27FC236}">
                <a16:creationId xmlns:a16="http://schemas.microsoft.com/office/drawing/2014/main" id="{D532A3F3-3114-0640-88EB-F8F1EC551334}"/>
              </a:ext>
            </a:extLst>
          </p:cNvPr>
          <p:cNvSpPr txBox="1">
            <a:spLocks/>
          </p:cNvSpPr>
          <p:nvPr/>
        </p:nvSpPr>
        <p:spPr>
          <a:xfrm>
            <a:off x="5737671" y="1427069"/>
            <a:ext cx="1367322" cy="584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Caveat Brush"/>
              <a:buNone/>
              <a:defRPr sz="72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/>
              <a:t>Sub-aim</a:t>
            </a:r>
          </a:p>
        </p:txBody>
      </p:sp>
      <p:sp>
        <p:nvSpPr>
          <p:cNvPr id="56" name="Google Shape;914;p56">
            <a:extLst>
              <a:ext uri="{FF2B5EF4-FFF2-40B4-BE49-F238E27FC236}">
                <a16:creationId xmlns:a16="http://schemas.microsoft.com/office/drawing/2014/main" id="{6EE0F731-CD76-4740-94E7-294C311B92D3}"/>
              </a:ext>
            </a:extLst>
          </p:cNvPr>
          <p:cNvSpPr txBox="1">
            <a:spLocks/>
          </p:cNvSpPr>
          <p:nvPr/>
        </p:nvSpPr>
        <p:spPr>
          <a:xfrm>
            <a:off x="5793433" y="2154393"/>
            <a:ext cx="2768147" cy="7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sz="1600" dirty="0"/>
              <a:t>Listen to a short dialogue for gist</a:t>
            </a:r>
          </a:p>
          <a:p>
            <a:pPr marL="0" indent="0" algn="l"/>
            <a:endParaRPr lang="en-GB" sz="1600" dirty="0"/>
          </a:p>
        </p:txBody>
      </p:sp>
      <p:sp>
        <p:nvSpPr>
          <p:cNvPr id="57" name="Google Shape;914;p56">
            <a:extLst>
              <a:ext uri="{FF2B5EF4-FFF2-40B4-BE49-F238E27FC236}">
                <a16:creationId xmlns:a16="http://schemas.microsoft.com/office/drawing/2014/main" id="{9D09B2BF-75A4-6941-9FEF-3702F66080DF}"/>
              </a:ext>
            </a:extLst>
          </p:cNvPr>
          <p:cNvSpPr txBox="1">
            <a:spLocks/>
          </p:cNvSpPr>
          <p:nvPr/>
        </p:nvSpPr>
        <p:spPr>
          <a:xfrm>
            <a:off x="1461113" y="1024986"/>
            <a:ext cx="6194828" cy="50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r>
              <a:rPr lang="en-GB" sz="1600" dirty="0"/>
              <a:t>By the end of the lesson, students will be able to:</a:t>
            </a:r>
          </a:p>
        </p:txBody>
      </p:sp>
      <p:sp>
        <p:nvSpPr>
          <p:cNvPr id="58" name="Google Shape;914;p56">
            <a:extLst>
              <a:ext uri="{FF2B5EF4-FFF2-40B4-BE49-F238E27FC236}">
                <a16:creationId xmlns:a16="http://schemas.microsoft.com/office/drawing/2014/main" id="{AE51D290-702B-3746-BA24-409D1746150F}"/>
              </a:ext>
            </a:extLst>
          </p:cNvPr>
          <p:cNvSpPr txBox="1">
            <a:spLocks/>
          </p:cNvSpPr>
          <p:nvPr/>
        </p:nvSpPr>
        <p:spPr>
          <a:xfrm>
            <a:off x="5800420" y="2850891"/>
            <a:ext cx="2775134" cy="7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857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857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None/>
              <a:defRPr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GB" sz="1600" dirty="0"/>
              <a:t>Read a short dialogue for specific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47296" y="763377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 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DD9F3-F9E9-8C4C-A025-C9B6F07A931A}"/>
              </a:ext>
            </a:extLst>
          </p:cNvPr>
          <p:cNvSpPr/>
          <p:nvPr/>
        </p:nvSpPr>
        <p:spPr>
          <a:xfrm flipH="1">
            <a:off x="5642810" y="1385449"/>
            <a:ext cx="3224463" cy="10328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Children get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 ________.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873D-70C3-3D44-9F2F-ACA1650D52F1}"/>
              </a:ext>
            </a:extLst>
          </p:cNvPr>
          <p:cNvSpPr/>
          <p:nvPr/>
        </p:nvSpPr>
        <p:spPr>
          <a:xfrm>
            <a:off x="6264224" y="1804806"/>
            <a:ext cx="1981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 smtClean="0">
                <a:solidFill>
                  <a:srgbClr val="FFFF00"/>
                </a:solidFill>
              </a:rPr>
              <a:t>lucky  </a:t>
            </a:r>
            <a:r>
              <a:rPr lang="en-VN" sz="2400" dirty="0">
                <a:solidFill>
                  <a:srgbClr val="FFFF00"/>
                </a:solidFill>
              </a:rPr>
              <a:t>money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59764C-F152-EC48-8BC5-B98EB3EB2DE7}"/>
              </a:ext>
            </a:extLst>
          </p:cNvPr>
          <p:cNvGrpSpPr/>
          <p:nvPr/>
        </p:nvGrpSpPr>
        <p:grpSpPr>
          <a:xfrm>
            <a:off x="547297" y="3356811"/>
            <a:ext cx="8049407" cy="565484"/>
            <a:chOff x="547297" y="3356811"/>
            <a:chExt cx="8049407" cy="5654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94481E-64D7-0C47-9168-B227041BD938}"/>
                </a:ext>
              </a:extLst>
            </p:cNvPr>
            <p:cNvSpPr/>
            <p:nvPr/>
          </p:nvSpPr>
          <p:spPr>
            <a:xfrm>
              <a:off x="6821905" y="3356811"/>
              <a:ext cx="1774799" cy="3495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6ABDFE-A981-0C4F-A69C-AD5BBCB8EC44}"/>
                </a:ext>
              </a:extLst>
            </p:cNvPr>
            <p:cNvSpPr/>
            <p:nvPr/>
          </p:nvSpPr>
          <p:spPr>
            <a:xfrm>
              <a:off x="547297" y="3679014"/>
              <a:ext cx="824304" cy="24328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Google Shape;896;p55">
            <a:extLst>
              <a:ext uri="{FF2B5EF4-FFF2-40B4-BE49-F238E27FC236}">
                <a16:creationId xmlns:a16="http://schemas.microsoft.com/office/drawing/2014/main" id="{4A15DC32-79B7-084A-BC78-8C9A93EC061F}"/>
              </a:ext>
            </a:extLst>
          </p:cNvPr>
          <p:cNvSpPr txBox="1">
            <a:spLocks/>
          </p:cNvSpPr>
          <p:nvPr/>
        </p:nvSpPr>
        <p:spPr>
          <a:xfrm>
            <a:off x="547296" y="249589"/>
            <a:ext cx="7832430" cy="5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4000"/>
              <a:t>Marking time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946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47296" y="763377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 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DD9F3-F9E9-8C4C-A025-C9B6F07A931A}"/>
              </a:ext>
            </a:extLst>
          </p:cNvPr>
          <p:cNvSpPr/>
          <p:nvPr/>
        </p:nvSpPr>
        <p:spPr>
          <a:xfrm flipH="1">
            <a:off x="5642810" y="1385449"/>
            <a:ext cx="3224463" cy="10328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People shouldn’t ________ anything.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873D-70C3-3D44-9F2F-ACA1650D52F1}"/>
              </a:ext>
            </a:extLst>
          </p:cNvPr>
          <p:cNvSpPr/>
          <p:nvPr/>
        </p:nvSpPr>
        <p:spPr>
          <a:xfrm>
            <a:off x="6152750" y="179637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FF00"/>
                </a:solidFill>
              </a:rPr>
              <a:t>break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0EFCFA-9FC6-324D-A699-3648DC018B37}"/>
              </a:ext>
            </a:extLst>
          </p:cNvPr>
          <p:cNvGrpSpPr/>
          <p:nvPr/>
        </p:nvGrpSpPr>
        <p:grpSpPr>
          <a:xfrm>
            <a:off x="547296" y="4161840"/>
            <a:ext cx="7867599" cy="643500"/>
            <a:chOff x="547296" y="4182527"/>
            <a:chExt cx="7867599" cy="6435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94481E-64D7-0C47-9168-B227041BD938}"/>
                </a:ext>
              </a:extLst>
            </p:cNvPr>
            <p:cNvSpPr/>
            <p:nvPr/>
          </p:nvSpPr>
          <p:spPr>
            <a:xfrm>
              <a:off x="7096738" y="4182527"/>
              <a:ext cx="1318157" cy="32485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75EA6B-BF0D-D847-8704-FFE81C780192}"/>
                </a:ext>
              </a:extLst>
            </p:cNvPr>
            <p:cNvSpPr/>
            <p:nvPr/>
          </p:nvSpPr>
          <p:spPr>
            <a:xfrm>
              <a:off x="547296" y="4501175"/>
              <a:ext cx="1570262" cy="32485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" name="Google Shape;896;p55">
            <a:extLst>
              <a:ext uri="{FF2B5EF4-FFF2-40B4-BE49-F238E27FC236}">
                <a16:creationId xmlns:a16="http://schemas.microsoft.com/office/drawing/2014/main" id="{43F976C7-0314-4D43-8EA4-92D0C708ACBB}"/>
              </a:ext>
            </a:extLst>
          </p:cNvPr>
          <p:cNvSpPr txBox="1">
            <a:spLocks/>
          </p:cNvSpPr>
          <p:nvPr/>
        </p:nvSpPr>
        <p:spPr>
          <a:xfrm>
            <a:off x="547296" y="249589"/>
            <a:ext cx="7832430" cy="51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600" b="0" i="0" u="none" strike="noStrike" cap="none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4000"/>
              <a:t>Marking time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939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E58D212-FB37-454D-80F5-C08E3C9C9C82}"/>
              </a:ext>
            </a:extLst>
          </p:cNvPr>
          <p:cNvSpPr/>
          <p:nvPr/>
        </p:nvSpPr>
        <p:spPr>
          <a:xfrm>
            <a:off x="4359060" y="1323436"/>
            <a:ext cx="580049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Key:</a:t>
            </a:r>
          </a:p>
          <a:p>
            <a:r>
              <a:rPr lang="en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This year Tet is in _________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We decorate our _________.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Tet is a time for family _________.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Children get _______ 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People shouldn’t ________ anything.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CC04F-D7C0-1F47-BBBA-BC2C3CDCA82B}"/>
              </a:ext>
            </a:extLst>
          </p:cNvPr>
          <p:cNvSpPr txBox="1"/>
          <p:nvPr/>
        </p:nvSpPr>
        <p:spPr>
          <a:xfrm>
            <a:off x="6770535" y="1962755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accent3"/>
                </a:solidFill>
              </a:rPr>
              <a:t>January</a:t>
            </a:r>
            <a:endParaRPr lang="en-VN" dirty="0"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3D0C9-33FA-E143-A9BA-E557EE6D57C9}"/>
              </a:ext>
            </a:extLst>
          </p:cNvPr>
          <p:cNvSpPr txBox="1"/>
          <p:nvPr/>
        </p:nvSpPr>
        <p:spPr>
          <a:xfrm>
            <a:off x="6841868" y="230975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accent3"/>
                </a:solidFill>
              </a:rPr>
              <a:t>homes</a:t>
            </a:r>
            <a:endParaRPr lang="en-VN" dirty="0">
              <a:solidFill>
                <a:schemeClr val="accent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313034-FA06-6F44-BA1D-5A61D6499C26}"/>
              </a:ext>
            </a:extLst>
          </p:cNvPr>
          <p:cNvSpPr txBox="1"/>
          <p:nvPr/>
        </p:nvSpPr>
        <p:spPr>
          <a:xfrm>
            <a:off x="7284170" y="2627645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accent3"/>
                </a:solidFill>
              </a:rPr>
              <a:t>gatherings</a:t>
            </a:r>
            <a:endParaRPr lang="en-VN" dirty="0">
              <a:solidFill>
                <a:schemeClr val="accent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D94FDB-3197-0548-AD4F-84BBB831EC96}"/>
              </a:ext>
            </a:extLst>
          </p:cNvPr>
          <p:cNvSpPr txBox="1"/>
          <p:nvPr/>
        </p:nvSpPr>
        <p:spPr>
          <a:xfrm>
            <a:off x="6337670" y="2980073"/>
            <a:ext cx="2178602" cy="410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solidFill>
                  <a:schemeClr val="accent3"/>
                </a:solidFill>
              </a:rPr>
              <a:t> lucky    money </a:t>
            </a:r>
            <a:endParaRPr lang="en-VN" dirty="0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34A7CB-929F-B647-B6EB-D66AF8842405}"/>
              </a:ext>
            </a:extLst>
          </p:cNvPr>
          <p:cNvSpPr txBox="1"/>
          <p:nvPr/>
        </p:nvSpPr>
        <p:spPr>
          <a:xfrm>
            <a:off x="6841868" y="3345401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chemeClr val="accent3"/>
                </a:solidFill>
              </a:rPr>
              <a:t>break</a:t>
            </a:r>
            <a:endParaRPr lang="en-VN" dirty="0">
              <a:solidFill>
                <a:schemeClr val="accent3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F2E4BC4-90E0-1748-87A0-CC768A50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" y="1517817"/>
            <a:ext cx="3881340" cy="27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8D6A27-9E8B-5C4F-937E-F1E45521F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63840"/>
          </a:xfrm>
        </p:spPr>
        <p:txBody>
          <a:bodyPr/>
          <a:lstStyle/>
          <a:p>
            <a:pPr algn="l"/>
            <a:r>
              <a:rPr lang="en-VN" sz="4000" dirty="0"/>
              <a:t>Return the answers</a:t>
            </a:r>
          </a:p>
        </p:txBody>
      </p:sp>
    </p:spTree>
    <p:extLst>
      <p:ext uri="{BB962C8B-B14F-4D97-AF65-F5344CB8AC3E}">
        <p14:creationId xmlns:p14="http://schemas.microsoft.com/office/powerpoint/2010/main" val="37480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0B3E589-DF40-B94F-9493-4C42678F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89614" l="7667" r="94333">
                        <a14:foregroundMark x1="7833" y1="45652" x2="7833" y2="45652"/>
                        <a14:foregroundMark x1="44833" y1="27536" x2="44833" y2="27536"/>
                        <a14:foregroundMark x1="38667" y1="28261" x2="38667" y2="28261"/>
                        <a14:foregroundMark x1="32833" y1="30435" x2="32833" y2="30435"/>
                        <a14:foregroundMark x1="29667" y1="35024" x2="29667" y2="35024"/>
                        <a14:foregroundMark x1="43000" y1="37681" x2="43000" y2="37681"/>
                        <a14:foregroundMark x1="38333" y1="39372" x2="38333" y2="39372"/>
                        <a14:foregroundMark x1="37667" y1="48309" x2="37667" y2="48309"/>
                        <a14:foregroundMark x1="91833" y1="44444" x2="91833" y2="44444"/>
                        <a14:foregroundMark x1="94333" y1="43720" x2="94333" y2="43720"/>
                        <a14:foregroundMark x1="41667" y1="25121" x2="41667" y2="25121"/>
                        <a14:foregroundMark x1="41333" y1="25121" x2="41333" y2="25121"/>
                        <a14:foregroundMark x1="41500" y1="24638" x2="41500" y2="24638"/>
                        <a14:foregroundMark x1="42000" y1="24638" x2="42000" y2="24638"/>
                        <a14:foregroundMark x1="36500" y1="45169" x2="36500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95" y="1196282"/>
            <a:ext cx="1993580" cy="13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03184F4-2BDB-1A4D-94BD-B00392AD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36" y="1196282"/>
            <a:ext cx="1993580" cy="13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3884DA-76D3-D441-9249-50B751F9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5" y="2802361"/>
            <a:ext cx="2279231" cy="15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1A9FED5-7FEA-6C4E-9337-8B4B5B1B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97" y="2999447"/>
            <a:ext cx="1993578" cy="13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896;p55">
            <a:extLst>
              <a:ext uri="{FF2B5EF4-FFF2-40B4-BE49-F238E27FC236}">
                <a16:creationId xmlns:a16="http://schemas.microsoft.com/office/drawing/2014/main" id="{2DD294DD-1AC4-3545-9D52-B38D4AB227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706" y="409283"/>
            <a:ext cx="5015470" cy="699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Look and say the words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65893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0B3E589-DF40-B94F-9493-4C42678F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2" b="89614" l="7667" r="94333">
                        <a14:foregroundMark x1="7833" y1="45652" x2="7833" y2="45652"/>
                        <a14:foregroundMark x1="44833" y1="27536" x2="44833" y2="27536"/>
                        <a14:foregroundMark x1="38667" y1="28261" x2="38667" y2="28261"/>
                        <a14:foregroundMark x1="32833" y1="30435" x2="32833" y2="30435"/>
                        <a14:foregroundMark x1="29667" y1="35024" x2="29667" y2="35024"/>
                        <a14:foregroundMark x1="43000" y1="37681" x2="43000" y2="37681"/>
                        <a14:foregroundMark x1="38333" y1="39372" x2="38333" y2="39372"/>
                        <a14:foregroundMark x1="37667" y1="48309" x2="37667" y2="48309"/>
                        <a14:foregroundMark x1="91833" y1="44444" x2="91833" y2="44444"/>
                        <a14:foregroundMark x1="94333" y1="43720" x2="94333" y2="43720"/>
                        <a14:foregroundMark x1="41667" y1="25121" x2="41667" y2="25121"/>
                        <a14:foregroundMark x1="41333" y1="25121" x2="41333" y2="25121"/>
                        <a14:foregroundMark x1="41500" y1="24638" x2="41500" y2="24638"/>
                        <a14:foregroundMark x1="42000" y1="24638" x2="42000" y2="24638"/>
                        <a14:foregroundMark x1="36500" y1="45169" x2="36500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95" y="1196282"/>
            <a:ext cx="1993580" cy="13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03184F4-2BDB-1A4D-94BD-B00392AD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36" y="1196282"/>
            <a:ext cx="1993580" cy="137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F3884DA-76D3-D441-9249-50B751F9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5" y="2802361"/>
            <a:ext cx="2279231" cy="157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1A9FED5-7FEA-6C4E-9337-8B4B5B1B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97" y="2999447"/>
            <a:ext cx="1993578" cy="13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0F12BA-0E25-5E40-85A5-50F2D65FE262}"/>
              </a:ext>
            </a:extLst>
          </p:cNvPr>
          <p:cNvSpPr/>
          <p:nvPr/>
        </p:nvSpPr>
        <p:spPr>
          <a:xfrm>
            <a:off x="6451173" y="1586753"/>
            <a:ext cx="2363373" cy="5513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a. lucky money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1DB644-AEE1-5040-A286-0EB382844540}"/>
              </a:ext>
            </a:extLst>
          </p:cNvPr>
          <p:cNvSpPr/>
          <p:nvPr/>
        </p:nvSpPr>
        <p:spPr>
          <a:xfrm>
            <a:off x="6457896" y="2251032"/>
            <a:ext cx="2363373" cy="5513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b. peach flower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FFE7129-BED6-C34E-BB52-8D344AAC93BC}"/>
              </a:ext>
            </a:extLst>
          </p:cNvPr>
          <p:cNvSpPr/>
          <p:nvPr/>
        </p:nvSpPr>
        <p:spPr>
          <a:xfrm>
            <a:off x="6457896" y="2915311"/>
            <a:ext cx="2363373" cy="64910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c. </a:t>
            </a:r>
            <a:r>
              <a:rPr lang="en-VN" sz="2000" i="1" dirty="0"/>
              <a:t>banh chung </a:t>
            </a:r>
            <a:r>
              <a:rPr lang="en-VN" sz="2000" dirty="0"/>
              <a:t>and </a:t>
            </a:r>
            <a:r>
              <a:rPr lang="en-VN" sz="2000" i="1" dirty="0"/>
              <a:t>banh tet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CAD1762-F1B2-8243-866B-40B228571464}"/>
              </a:ext>
            </a:extLst>
          </p:cNvPr>
          <p:cNvSpPr/>
          <p:nvPr/>
        </p:nvSpPr>
        <p:spPr>
          <a:xfrm>
            <a:off x="6451173" y="3651666"/>
            <a:ext cx="2370097" cy="55132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/>
              <a:t>d. family gathering</a:t>
            </a:r>
          </a:p>
        </p:txBody>
      </p:sp>
      <p:sp>
        <p:nvSpPr>
          <p:cNvPr id="13" name="Google Shape;896;p55">
            <a:extLst>
              <a:ext uri="{FF2B5EF4-FFF2-40B4-BE49-F238E27FC236}">
                <a16:creationId xmlns:a16="http://schemas.microsoft.com/office/drawing/2014/main" id="{2DD294DD-1AC4-3545-9D52-B38D4AB227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5705" y="409283"/>
            <a:ext cx="6142611" cy="6997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Look and match (Act 4 p.59)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12365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1019 L -0.31232 0.13796 " pathEditMode="relative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191 0 " pathEditMode="relative" ptsTypes="AA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483 0.21945 " pathEditMode="relative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476 0.07099 " pathEditMode="relative" ptsTypes="AA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66"/>
          <p:cNvSpPr txBox="1">
            <a:spLocks noGrp="1"/>
          </p:cNvSpPr>
          <p:nvPr>
            <p:ph type="title"/>
          </p:nvPr>
        </p:nvSpPr>
        <p:spPr>
          <a:xfrm>
            <a:off x="671803" y="356925"/>
            <a:ext cx="8036767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Do you know more words about Tet?</a:t>
            </a:r>
            <a:endParaRPr sz="4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22C120-BC04-4C40-B9E7-864B603EC41B}"/>
              </a:ext>
            </a:extLst>
          </p:cNvPr>
          <p:cNvSpPr/>
          <p:nvPr/>
        </p:nvSpPr>
        <p:spPr>
          <a:xfrm>
            <a:off x="769080" y="1489534"/>
            <a:ext cx="45811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work in groups of 6 and write as many words about Tet as you can!</a:t>
            </a:r>
            <a:endParaRPr lang="en-VN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8EC3AB-FF50-F242-9FF2-6BB290828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2653" y="1275525"/>
            <a:ext cx="2596199" cy="27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3F72-154F-3C42-BBF0-5DE93075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375090"/>
            <a:ext cx="7238814" cy="918600"/>
          </a:xfrm>
        </p:spPr>
        <p:txBody>
          <a:bodyPr/>
          <a:lstStyle/>
          <a:p>
            <a:pPr algn="ctr"/>
            <a:r>
              <a:rPr lang="en-VN" sz="3200" dirty="0"/>
              <a:t>Step 1: Write words about Tet with your group</a:t>
            </a:r>
          </a:p>
        </p:txBody>
      </p:sp>
      <p:pic>
        <p:nvPicPr>
          <p:cNvPr id="3" name="5 Minute Timer.mp4" descr="5 Minute Timer.mp4">
            <a:hlinkClick r:id="" action="ppaction://media"/>
            <a:extLst>
              <a:ext uri="{FF2B5EF4-FFF2-40B4-BE49-F238E27FC236}">
                <a16:creationId xmlns:a16="http://schemas.microsoft.com/office/drawing/2014/main" id="{9CC9B285-EDBC-6544-9F4F-A1A840602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6486" y="1293690"/>
            <a:ext cx="5120793" cy="28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3F72-154F-3C42-BBF0-5DE93075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17" y="375090"/>
            <a:ext cx="7238814" cy="918600"/>
          </a:xfrm>
        </p:spPr>
        <p:txBody>
          <a:bodyPr/>
          <a:lstStyle/>
          <a:p>
            <a:pPr algn="ctr"/>
            <a:r>
              <a:rPr lang="en-VN" sz="3200" dirty="0"/>
              <a:t>Step 2: Post your group’s paper around the class</a:t>
            </a:r>
            <a:br>
              <a:rPr lang="en-VN" sz="3200" dirty="0"/>
            </a:br>
            <a:r>
              <a:rPr lang="en-VN" sz="3200" dirty="0"/>
              <a:t>(1 min)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39B4-4B94-6D4F-B5D2-DED09E128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538" y="1215957"/>
            <a:ext cx="2596199" cy="271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DC8A3-9B0C-194F-82C7-46F092F33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263" y="1626225"/>
            <a:ext cx="2596199" cy="27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D1230-8375-764B-A138-6993CFDA6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145" y="2431915"/>
            <a:ext cx="2596199" cy="27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F3F72-154F-3C42-BBF0-5DE93075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131" y="381084"/>
            <a:ext cx="7920225" cy="918600"/>
          </a:xfrm>
        </p:spPr>
        <p:txBody>
          <a:bodyPr/>
          <a:lstStyle/>
          <a:p>
            <a:pPr algn="ctr"/>
            <a:r>
              <a:rPr lang="en-VN" sz="3200" dirty="0"/>
              <a:t>Step 3: Go around the class and check their answers</a:t>
            </a:r>
            <a:br>
              <a:rPr lang="en-VN" sz="3200" dirty="0"/>
            </a:br>
            <a:r>
              <a:rPr lang="en-VN" sz="3200" dirty="0"/>
              <a:t>(5 mins)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D39B4-4B94-6D4F-B5D2-DED09E128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538" y="1215957"/>
            <a:ext cx="2596199" cy="2711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DC8A3-9B0C-194F-82C7-46F092F33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263" y="1626225"/>
            <a:ext cx="2596199" cy="2711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D1230-8375-764B-A138-6993CFDA6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0000" l="10000" r="96889">
                        <a14:foregroundMark x1="79889" y1="5745" x2="79889" y2="5745"/>
                        <a14:foregroundMark x1="79889" y1="5745" x2="79889" y2="5745"/>
                        <a14:foregroundMark x1="79889" y1="5745" x2="79889" y2="5745"/>
                        <a14:foregroundMark x1="85111" y1="2660" x2="85111" y2="2660"/>
                        <a14:foregroundMark x1="85111" y1="2340" x2="85111" y2="2340"/>
                        <a14:foregroundMark x1="82667" y1="63404" x2="82667" y2="63404"/>
                        <a14:foregroundMark x1="82667" y1="63404" x2="82667" y2="63404"/>
                        <a14:foregroundMark x1="87889" y1="54468" x2="87889" y2="54468"/>
                        <a14:foregroundMark x1="87889" y1="54468" x2="87889" y2="54468"/>
                        <a14:foregroundMark x1="69778" y1="54149" x2="69778" y2="54149"/>
                        <a14:foregroundMark x1="69778" y1="54149" x2="69778" y2="54149"/>
                        <a14:foregroundMark x1="69778" y1="54149" x2="69778" y2="54149"/>
                        <a14:foregroundMark x1="73778" y1="52979" x2="73778" y2="52979"/>
                        <a14:foregroundMark x1="73778" y1="52979" x2="73778" y2="52979"/>
                        <a14:foregroundMark x1="73667" y1="55106" x2="73667" y2="55106"/>
                        <a14:foregroundMark x1="78667" y1="55000" x2="78667" y2="55000"/>
                        <a14:foregroundMark x1="78667" y1="55000" x2="78667" y2="55000"/>
                        <a14:foregroundMark x1="85778" y1="39894" x2="85778" y2="39894"/>
                        <a14:foregroundMark x1="85778" y1="39894" x2="85778" y2="3989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5444" y1="68404" x2="85444" y2="68404"/>
                        <a14:foregroundMark x1="89000" y1="58936" x2="89000" y2="58936"/>
                        <a14:foregroundMark x1="89000" y1="58936" x2="89000" y2="58936"/>
                        <a14:foregroundMark x1="89000" y1="58936" x2="89000" y2="58936"/>
                        <a14:foregroundMark x1="92556" y1="62979" x2="92556" y2="62979"/>
                        <a14:foregroundMark x1="92556" y1="62979" x2="92556" y2="62979"/>
                        <a14:foregroundMark x1="96889" y1="71064" x2="96889" y2="71064"/>
                        <a14:foregroundMark x1="96889" y1="71064" x2="96889" y2="710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4145" y="2431915"/>
            <a:ext cx="2596199" cy="2711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41C4B-8CD9-A746-A8C6-317EFF5F62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  <a14:foregroundMark x1="81860" y1="74413" x2="81860" y2="74413"/>
                        <a14:foregroundMark x1="81395" y1="79108" x2="81395" y2="79108"/>
                        <a14:foregroundMark x1="82558" y1="40845" x2="82558" y2="40845"/>
                      </a14:backgroundRemoval>
                    </a14:imgEffect>
                  </a14:imgLayer>
                </a14:imgProps>
              </a:ext>
            </a:extLst>
          </a:blip>
          <a:srcRect l="52531"/>
          <a:stretch/>
        </p:blipFill>
        <p:spPr>
          <a:xfrm>
            <a:off x="1077920" y="2742610"/>
            <a:ext cx="798054" cy="831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C41BD-A2CA-FF4C-AB8A-6B4781A765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</a14:backgroundRemoval>
                    </a14:imgEffect>
                  </a14:imgLayer>
                </a14:imgProps>
              </a:ext>
            </a:extLst>
          </a:blip>
          <a:srcRect r="50000" b="3260"/>
          <a:stretch/>
        </p:blipFill>
        <p:spPr>
          <a:xfrm>
            <a:off x="1118295" y="2050083"/>
            <a:ext cx="798054" cy="763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E6C19-7B18-AC4E-8841-4AA524E825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  <a14:foregroundMark x1="81860" y1="74413" x2="81860" y2="74413"/>
                        <a14:foregroundMark x1="81395" y1="79108" x2="81395" y2="79108"/>
                        <a14:foregroundMark x1="82558" y1="40845" x2="82558" y2="40845"/>
                      </a14:backgroundRemoval>
                    </a14:imgEffect>
                  </a14:imgLayer>
                </a14:imgProps>
              </a:ext>
            </a:extLst>
          </a:blip>
          <a:srcRect l="52531"/>
          <a:stretch/>
        </p:blipFill>
        <p:spPr>
          <a:xfrm>
            <a:off x="3951908" y="2813746"/>
            <a:ext cx="825079" cy="859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00A1F-A7F4-074D-86EE-915AE6481D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</a14:backgroundRemoval>
                    </a14:imgEffect>
                  </a14:imgLayer>
                </a14:imgProps>
              </a:ext>
            </a:extLst>
          </a:blip>
          <a:srcRect r="50000" b="3260"/>
          <a:stretch/>
        </p:blipFill>
        <p:spPr>
          <a:xfrm>
            <a:off x="4007508" y="3673381"/>
            <a:ext cx="798054" cy="763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4CE5A1-CE4B-DE43-9394-763B030C8F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</a14:backgroundRemoval>
                    </a14:imgEffect>
                  </a14:imgLayer>
                </a14:imgProps>
              </a:ext>
            </a:extLst>
          </a:blip>
          <a:srcRect r="50000" b="3260"/>
          <a:stretch/>
        </p:blipFill>
        <p:spPr>
          <a:xfrm>
            <a:off x="6503986" y="1752725"/>
            <a:ext cx="798054" cy="7636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6B7757-B4F1-FA44-A7D4-C17580A018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95" b="89671" l="3837" r="90000">
                        <a14:foregroundMark x1="14535" y1="68075" x2="14535" y2="68075"/>
                        <a14:foregroundMark x1="3953" y1="46948" x2="3953" y2="46948"/>
                        <a14:foregroundMark x1="34186" y1="14789" x2="34186" y2="14789"/>
                        <a14:foregroundMark x1="45116" y1="4695" x2="45116" y2="4695"/>
                        <a14:foregroundMark x1="67326" y1="57042" x2="67326" y2="57042"/>
                      </a14:backgroundRemoval>
                    </a14:imgEffect>
                  </a14:imgLayer>
                </a14:imgProps>
              </a:ext>
            </a:extLst>
          </a:blip>
          <a:srcRect r="50000" b="3260"/>
          <a:stretch/>
        </p:blipFill>
        <p:spPr>
          <a:xfrm>
            <a:off x="6503986" y="2516388"/>
            <a:ext cx="798054" cy="76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3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62"/>
          <p:cNvGrpSpPr/>
          <p:nvPr/>
        </p:nvGrpSpPr>
        <p:grpSpPr>
          <a:xfrm>
            <a:off x="4857751" y="485775"/>
            <a:ext cx="4631290" cy="5569119"/>
            <a:chOff x="3758294" y="649276"/>
            <a:chExt cx="5802184" cy="5477056"/>
          </a:xfrm>
        </p:grpSpPr>
        <p:sp>
          <p:nvSpPr>
            <p:cNvPr id="1073" name="Google Shape;1073;p62"/>
            <p:cNvSpPr/>
            <p:nvPr/>
          </p:nvSpPr>
          <p:spPr>
            <a:xfrm rot="1982930">
              <a:off x="4343749" y="1627274"/>
              <a:ext cx="4631273" cy="3521060"/>
            </a:xfrm>
            <a:custGeom>
              <a:avLst/>
              <a:gdLst/>
              <a:ahLst/>
              <a:cxnLst/>
              <a:rect l="l" t="t" r="r" b="b"/>
              <a:pathLst>
                <a:path w="52753" h="40107" extrusionOk="0">
                  <a:moveTo>
                    <a:pt x="52180" y="1"/>
                  </a:moveTo>
                  <a:lnTo>
                    <a:pt x="52093" y="35"/>
                  </a:lnTo>
                  <a:lnTo>
                    <a:pt x="52007" y="87"/>
                  </a:lnTo>
                  <a:lnTo>
                    <a:pt x="51920" y="122"/>
                  </a:lnTo>
                  <a:lnTo>
                    <a:pt x="49977" y="1041"/>
                  </a:lnTo>
                  <a:lnTo>
                    <a:pt x="48034" y="1944"/>
                  </a:lnTo>
                  <a:lnTo>
                    <a:pt x="44218" y="3730"/>
                  </a:lnTo>
                  <a:lnTo>
                    <a:pt x="40419" y="5465"/>
                  </a:lnTo>
                  <a:lnTo>
                    <a:pt x="36377" y="7286"/>
                  </a:lnTo>
                  <a:lnTo>
                    <a:pt x="32335" y="9073"/>
                  </a:lnTo>
                  <a:lnTo>
                    <a:pt x="31763" y="9021"/>
                  </a:lnTo>
                  <a:lnTo>
                    <a:pt x="31208" y="8969"/>
                  </a:lnTo>
                  <a:lnTo>
                    <a:pt x="29942" y="8848"/>
                  </a:lnTo>
                  <a:lnTo>
                    <a:pt x="28675" y="8726"/>
                  </a:lnTo>
                  <a:lnTo>
                    <a:pt x="27045" y="8587"/>
                  </a:lnTo>
                  <a:lnTo>
                    <a:pt x="25414" y="8431"/>
                  </a:lnTo>
                  <a:lnTo>
                    <a:pt x="24044" y="8292"/>
                  </a:lnTo>
                  <a:lnTo>
                    <a:pt x="23992" y="8206"/>
                  </a:lnTo>
                  <a:lnTo>
                    <a:pt x="23940" y="8154"/>
                  </a:lnTo>
                  <a:lnTo>
                    <a:pt x="23766" y="7911"/>
                  </a:lnTo>
                  <a:lnTo>
                    <a:pt x="23593" y="7651"/>
                  </a:lnTo>
                  <a:lnTo>
                    <a:pt x="23350" y="7304"/>
                  </a:lnTo>
                  <a:lnTo>
                    <a:pt x="23124" y="6957"/>
                  </a:lnTo>
                  <a:lnTo>
                    <a:pt x="22847" y="6558"/>
                  </a:lnTo>
                  <a:lnTo>
                    <a:pt x="22552" y="6124"/>
                  </a:lnTo>
                  <a:lnTo>
                    <a:pt x="22257" y="5690"/>
                  </a:lnTo>
                  <a:lnTo>
                    <a:pt x="21945" y="5239"/>
                  </a:lnTo>
                  <a:lnTo>
                    <a:pt x="21650" y="4788"/>
                  </a:lnTo>
                  <a:lnTo>
                    <a:pt x="21337" y="4355"/>
                  </a:lnTo>
                  <a:lnTo>
                    <a:pt x="21060" y="3956"/>
                  </a:lnTo>
                  <a:lnTo>
                    <a:pt x="20782" y="3557"/>
                  </a:lnTo>
                  <a:lnTo>
                    <a:pt x="20540" y="3210"/>
                  </a:lnTo>
                  <a:lnTo>
                    <a:pt x="20314" y="2880"/>
                  </a:lnTo>
                  <a:lnTo>
                    <a:pt x="20175" y="2655"/>
                  </a:lnTo>
                  <a:lnTo>
                    <a:pt x="20019" y="2429"/>
                  </a:lnTo>
                  <a:lnTo>
                    <a:pt x="19898" y="2273"/>
                  </a:lnTo>
                  <a:lnTo>
                    <a:pt x="19637" y="2134"/>
                  </a:lnTo>
                  <a:lnTo>
                    <a:pt x="19429" y="2186"/>
                  </a:lnTo>
                  <a:lnTo>
                    <a:pt x="19377" y="2412"/>
                  </a:lnTo>
                  <a:lnTo>
                    <a:pt x="19429" y="2603"/>
                  </a:lnTo>
                  <a:lnTo>
                    <a:pt x="21216" y="5621"/>
                  </a:lnTo>
                  <a:lnTo>
                    <a:pt x="22777" y="8171"/>
                  </a:lnTo>
                  <a:lnTo>
                    <a:pt x="22777" y="8171"/>
                  </a:lnTo>
                  <a:lnTo>
                    <a:pt x="21997" y="8102"/>
                  </a:lnTo>
                  <a:lnTo>
                    <a:pt x="20401" y="7946"/>
                  </a:lnTo>
                  <a:lnTo>
                    <a:pt x="18822" y="7807"/>
                  </a:lnTo>
                  <a:lnTo>
                    <a:pt x="17660" y="7685"/>
                  </a:lnTo>
                  <a:lnTo>
                    <a:pt x="16498" y="7581"/>
                  </a:lnTo>
                  <a:lnTo>
                    <a:pt x="16168" y="7547"/>
                  </a:lnTo>
                  <a:lnTo>
                    <a:pt x="15839" y="7512"/>
                  </a:lnTo>
                  <a:lnTo>
                    <a:pt x="15734" y="7512"/>
                  </a:lnTo>
                  <a:lnTo>
                    <a:pt x="15630" y="7495"/>
                  </a:lnTo>
                  <a:lnTo>
                    <a:pt x="15613" y="7495"/>
                  </a:lnTo>
                  <a:lnTo>
                    <a:pt x="12768" y="5985"/>
                  </a:lnTo>
                  <a:lnTo>
                    <a:pt x="9628" y="4337"/>
                  </a:lnTo>
                  <a:lnTo>
                    <a:pt x="9524" y="4285"/>
                  </a:lnTo>
                  <a:lnTo>
                    <a:pt x="9386" y="4303"/>
                  </a:lnTo>
                  <a:lnTo>
                    <a:pt x="9316" y="4459"/>
                  </a:lnTo>
                  <a:lnTo>
                    <a:pt x="9368" y="4632"/>
                  </a:lnTo>
                  <a:lnTo>
                    <a:pt x="9542" y="4806"/>
                  </a:lnTo>
                  <a:lnTo>
                    <a:pt x="10947" y="5777"/>
                  </a:lnTo>
                  <a:lnTo>
                    <a:pt x="13722" y="7547"/>
                  </a:lnTo>
                  <a:lnTo>
                    <a:pt x="14329" y="7928"/>
                  </a:lnTo>
                  <a:lnTo>
                    <a:pt x="14364" y="7946"/>
                  </a:lnTo>
                  <a:lnTo>
                    <a:pt x="12942" y="8726"/>
                  </a:lnTo>
                  <a:lnTo>
                    <a:pt x="11259" y="9750"/>
                  </a:lnTo>
                  <a:lnTo>
                    <a:pt x="11086" y="9940"/>
                  </a:lnTo>
                  <a:lnTo>
                    <a:pt x="11016" y="10166"/>
                  </a:lnTo>
                  <a:lnTo>
                    <a:pt x="11051" y="10270"/>
                  </a:lnTo>
                  <a:lnTo>
                    <a:pt x="11103" y="10322"/>
                  </a:lnTo>
                  <a:lnTo>
                    <a:pt x="11294" y="10287"/>
                  </a:lnTo>
                  <a:lnTo>
                    <a:pt x="12543" y="9802"/>
                  </a:lnTo>
                  <a:lnTo>
                    <a:pt x="14954" y="8761"/>
                  </a:lnTo>
                  <a:lnTo>
                    <a:pt x="15492" y="8535"/>
                  </a:lnTo>
                  <a:lnTo>
                    <a:pt x="15509" y="8518"/>
                  </a:lnTo>
                  <a:lnTo>
                    <a:pt x="15526" y="8518"/>
                  </a:lnTo>
                  <a:lnTo>
                    <a:pt x="16133" y="8553"/>
                  </a:lnTo>
                  <a:lnTo>
                    <a:pt x="16741" y="8622"/>
                  </a:lnTo>
                  <a:lnTo>
                    <a:pt x="18024" y="8726"/>
                  </a:lnTo>
                  <a:lnTo>
                    <a:pt x="19308" y="8865"/>
                  </a:lnTo>
                  <a:lnTo>
                    <a:pt x="20956" y="9021"/>
                  </a:lnTo>
                  <a:lnTo>
                    <a:pt x="22604" y="9195"/>
                  </a:lnTo>
                  <a:lnTo>
                    <a:pt x="24338" y="9351"/>
                  </a:lnTo>
                  <a:lnTo>
                    <a:pt x="26073" y="9507"/>
                  </a:lnTo>
                  <a:lnTo>
                    <a:pt x="27634" y="9663"/>
                  </a:lnTo>
                  <a:lnTo>
                    <a:pt x="29213" y="9819"/>
                  </a:lnTo>
                  <a:lnTo>
                    <a:pt x="29855" y="9888"/>
                  </a:lnTo>
                  <a:lnTo>
                    <a:pt x="30497" y="9940"/>
                  </a:lnTo>
                  <a:lnTo>
                    <a:pt x="29456" y="10391"/>
                  </a:lnTo>
                  <a:lnTo>
                    <a:pt x="28432" y="10842"/>
                  </a:lnTo>
                  <a:lnTo>
                    <a:pt x="28172" y="10929"/>
                  </a:lnTo>
                  <a:lnTo>
                    <a:pt x="27669" y="11137"/>
                  </a:lnTo>
                  <a:lnTo>
                    <a:pt x="27478" y="11328"/>
                  </a:lnTo>
                  <a:lnTo>
                    <a:pt x="27027" y="11866"/>
                  </a:lnTo>
                  <a:lnTo>
                    <a:pt x="26611" y="12404"/>
                  </a:lnTo>
                  <a:lnTo>
                    <a:pt x="22569" y="17278"/>
                  </a:lnTo>
                  <a:lnTo>
                    <a:pt x="20748" y="19429"/>
                  </a:lnTo>
                  <a:lnTo>
                    <a:pt x="20696" y="19429"/>
                  </a:lnTo>
                  <a:lnTo>
                    <a:pt x="20609" y="19446"/>
                  </a:lnTo>
                  <a:lnTo>
                    <a:pt x="20557" y="19446"/>
                  </a:lnTo>
                  <a:lnTo>
                    <a:pt x="19984" y="19551"/>
                  </a:lnTo>
                  <a:lnTo>
                    <a:pt x="19429" y="19655"/>
                  </a:lnTo>
                  <a:lnTo>
                    <a:pt x="18319" y="19880"/>
                  </a:lnTo>
                  <a:lnTo>
                    <a:pt x="17192" y="20123"/>
                  </a:lnTo>
                  <a:lnTo>
                    <a:pt x="15804" y="20401"/>
                  </a:lnTo>
                  <a:lnTo>
                    <a:pt x="14399" y="20678"/>
                  </a:lnTo>
                  <a:lnTo>
                    <a:pt x="12942" y="20973"/>
                  </a:lnTo>
                  <a:lnTo>
                    <a:pt x="11502" y="21268"/>
                  </a:lnTo>
                  <a:lnTo>
                    <a:pt x="10270" y="21511"/>
                  </a:lnTo>
                  <a:lnTo>
                    <a:pt x="9039" y="21771"/>
                  </a:lnTo>
                  <a:lnTo>
                    <a:pt x="8293" y="21910"/>
                  </a:lnTo>
                  <a:lnTo>
                    <a:pt x="7529" y="22066"/>
                  </a:lnTo>
                  <a:lnTo>
                    <a:pt x="7408" y="22083"/>
                  </a:lnTo>
                  <a:lnTo>
                    <a:pt x="7078" y="22083"/>
                  </a:lnTo>
                  <a:lnTo>
                    <a:pt x="6003" y="22118"/>
                  </a:lnTo>
                  <a:lnTo>
                    <a:pt x="4945" y="22153"/>
                  </a:lnTo>
                  <a:lnTo>
                    <a:pt x="3262" y="22170"/>
                  </a:lnTo>
                  <a:lnTo>
                    <a:pt x="1215" y="22170"/>
                  </a:lnTo>
                  <a:lnTo>
                    <a:pt x="625" y="22153"/>
                  </a:lnTo>
                  <a:lnTo>
                    <a:pt x="417" y="22153"/>
                  </a:lnTo>
                  <a:lnTo>
                    <a:pt x="122" y="22205"/>
                  </a:lnTo>
                  <a:lnTo>
                    <a:pt x="18" y="22309"/>
                  </a:lnTo>
                  <a:lnTo>
                    <a:pt x="1" y="22395"/>
                  </a:lnTo>
                  <a:lnTo>
                    <a:pt x="36" y="22586"/>
                  </a:lnTo>
                  <a:lnTo>
                    <a:pt x="174" y="22742"/>
                  </a:lnTo>
                  <a:lnTo>
                    <a:pt x="261" y="22812"/>
                  </a:lnTo>
                  <a:lnTo>
                    <a:pt x="452" y="22864"/>
                  </a:lnTo>
                  <a:lnTo>
                    <a:pt x="660" y="22864"/>
                  </a:lnTo>
                  <a:lnTo>
                    <a:pt x="2603" y="22933"/>
                  </a:lnTo>
                  <a:lnTo>
                    <a:pt x="4060" y="22985"/>
                  </a:lnTo>
                  <a:lnTo>
                    <a:pt x="5517" y="23020"/>
                  </a:lnTo>
                  <a:lnTo>
                    <a:pt x="5916" y="23037"/>
                  </a:lnTo>
                  <a:lnTo>
                    <a:pt x="6315" y="23037"/>
                  </a:lnTo>
                  <a:lnTo>
                    <a:pt x="5136" y="24581"/>
                  </a:lnTo>
                  <a:lnTo>
                    <a:pt x="3505" y="26645"/>
                  </a:lnTo>
                  <a:lnTo>
                    <a:pt x="3349" y="26836"/>
                  </a:lnTo>
                  <a:lnTo>
                    <a:pt x="3331" y="27062"/>
                  </a:lnTo>
                  <a:lnTo>
                    <a:pt x="3384" y="27114"/>
                  </a:lnTo>
                  <a:lnTo>
                    <a:pt x="3418" y="27131"/>
                  </a:lnTo>
                  <a:lnTo>
                    <a:pt x="3453" y="27149"/>
                  </a:lnTo>
                  <a:lnTo>
                    <a:pt x="3488" y="27166"/>
                  </a:lnTo>
                  <a:lnTo>
                    <a:pt x="3557" y="27166"/>
                  </a:lnTo>
                  <a:lnTo>
                    <a:pt x="7547" y="23141"/>
                  </a:lnTo>
                  <a:lnTo>
                    <a:pt x="7686" y="23020"/>
                  </a:lnTo>
                  <a:lnTo>
                    <a:pt x="7876" y="22968"/>
                  </a:lnTo>
                  <a:lnTo>
                    <a:pt x="8067" y="22933"/>
                  </a:lnTo>
                  <a:lnTo>
                    <a:pt x="8952" y="22742"/>
                  </a:lnTo>
                  <a:lnTo>
                    <a:pt x="9854" y="22569"/>
                  </a:lnTo>
                  <a:lnTo>
                    <a:pt x="12456" y="22049"/>
                  </a:lnTo>
                  <a:lnTo>
                    <a:pt x="15370" y="21459"/>
                  </a:lnTo>
                  <a:lnTo>
                    <a:pt x="16723" y="21181"/>
                  </a:lnTo>
                  <a:lnTo>
                    <a:pt x="18094" y="20921"/>
                  </a:lnTo>
                  <a:lnTo>
                    <a:pt x="19707" y="20591"/>
                  </a:lnTo>
                  <a:lnTo>
                    <a:pt x="18354" y="22187"/>
                  </a:lnTo>
                  <a:lnTo>
                    <a:pt x="16966" y="23783"/>
                  </a:lnTo>
                  <a:lnTo>
                    <a:pt x="15578" y="25344"/>
                  </a:lnTo>
                  <a:lnTo>
                    <a:pt x="14191" y="26906"/>
                  </a:lnTo>
                  <a:lnTo>
                    <a:pt x="13948" y="27149"/>
                  </a:lnTo>
                  <a:lnTo>
                    <a:pt x="13774" y="27443"/>
                  </a:lnTo>
                  <a:lnTo>
                    <a:pt x="13670" y="27669"/>
                  </a:lnTo>
                  <a:lnTo>
                    <a:pt x="13549" y="27877"/>
                  </a:lnTo>
                  <a:lnTo>
                    <a:pt x="12595" y="29785"/>
                  </a:lnTo>
                  <a:lnTo>
                    <a:pt x="11641" y="31693"/>
                  </a:lnTo>
                  <a:lnTo>
                    <a:pt x="7998" y="39517"/>
                  </a:lnTo>
                  <a:lnTo>
                    <a:pt x="7980" y="39569"/>
                  </a:lnTo>
                  <a:lnTo>
                    <a:pt x="7859" y="39898"/>
                  </a:lnTo>
                  <a:lnTo>
                    <a:pt x="7894" y="40020"/>
                  </a:lnTo>
                  <a:lnTo>
                    <a:pt x="7963" y="40055"/>
                  </a:lnTo>
                  <a:lnTo>
                    <a:pt x="7998" y="40107"/>
                  </a:lnTo>
                  <a:lnTo>
                    <a:pt x="8119" y="40107"/>
                  </a:lnTo>
                  <a:lnTo>
                    <a:pt x="8449" y="39829"/>
                  </a:lnTo>
                  <a:lnTo>
                    <a:pt x="8674" y="39465"/>
                  </a:lnTo>
                  <a:lnTo>
                    <a:pt x="10981" y="35059"/>
                  </a:lnTo>
                  <a:lnTo>
                    <a:pt x="12838" y="31485"/>
                  </a:lnTo>
                  <a:lnTo>
                    <a:pt x="13462" y="30271"/>
                  </a:lnTo>
                  <a:lnTo>
                    <a:pt x="14069" y="29022"/>
                  </a:lnTo>
                  <a:lnTo>
                    <a:pt x="14347" y="28415"/>
                  </a:lnTo>
                  <a:lnTo>
                    <a:pt x="14659" y="27842"/>
                  </a:lnTo>
                  <a:lnTo>
                    <a:pt x="14676" y="27842"/>
                  </a:lnTo>
                  <a:lnTo>
                    <a:pt x="14728" y="27773"/>
                  </a:lnTo>
                  <a:lnTo>
                    <a:pt x="14832" y="27669"/>
                  </a:lnTo>
                  <a:lnTo>
                    <a:pt x="14937" y="27530"/>
                  </a:lnTo>
                  <a:lnTo>
                    <a:pt x="15145" y="27322"/>
                  </a:lnTo>
                  <a:lnTo>
                    <a:pt x="15335" y="27096"/>
                  </a:lnTo>
                  <a:lnTo>
                    <a:pt x="15769" y="26593"/>
                  </a:lnTo>
                  <a:lnTo>
                    <a:pt x="16220" y="26108"/>
                  </a:lnTo>
                  <a:lnTo>
                    <a:pt x="16220" y="26160"/>
                  </a:lnTo>
                  <a:lnTo>
                    <a:pt x="16116" y="26958"/>
                  </a:lnTo>
                  <a:lnTo>
                    <a:pt x="16029" y="27756"/>
                  </a:lnTo>
                  <a:lnTo>
                    <a:pt x="15925" y="28692"/>
                  </a:lnTo>
                  <a:lnTo>
                    <a:pt x="15804" y="29629"/>
                  </a:lnTo>
                  <a:lnTo>
                    <a:pt x="15804" y="29681"/>
                  </a:lnTo>
                  <a:lnTo>
                    <a:pt x="15544" y="31988"/>
                  </a:lnTo>
                  <a:lnTo>
                    <a:pt x="15145" y="36290"/>
                  </a:lnTo>
                  <a:lnTo>
                    <a:pt x="15075" y="37834"/>
                  </a:lnTo>
                  <a:lnTo>
                    <a:pt x="15110" y="38424"/>
                  </a:lnTo>
                  <a:lnTo>
                    <a:pt x="15162" y="38528"/>
                  </a:lnTo>
                  <a:lnTo>
                    <a:pt x="15231" y="38580"/>
                  </a:lnTo>
                  <a:lnTo>
                    <a:pt x="15353" y="38580"/>
                  </a:lnTo>
                  <a:lnTo>
                    <a:pt x="15492" y="38459"/>
                  </a:lnTo>
                  <a:lnTo>
                    <a:pt x="15630" y="37956"/>
                  </a:lnTo>
                  <a:lnTo>
                    <a:pt x="15630" y="37834"/>
                  </a:lnTo>
                  <a:lnTo>
                    <a:pt x="16793" y="30011"/>
                  </a:lnTo>
                  <a:lnTo>
                    <a:pt x="16845" y="29681"/>
                  </a:lnTo>
                  <a:lnTo>
                    <a:pt x="16879" y="29352"/>
                  </a:lnTo>
                  <a:lnTo>
                    <a:pt x="16983" y="28450"/>
                  </a:lnTo>
                  <a:lnTo>
                    <a:pt x="17088" y="27530"/>
                  </a:lnTo>
                  <a:lnTo>
                    <a:pt x="17157" y="26784"/>
                  </a:lnTo>
                  <a:lnTo>
                    <a:pt x="17261" y="26038"/>
                  </a:lnTo>
                  <a:lnTo>
                    <a:pt x="17330" y="25535"/>
                  </a:lnTo>
                  <a:lnTo>
                    <a:pt x="17400" y="25032"/>
                  </a:lnTo>
                  <a:lnTo>
                    <a:pt x="17400" y="24911"/>
                  </a:lnTo>
                  <a:lnTo>
                    <a:pt x="17417" y="24772"/>
                  </a:lnTo>
                  <a:lnTo>
                    <a:pt x="17747" y="24390"/>
                  </a:lnTo>
                  <a:lnTo>
                    <a:pt x="18094" y="24026"/>
                  </a:lnTo>
                  <a:lnTo>
                    <a:pt x="21580" y="19932"/>
                  </a:lnTo>
                  <a:lnTo>
                    <a:pt x="25032" y="15804"/>
                  </a:lnTo>
                  <a:lnTo>
                    <a:pt x="26611" y="13878"/>
                  </a:lnTo>
                  <a:lnTo>
                    <a:pt x="28172" y="11970"/>
                  </a:lnTo>
                  <a:lnTo>
                    <a:pt x="31936" y="10322"/>
                  </a:lnTo>
                  <a:lnTo>
                    <a:pt x="35718" y="8639"/>
                  </a:lnTo>
                  <a:lnTo>
                    <a:pt x="41599" y="6003"/>
                  </a:lnTo>
                  <a:lnTo>
                    <a:pt x="47427" y="3314"/>
                  </a:lnTo>
                  <a:lnTo>
                    <a:pt x="49908" y="2169"/>
                  </a:lnTo>
                  <a:lnTo>
                    <a:pt x="52388" y="989"/>
                  </a:lnTo>
                  <a:lnTo>
                    <a:pt x="52562" y="885"/>
                  </a:lnTo>
                  <a:lnTo>
                    <a:pt x="52753" y="573"/>
                  </a:lnTo>
                  <a:lnTo>
                    <a:pt x="52718" y="365"/>
                  </a:lnTo>
                  <a:lnTo>
                    <a:pt x="52631" y="191"/>
                  </a:lnTo>
                  <a:lnTo>
                    <a:pt x="52371" y="18"/>
                  </a:lnTo>
                  <a:lnTo>
                    <a:pt x="521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62"/>
            <p:cNvSpPr/>
            <p:nvPr/>
          </p:nvSpPr>
          <p:spPr>
            <a:xfrm>
              <a:off x="4515848" y="3791633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62"/>
            <p:cNvSpPr/>
            <p:nvPr/>
          </p:nvSpPr>
          <p:spPr>
            <a:xfrm>
              <a:off x="4770364" y="4050771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62"/>
            <p:cNvSpPr/>
            <p:nvPr/>
          </p:nvSpPr>
          <p:spPr>
            <a:xfrm>
              <a:off x="5709873" y="9627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62"/>
            <p:cNvSpPr/>
            <p:nvPr/>
          </p:nvSpPr>
          <p:spPr>
            <a:xfrm>
              <a:off x="5964389" y="12218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62"/>
            <p:cNvSpPr/>
            <p:nvPr/>
          </p:nvSpPr>
          <p:spPr>
            <a:xfrm>
              <a:off x="5980286" y="264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62"/>
            <p:cNvSpPr/>
            <p:nvPr/>
          </p:nvSpPr>
          <p:spPr>
            <a:xfrm>
              <a:off x="6234801" y="290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62"/>
            <p:cNvSpPr/>
            <p:nvPr/>
          </p:nvSpPr>
          <p:spPr>
            <a:xfrm>
              <a:off x="6650130" y="13885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2"/>
            <p:cNvSpPr/>
            <p:nvPr/>
          </p:nvSpPr>
          <p:spPr>
            <a:xfrm>
              <a:off x="6918493" y="16078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62"/>
            <p:cNvSpPr/>
            <p:nvPr/>
          </p:nvSpPr>
          <p:spPr>
            <a:xfrm>
              <a:off x="7684005" y="2700768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62"/>
            <p:cNvSpPr/>
            <p:nvPr/>
          </p:nvSpPr>
          <p:spPr>
            <a:xfrm>
              <a:off x="7952368" y="2920096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2"/>
            <p:cNvSpPr/>
            <p:nvPr/>
          </p:nvSpPr>
          <p:spPr>
            <a:xfrm>
              <a:off x="4333025" y="202060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2"/>
            <p:cNvSpPr/>
            <p:nvPr/>
          </p:nvSpPr>
          <p:spPr>
            <a:xfrm>
              <a:off x="4484055" y="217350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62"/>
            <p:cNvSpPr/>
            <p:nvPr/>
          </p:nvSpPr>
          <p:spPr>
            <a:xfrm>
              <a:off x="4029925" y="3703850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62"/>
            <p:cNvSpPr/>
            <p:nvPr/>
          </p:nvSpPr>
          <p:spPr>
            <a:xfrm>
              <a:off x="4180955" y="3856755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5709875" y="17093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5860905" y="18622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5333300" y="2527425"/>
              <a:ext cx="448004" cy="43349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5484330" y="2680330"/>
              <a:ext cx="140814" cy="14123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2"/>
            <p:cNvSpPr/>
            <p:nvPr/>
          </p:nvSpPr>
          <p:spPr>
            <a:xfrm rot="-2700000">
              <a:off x="6141556" y="376274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62"/>
            <p:cNvSpPr/>
            <p:nvPr/>
          </p:nvSpPr>
          <p:spPr>
            <a:xfrm rot="-2700000">
              <a:off x="6260000" y="387827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62"/>
            <p:cNvSpPr/>
            <p:nvPr/>
          </p:nvSpPr>
          <p:spPr>
            <a:xfrm rot="-2700000">
              <a:off x="494585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2"/>
            <p:cNvSpPr/>
            <p:nvPr/>
          </p:nvSpPr>
          <p:spPr>
            <a:xfrm rot="-2700000">
              <a:off x="506430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62"/>
            <p:cNvSpPr/>
            <p:nvPr/>
          </p:nvSpPr>
          <p:spPr>
            <a:xfrm rot="-2700000">
              <a:off x="7940106" y="1034491"/>
              <a:ext cx="338898" cy="327902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62"/>
            <p:cNvSpPr/>
            <p:nvPr/>
          </p:nvSpPr>
          <p:spPr>
            <a:xfrm rot="-2700000">
              <a:off x="8058550" y="1150024"/>
              <a:ext cx="106520" cy="106833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62"/>
            <p:cNvSpPr/>
            <p:nvPr/>
          </p:nvSpPr>
          <p:spPr>
            <a:xfrm rot="-2018316">
              <a:off x="7710733" y="3857526"/>
              <a:ext cx="344537" cy="333360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62"/>
            <p:cNvSpPr/>
            <p:nvPr/>
          </p:nvSpPr>
          <p:spPr>
            <a:xfrm rot="-2018316">
              <a:off x="7830108" y="3975339"/>
              <a:ext cx="108293" cy="108611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62"/>
            <p:cNvSpPr/>
            <p:nvPr/>
          </p:nvSpPr>
          <p:spPr>
            <a:xfrm rot="-2018374">
              <a:off x="4421964" y="2696445"/>
              <a:ext cx="270107" cy="261336"/>
            </a:xfrm>
            <a:custGeom>
              <a:avLst/>
              <a:gdLst/>
              <a:ahLst/>
              <a:cxnLst/>
              <a:rect l="l" t="t" r="r" b="b"/>
              <a:pathLst>
                <a:path w="11444" h="11074" extrusionOk="0">
                  <a:moveTo>
                    <a:pt x="6133" y="1"/>
                  </a:moveTo>
                  <a:lnTo>
                    <a:pt x="5847" y="179"/>
                  </a:lnTo>
                  <a:lnTo>
                    <a:pt x="5383" y="560"/>
                  </a:lnTo>
                  <a:lnTo>
                    <a:pt x="4847" y="1132"/>
                  </a:lnTo>
                  <a:lnTo>
                    <a:pt x="4585" y="1525"/>
                  </a:lnTo>
                  <a:lnTo>
                    <a:pt x="4371" y="1930"/>
                  </a:lnTo>
                  <a:lnTo>
                    <a:pt x="4109" y="2739"/>
                  </a:lnTo>
                  <a:lnTo>
                    <a:pt x="4049" y="3156"/>
                  </a:lnTo>
                  <a:lnTo>
                    <a:pt x="4037" y="3299"/>
                  </a:lnTo>
                  <a:lnTo>
                    <a:pt x="4037" y="3454"/>
                  </a:lnTo>
                  <a:lnTo>
                    <a:pt x="3930" y="3382"/>
                  </a:lnTo>
                  <a:lnTo>
                    <a:pt x="3835" y="3311"/>
                  </a:lnTo>
                  <a:lnTo>
                    <a:pt x="3442" y="3120"/>
                  </a:lnTo>
                  <a:lnTo>
                    <a:pt x="2811" y="2930"/>
                  </a:lnTo>
                  <a:lnTo>
                    <a:pt x="2358" y="2870"/>
                  </a:lnTo>
                  <a:lnTo>
                    <a:pt x="1870" y="2870"/>
                  </a:lnTo>
                  <a:lnTo>
                    <a:pt x="1370" y="2930"/>
                  </a:lnTo>
                  <a:lnTo>
                    <a:pt x="834" y="3073"/>
                  </a:lnTo>
                  <a:lnTo>
                    <a:pt x="287" y="3335"/>
                  </a:lnTo>
                  <a:lnTo>
                    <a:pt x="1" y="3525"/>
                  </a:lnTo>
                  <a:lnTo>
                    <a:pt x="215" y="4144"/>
                  </a:lnTo>
                  <a:lnTo>
                    <a:pt x="668" y="5061"/>
                  </a:lnTo>
                  <a:lnTo>
                    <a:pt x="930" y="5418"/>
                  </a:lnTo>
                  <a:lnTo>
                    <a:pt x="1192" y="5740"/>
                  </a:lnTo>
                  <a:lnTo>
                    <a:pt x="1799" y="6252"/>
                  </a:lnTo>
                  <a:lnTo>
                    <a:pt x="2132" y="6454"/>
                  </a:lnTo>
                  <a:lnTo>
                    <a:pt x="2418" y="6609"/>
                  </a:lnTo>
                  <a:lnTo>
                    <a:pt x="2739" y="6704"/>
                  </a:lnTo>
                  <a:lnTo>
                    <a:pt x="2561" y="6847"/>
                  </a:lnTo>
                  <a:lnTo>
                    <a:pt x="2382" y="7026"/>
                  </a:lnTo>
                  <a:lnTo>
                    <a:pt x="2096" y="7335"/>
                  </a:lnTo>
                  <a:lnTo>
                    <a:pt x="1656" y="8073"/>
                  </a:lnTo>
                  <a:lnTo>
                    <a:pt x="1513" y="8514"/>
                  </a:lnTo>
                  <a:lnTo>
                    <a:pt x="1454" y="8728"/>
                  </a:lnTo>
                  <a:lnTo>
                    <a:pt x="1370" y="9217"/>
                  </a:lnTo>
                  <a:lnTo>
                    <a:pt x="1370" y="9740"/>
                  </a:lnTo>
                  <a:lnTo>
                    <a:pt x="1442" y="10336"/>
                  </a:lnTo>
                  <a:lnTo>
                    <a:pt x="1525" y="10669"/>
                  </a:lnTo>
                  <a:lnTo>
                    <a:pt x="1858" y="10681"/>
                  </a:lnTo>
                  <a:lnTo>
                    <a:pt x="2454" y="10657"/>
                  </a:lnTo>
                  <a:lnTo>
                    <a:pt x="3204" y="10526"/>
                  </a:lnTo>
                  <a:lnTo>
                    <a:pt x="3621" y="10383"/>
                  </a:lnTo>
                  <a:lnTo>
                    <a:pt x="4013" y="10217"/>
                  </a:lnTo>
                  <a:lnTo>
                    <a:pt x="4668" y="9788"/>
                  </a:lnTo>
                  <a:lnTo>
                    <a:pt x="4942" y="9538"/>
                  </a:lnTo>
                  <a:lnTo>
                    <a:pt x="5156" y="9312"/>
                  </a:lnTo>
                  <a:lnTo>
                    <a:pt x="5502" y="8800"/>
                  </a:lnTo>
                  <a:lnTo>
                    <a:pt x="5645" y="8514"/>
                  </a:lnTo>
                  <a:lnTo>
                    <a:pt x="5776" y="8871"/>
                  </a:lnTo>
                  <a:lnTo>
                    <a:pt x="6133" y="9478"/>
                  </a:lnTo>
                  <a:lnTo>
                    <a:pt x="6347" y="9740"/>
                  </a:lnTo>
                  <a:lnTo>
                    <a:pt x="6609" y="10014"/>
                  </a:lnTo>
                  <a:lnTo>
                    <a:pt x="7216" y="10455"/>
                  </a:lnTo>
                  <a:lnTo>
                    <a:pt x="7574" y="10621"/>
                  </a:lnTo>
                  <a:lnTo>
                    <a:pt x="7978" y="10776"/>
                  </a:lnTo>
                  <a:lnTo>
                    <a:pt x="8943" y="11014"/>
                  </a:lnTo>
                  <a:lnTo>
                    <a:pt x="9586" y="11074"/>
                  </a:lnTo>
                  <a:lnTo>
                    <a:pt x="9717" y="10764"/>
                  </a:lnTo>
                  <a:lnTo>
                    <a:pt x="9860" y="10181"/>
                  </a:lnTo>
                  <a:lnTo>
                    <a:pt x="9907" y="9645"/>
                  </a:lnTo>
                  <a:lnTo>
                    <a:pt x="9860" y="9145"/>
                  </a:lnTo>
                  <a:lnTo>
                    <a:pt x="9812" y="8907"/>
                  </a:lnTo>
                  <a:lnTo>
                    <a:pt x="9753" y="8681"/>
                  </a:lnTo>
                  <a:lnTo>
                    <a:pt x="9598" y="8252"/>
                  </a:lnTo>
                  <a:lnTo>
                    <a:pt x="9288" y="7681"/>
                  </a:lnTo>
                  <a:lnTo>
                    <a:pt x="9026" y="7359"/>
                  </a:lnTo>
                  <a:lnTo>
                    <a:pt x="8883" y="7204"/>
                  </a:lnTo>
                  <a:lnTo>
                    <a:pt x="8729" y="7061"/>
                  </a:lnTo>
                  <a:lnTo>
                    <a:pt x="8943" y="7002"/>
                  </a:lnTo>
                  <a:lnTo>
                    <a:pt x="9145" y="6919"/>
                  </a:lnTo>
                  <a:lnTo>
                    <a:pt x="9479" y="6752"/>
                  </a:lnTo>
                  <a:lnTo>
                    <a:pt x="10086" y="6311"/>
                  </a:lnTo>
                  <a:lnTo>
                    <a:pt x="10360" y="6025"/>
                  </a:lnTo>
                  <a:lnTo>
                    <a:pt x="10622" y="5704"/>
                  </a:lnTo>
                  <a:lnTo>
                    <a:pt x="11146" y="4871"/>
                  </a:lnTo>
                  <a:lnTo>
                    <a:pt x="11443" y="4299"/>
                  </a:lnTo>
                  <a:lnTo>
                    <a:pt x="11193" y="4061"/>
                  </a:lnTo>
                  <a:lnTo>
                    <a:pt x="10669" y="3727"/>
                  </a:lnTo>
                  <a:lnTo>
                    <a:pt x="10145" y="3513"/>
                  </a:lnTo>
                  <a:lnTo>
                    <a:pt x="9633" y="3394"/>
                  </a:lnTo>
                  <a:lnTo>
                    <a:pt x="9395" y="3358"/>
                  </a:lnTo>
                  <a:lnTo>
                    <a:pt x="9157" y="3346"/>
                  </a:lnTo>
                  <a:lnTo>
                    <a:pt x="8693" y="3358"/>
                  </a:lnTo>
                  <a:lnTo>
                    <a:pt x="8050" y="3489"/>
                  </a:lnTo>
                  <a:lnTo>
                    <a:pt x="7657" y="3644"/>
                  </a:lnTo>
                  <a:lnTo>
                    <a:pt x="7609" y="3668"/>
                  </a:lnTo>
                  <a:lnTo>
                    <a:pt x="7585" y="3692"/>
                  </a:lnTo>
                  <a:lnTo>
                    <a:pt x="7597" y="3573"/>
                  </a:lnTo>
                  <a:lnTo>
                    <a:pt x="7609" y="3454"/>
                  </a:lnTo>
                  <a:lnTo>
                    <a:pt x="7633" y="3037"/>
                  </a:lnTo>
                  <a:lnTo>
                    <a:pt x="7526" y="2192"/>
                  </a:lnTo>
                  <a:lnTo>
                    <a:pt x="7383" y="1763"/>
                  </a:lnTo>
                  <a:lnTo>
                    <a:pt x="7300" y="1549"/>
                  </a:lnTo>
                  <a:lnTo>
                    <a:pt x="7085" y="1108"/>
                  </a:lnTo>
                  <a:lnTo>
                    <a:pt x="6788" y="667"/>
                  </a:lnTo>
                  <a:lnTo>
                    <a:pt x="6383" y="227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62"/>
            <p:cNvSpPr/>
            <p:nvPr/>
          </p:nvSpPr>
          <p:spPr>
            <a:xfrm rot="-2018374">
              <a:off x="4515551" y="2788808"/>
              <a:ext cx="84898" cy="85145"/>
            </a:xfrm>
            <a:custGeom>
              <a:avLst/>
              <a:gdLst/>
              <a:ahLst/>
              <a:cxnLst/>
              <a:rect l="l" t="t" r="r" b="b"/>
              <a:pathLst>
                <a:path w="3597" h="3608" extrusionOk="0">
                  <a:moveTo>
                    <a:pt x="1799" y="0"/>
                  </a:moveTo>
                  <a:lnTo>
                    <a:pt x="1620" y="12"/>
                  </a:lnTo>
                  <a:lnTo>
                    <a:pt x="1263" y="83"/>
                  </a:lnTo>
                  <a:lnTo>
                    <a:pt x="941" y="214"/>
                  </a:lnTo>
                  <a:lnTo>
                    <a:pt x="656" y="417"/>
                  </a:lnTo>
                  <a:lnTo>
                    <a:pt x="405" y="655"/>
                  </a:lnTo>
                  <a:lnTo>
                    <a:pt x="215" y="941"/>
                  </a:lnTo>
                  <a:lnTo>
                    <a:pt x="84" y="1262"/>
                  </a:lnTo>
                  <a:lnTo>
                    <a:pt x="13" y="1619"/>
                  </a:lnTo>
                  <a:lnTo>
                    <a:pt x="1" y="1798"/>
                  </a:lnTo>
                  <a:lnTo>
                    <a:pt x="13" y="1989"/>
                  </a:lnTo>
                  <a:lnTo>
                    <a:pt x="84" y="2346"/>
                  </a:lnTo>
                  <a:lnTo>
                    <a:pt x="215" y="2667"/>
                  </a:lnTo>
                  <a:lnTo>
                    <a:pt x="405" y="2953"/>
                  </a:lnTo>
                  <a:lnTo>
                    <a:pt x="656" y="3191"/>
                  </a:lnTo>
                  <a:lnTo>
                    <a:pt x="941" y="3394"/>
                  </a:lnTo>
                  <a:lnTo>
                    <a:pt x="1263" y="3524"/>
                  </a:lnTo>
                  <a:lnTo>
                    <a:pt x="1620" y="3596"/>
                  </a:lnTo>
                  <a:lnTo>
                    <a:pt x="1799" y="3608"/>
                  </a:lnTo>
                  <a:lnTo>
                    <a:pt x="1989" y="3596"/>
                  </a:lnTo>
                  <a:lnTo>
                    <a:pt x="2334" y="3524"/>
                  </a:lnTo>
                  <a:lnTo>
                    <a:pt x="2656" y="3394"/>
                  </a:lnTo>
                  <a:lnTo>
                    <a:pt x="2954" y="3191"/>
                  </a:lnTo>
                  <a:lnTo>
                    <a:pt x="3192" y="2953"/>
                  </a:lnTo>
                  <a:lnTo>
                    <a:pt x="3382" y="2667"/>
                  </a:lnTo>
                  <a:lnTo>
                    <a:pt x="3525" y="2346"/>
                  </a:lnTo>
                  <a:lnTo>
                    <a:pt x="3597" y="1989"/>
                  </a:lnTo>
                  <a:lnTo>
                    <a:pt x="3597" y="1798"/>
                  </a:lnTo>
                  <a:lnTo>
                    <a:pt x="3597" y="1619"/>
                  </a:lnTo>
                  <a:lnTo>
                    <a:pt x="3525" y="1262"/>
                  </a:lnTo>
                  <a:lnTo>
                    <a:pt x="3382" y="941"/>
                  </a:lnTo>
                  <a:lnTo>
                    <a:pt x="3192" y="655"/>
                  </a:lnTo>
                  <a:lnTo>
                    <a:pt x="2954" y="417"/>
                  </a:lnTo>
                  <a:lnTo>
                    <a:pt x="2656" y="214"/>
                  </a:lnTo>
                  <a:lnTo>
                    <a:pt x="2334" y="83"/>
                  </a:lnTo>
                  <a:lnTo>
                    <a:pt x="1989" y="12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62"/>
          <p:cNvSpPr txBox="1">
            <a:spLocks noGrp="1"/>
          </p:cNvSpPr>
          <p:nvPr>
            <p:ph type="title"/>
          </p:nvPr>
        </p:nvSpPr>
        <p:spPr>
          <a:xfrm>
            <a:off x="815164" y="1581137"/>
            <a:ext cx="4651733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have we </a:t>
            </a:r>
            <a:br>
              <a:rPr lang="en-GB" dirty="0"/>
            </a:br>
            <a:r>
              <a:rPr lang="en-GB" dirty="0"/>
              <a:t>learned today?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66"/>
          <p:cNvSpPr txBox="1">
            <a:spLocks noGrp="1"/>
          </p:cNvSpPr>
          <p:nvPr>
            <p:ph type="title"/>
          </p:nvPr>
        </p:nvSpPr>
        <p:spPr>
          <a:xfrm>
            <a:off x="739927" y="252766"/>
            <a:ext cx="4778745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Look and answer</a:t>
            </a:r>
            <a:endParaRPr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AED56-DF76-1848-A52D-85FD8B01BC55}"/>
              </a:ext>
            </a:extLst>
          </p:cNvPr>
          <p:cNvSpPr/>
          <p:nvPr/>
        </p:nvSpPr>
        <p:spPr>
          <a:xfrm>
            <a:off x="600078" y="1171366"/>
            <a:ext cx="46066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kind of trees are in the room?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Peach blossom and kumquat tree</a:t>
            </a:r>
          </a:p>
          <a:p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are Linda and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talking about? 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New Years in the world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Tet in Vietnam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What to eat and wear during Tet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CD589E-DDB6-FB47-BCD5-57CD1AF2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48" y="1341610"/>
            <a:ext cx="3881340" cy="27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8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66"/>
          <p:cNvSpPr txBox="1">
            <a:spLocks noGrp="1"/>
          </p:cNvSpPr>
          <p:nvPr>
            <p:ph type="title"/>
          </p:nvPr>
        </p:nvSpPr>
        <p:spPr>
          <a:xfrm>
            <a:off x="558266" y="494867"/>
            <a:ext cx="4778745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Listen and check</a:t>
            </a:r>
            <a:endParaRPr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AED56-DF76-1848-A52D-85FD8B01BC55}"/>
              </a:ext>
            </a:extLst>
          </p:cNvPr>
          <p:cNvSpPr/>
          <p:nvPr/>
        </p:nvSpPr>
        <p:spPr>
          <a:xfrm>
            <a:off x="525587" y="1818397"/>
            <a:ext cx="49185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Linda and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talking about?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New Years in the world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Tet in Vietnam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What to eat and wear during Tet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CD589E-DDB6-FB47-BCD5-57CD1AF2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20" y="1818397"/>
            <a:ext cx="3881340" cy="27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ếng Anh 6 Tập 1 (Chương trình GDPT 2018) - UNIT 6 OUR TET HOLIDAY - GETTING STARTED - 1 Listen and read. - Sách Mềm.mp3" descr="Tiếng Anh 6 Tập 1 (Chương trình GDPT 2018) - UNIT 6 OUR TET HOLIDAY - GETTING STARTED - 1 Listen and read. - Sách Mềm.mp3">
            <a:hlinkClick r:id="" action="ppaction://media"/>
            <a:extLst>
              <a:ext uri="{FF2B5EF4-FFF2-40B4-BE49-F238E27FC236}">
                <a16:creationId xmlns:a16="http://schemas.microsoft.com/office/drawing/2014/main" id="{7919AA3F-C307-7D46-8B09-1E35DB308B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04.4588"/>
                </p14:media>
              </p:ext>
            </p:extLst>
          </p:nvPr>
        </p:nvPicPr>
        <p:blipFill>
          <a:blip r:embed="rId6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829153" y="694572"/>
            <a:ext cx="585599" cy="58559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CC51CEF-D805-3848-AF86-73EEF742849D}"/>
              </a:ext>
            </a:extLst>
          </p:cNvPr>
          <p:cNvSpPr/>
          <p:nvPr/>
        </p:nvSpPr>
        <p:spPr>
          <a:xfrm>
            <a:off x="525587" y="2861419"/>
            <a:ext cx="347642" cy="33617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9B33FF95-653F-A34E-9DC3-B8F09EF356B0}"/>
              </a:ext>
            </a:extLst>
          </p:cNvPr>
          <p:cNvSpPr/>
          <p:nvPr/>
        </p:nvSpPr>
        <p:spPr>
          <a:xfrm>
            <a:off x="4572000" y="368576"/>
            <a:ext cx="4430486" cy="1449821"/>
          </a:xfrm>
          <a:prstGeom prst="cloudCallout">
            <a:avLst>
              <a:gd name="adj1" fmla="val 26779"/>
              <a:gd name="adj2" fmla="val 8104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 indent="-444500"/>
            <a:r>
              <a:rPr lang="en-VN" sz="16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: Phong, does </a:t>
            </a:r>
            <a:r>
              <a:rPr lang="en-V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Viet Nam 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celebrate </a:t>
            </a:r>
            <a:r>
              <a:rPr lang="en-V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Years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444500" indent="-444500"/>
            <a:r>
              <a:rPr lang="en-V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</a:t>
            </a:r>
            <a:r>
              <a:rPr lang="en-VN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</a:t>
            </a:r>
            <a:r>
              <a:rPr lang="en-VN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1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58"/>
          <p:cNvGrpSpPr/>
          <p:nvPr/>
        </p:nvGrpSpPr>
        <p:grpSpPr>
          <a:xfrm>
            <a:off x="982800" y="0"/>
            <a:ext cx="652072" cy="3823974"/>
            <a:chOff x="982800" y="0"/>
            <a:chExt cx="652072" cy="3823974"/>
          </a:xfrm>
        </p:grpSpPr>
        <p:sp>
          <p:nvSpPr>
            <p:cNvPr id="986" name="Google Shape;986;p58"/>
            <p:cNvSpPr/>
            <p:nvPr/>
          </p:nvSpPr>
          <p:spPr>
            <a:xfrm>
              <a:off x="1309553" y="0"/>
              <a:ext cx="0" cy="3289719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8"/>
            <p:cNvSpPr/>
            <p:nvPr/>
          </p:nvSpPr>
          <p:spPr>
            <a:xfrm>
              <a:off x="1299202" y="0"/>
              <a:ext cx="22146" cy="3289719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8"/>
            <p:cNvSpPr/>
            <p:nvPr/>
          </p:nvSpPr>
          <p:spPr>
            <a:xfrm>
              <a:off x="1349263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8"/>
            <p:cNvSpPr/>
            <p:nvPr/>
          </p:nvSpPr>
          <p:spPr>
            <a:xfrm>
              <a:off x="1333056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8"/>
            <p:cNvSpPr/>
            <p:nvPr/>
          </p:nvSpPr>
          <p:spPr>
            <a:xfrm>
              <a:off x="1316850" y="3422040"/>
              <a:ext cx="10437" cy="401934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8"/>
            <p:cNvSpPr/>
            <p:nvPr/>
          </p:nvSpPr>
          <p:spPr>
            <a:xfrm>
              <a:off x="1297759" y="3422040"/>
              <a:ext cx="11794" cy="401934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8"/>
            <p:cNvSpPr/>
            <p:nvPr/>
          </p:nvSpPr>
          <p:spPr>
            <a:xfrm>
              <a:off x="1281553" y="3422040"/>
              <a:ext cx="11879" cy="37690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8"/>
            <p:cNvSpPr/>
            <p:nvPr/>
          </p:nvSpPr>
          <p:spPr>
            <a:xfrm>
              <a:off x="1265347" y="3422040"/>
              <a:ext cx="11879" cy="36069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8"/>
            <p:cNvSpPr/>
            <p:nvPr/>
          </p:nvSpPr>
          <p:spPr>
            <a:xfrm>
              <a:off x="984242" y="2042906"/>
              <a:ext cx="646218" cy="85970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8"/>
            <p:cNvSpPr/>
            <p:nvPr/>
          </p:nvSpPr>
          <p:spPr>
            <a:xfrm>
              <a:off x="982800" y="1963488"/>
              <a:ext cx="652072" cy="1031861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8"/>
            <p:cNvSpPr/>
            <p:nvPr/>
          </p:nvSpPr>
          <p:spPr>
            <a:xfrm>
              <a:off x="1240317" y="3235118"/>
              <a:ext cx="135505" cy="229774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58"/>
          <p:cNvGrpSpPr/>
          <p:nvPr/>
        </p:nvGrpSpPr>
        <p:grpSpPr>
          <a:xfrm>
            <a:off x="2220673" y="953508"/>
            <a:ext cx="770573" cy="746614"/>
            <a:chOff x="2220673" y="953508"/>
            <a:chExt cx="770573" cy="746614"/>
          </a:xfrm>
        </p:grpSpPr>
        <p:sp>
          <p:nvSpPr>
            <p:cNvPr id="998" name="Google Shape;998;p58"/>
            <p:cNvSpPr/>
            <p:nvPr/>
          </p:nvSpPr>
          <p:spPr>
            <a:xfrm>
              <a:off x="2220673" y="953508"/>
              <a:ext cx="770573" cy="746614"/>
            </a:xfrm>
            <a:custGeom>
              <a:avLst/>
              <a:gdLst/>
              <a:ahLst/>
              <a:cxnLst/>
              <a:rect l="l" t="t" r="r" b="b"/>
              <a:pathLst>
                <a:path w="8002" h="7753" extrusionOk="0">
                  <a:moveTo>
                    <a:pt x="4322" y="1"/>
                  </a:moveTo>
                  <a:lnTo>
                    <a:pt x="3941" y="263"/>
                  </a:lnTo>
                  <a:lnTo>
                    <a:pt x="3418" y="798"/>
                  </a:lnTo>
                  <a:lnTo>
                    <a:pt x="3239" y="1072"/>
                  </a:lnTo>
                  <a:lnTo>
                    <a:pt x="3084" y="1346"/>
                  </a:lnTo>
                  <a:lnTo>
                    <a:pt x="2894" y="1918"/>
                  </a:lnTo>
                  <a:lnTo>
                    <a:pt x="2858" y="2203"/>
                  </a:lnTo>
                  <a:lnTo>
                    <a:pt x="2858" y="2311"/>
                  </a:lnTo>
                  <a:lnTo>
                    <a:pt x="2846" y="2406"/>
                  </a:lnTo>
                  <a:lnTo>
                    <a:pt x="2775" y="2370"/>
                  </a:lnTo>
                  <a:lnTo>
                    <a:pt x="2703" y="2323"/>
                  </a:lnTo>
                  <a:lnTo>
                    <a:pt x="2429" y="2192"/>
                  </a:lnTo>
                  <a:lnTo>
                    <a:pt x="1822" y="2025"/>
                  </a:lnTo>
                  <a:lnTo>
                    <a:pt x="1501" y="2013"/>
                  </a:lnTo>
                  <a:lnTo>
                    <a:pt x="1155" y="2025"/>
                  </a:lnTo>
                  <a:lnTo>
                    <a:pt x="596" y="2156"/>
                  </a:lnTo>
                  <a:lnTo>
                    <a:pt x="203" y="2346"/>
                  </a:lnTo>
                  <a:lnTo>
                    <a:pt x="0" y="2465"/>
                  </a:lnTo>
                  <a:lnTo>
                    <a:pt x="155" y="2906"/>
                  </a:lnTo>
                  <a:lnTo>
                    <a:pt x="477" y="3537"/>
                  </a:lnTo>
                  <a:lnTo>
                    <a:pt x="643" y="3799"/>
                  </a:lnTo>
                  <a:lnTo>
                    <a:pt x="834" y="4025"/>
                  </a:lnTo>
                  <a:lnTo>
                    <a:pt x="1251" y="4382"/>
                  </a:lnTo>
                  <a:lnTo>
                    <a:pt x="1477" y="4525"/>
                  </a:lnTo>
                  <a:lnTo>
                    <a:pt x="1691" y="4632"/>
                  </a:lnTo>
                  <a:lnTo>
                    <a:pt x="1917" y="4704"/>
                  </a:lnTo>
                  <a:lnTo>
                    <a:pt x="1786" y="4811"/>
                  </a:lnTo>
                  <a:lnTo>
                    <a:pt x="1655" y="4930"/>
                  </a:lnTo>
                  <a:lnTo>
                    <a:pt x="1453" y="5144"/>
                  </a:lnTo>
                  <a:lnTo>
                    <a:pt x="1143" y="5668"/>
                  </a:lnTo>
                  <a:lnTo>
                    <a:pt x="1048" y="5966"/>
                  </a:lnTo>
                  <a:lnTo>
                    <a:pt x="965" y="6288"/>
                  </a:lnTo>
                  <a:lnTo>
                    <a:pt x="941" y="6835"/>
                  </a:lnTo>
                  <a:lnTo>
                    <a:pt x="1000" y="7252"/>
                  </a:lnTo>
                  <a:lnTo>
                    <a:pt x="1060" y="7466"/>
                  </a:lnTo>
                  <a:lnTo>
                    <a:pt x="1524" y="7490"/>
                  </a:lnTo>
                  <a:lnTo>
                    <a:pt x="2239" y="7371"/>
                  </a:lnTo>
                  <a:lnTo>
                    <a:pt x="2525" y="7276"/>
                  </a:lnTo>
                  <a:lnTo>
                    <a:pt x="2798" y="7157"/>
                  </a:lnTo>
                  <a:lnTo>
                    <a:pt x="3251" y="6871"/>
                  </a:lnTo>
                  <a:lnTo>
                    <a:pt x="3441" y="6680"/>
                  </a:lnTo>
                  <a:lnTo>
                    <a:pt x="3584" y="6526"/>
                  </a:lnTo>
                  <a:lnTo>
                    <a:pt x="3834" y="6168"/>
                  </a:lnTo>
                  <a:lnTo>
                    <a:pt x="3941" y="5966"/>
                  </a:lnTo>
                  <a:lnTo>
                    <a:pt x="4025" y="6216"/>
                  </a:lnTo>
                  <a:lnTo>
                    <a:pt x="4275" y="6645"/>
                  </a:lnTo>
                  <a:lnTo>
                    <a:pt x="4430" y="6835"/>
                  </a:lnTo>
                  <a:lnTo>
                    <a:pt x="4608" y="7026"/>
                  </a:lnTo>
                  <a:lnTo>
                    <a:pt x="5037" y="7323"/>
                  </a:lnTo>
                  <a:lnTo>
                    <a:pt x="5287" y="7442"/>
                  </a:lnTo>
                  <a:lnTo>
                    <a:pt x="5561" y="7550"/>
                  </a:lnTo>
                  <a:lnTo>
                    <a:pt x="6251" y="7716"/>
                  </a:lnTo>
                  <a:lnTo>
                    <a:pt x="6692" y="7752"/>
                  </a:lnTo>
                  <a:lnTo>
                    <a:pt x="6775" y="7538"/>
                  </a:lnTo>
                  <a:lnTo>
                    <a:pt x="6882" y="7133"/>
                  </a:lnTo>
                  <a:lnTo>
                    <a:pt x="6906" y="6573"/>
                  </a:lnTo>
                  <a:lnTo>
                    <a:pt x="6859" y="6240"/>
                  </a:lnTo>
                  <a:lnTo>
                    <a:pt x="6775" y="5918"/>
                  </a:lnTo>
                  <a:lnTo>
                    <a:pt x="6489" y="5383"/>
                  </a:lnTo>
                  <a:lnTo>
                    <a:pt x="6299" y="5144"/>
                  </a:lnTo>
                  <a:lnTo>
                    <a:pt x="6204" y="5037"/>
                  </a:lnTo>
                  <a:lnTo>
                    <a:pt x="6097" y="4942"/>
                  </a:lnTo>
                  <a:lnTo>
                    <a:pt x="6239" y="4894"/>
                  </a:lnTo>
                  <a:lnTo>
                    <a:pt x="6394" y="4835"/>
                  </a:lnTo>
                  <a:lnTo>
                    <a:pt x="6632" y="4716"/>
                  </a:lnTo>
                  <a:lnTo>
                    <a:pt x="7061" y="4418"/>
                  </a:lnTo>
                  <a:lnTo>
                    <a:pt x="7240" y="4216"/>
                  </a:lnTo>
                  <a:lnTo>
                    <a:pt x="7418" y="3990"/>
                  </a:lnTo>
                  <a:lnTo>
                    <a:pt x="7787" y="3406"/>
                  </a:lnTo>
                  <a:lnTo>
                    <a:pt x="8002" y="3001"/>
                  </a:lnTo>
                  <a:lnTo>
                    <a:pt x="7835" y="2846"/>
                  </a:lnTo>
                  <a:lnTo>
                    <a:pt x="7490" y="2608"/>
                  </a:lnTo>
                  <a:lnTo>
                    <a:pt x="6954" y="2394"/>
                  </a:lnTo>
                  <a:lnTo>
                    <a:pt x="6620" y="2358"/>
                  </a:lnTo>
                  <a:lnTo>
                    <a:pt x="6287" y="2334"/>
                  </a:lnTo>
                  <a:lnTo>
                    <a:pt x="5668" y="2442"/>
                  </a:lnTo>
                  <a:lnTo>
                    <a:pt x="5394" y="2549"/>
                  </a:lnTo>
                  <a:lnTo>
                    <a:pt x="5370" y="2561"/>
                  </a:lnTo>
                  <a:lnTo>
                    <a:pt x="5335" y="2573"/>
                  </a:lnTo>
                  <a:lnTo>
                    <a:pt x="5346" y="2489"/>
                  </a:lnTo>
                  <a:lnTo>
                    <a:pt x="5370" y="2406"/>
                  </a:lnTo>
                  <a:lnTo>
                    <a:pt x="5382" y="2120"/>
                  </a:lnTo>
                  <a:lnTo>
                    <a:pt x="5299" y="1537"/>
                  </a:lnTo>
                  <a:lnTo>
                    <a:pt x="5204" y="1239"/>
                  </a:lnTo>
                  <a:lnTo>
                    <a:pt x="5073" y="929"/>
                  </a:lnTo>
                  <a:lnTo>
                    <a:pt x="4656" y="322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8"/>
            <p:cNvSpPr/>
            <p:nvPr/>
          </p:nvSpPr>
          <p:spPr>
            <a:xfrm>
              <a:off x="2475189" y="1212646"/>
              <a:ext cx="269537" cy="269544"/>
            </a:xfrm>
            <a:custGeom>
              <a:avLst/>
              <a:gdLst/>
              <a:ahLst/>
              <a:cxnLst/>
              <a:rect l="l" t="t" r="r" b="b"/>
              <a:pathLst>
                <a:path w="2799" h="2799" extrusionOk="0">
                  <a:moveTo>
                    <a:pt x="1394" y="1"/>
                  </a:moveTo>
                  <a:lnTo>
                    <a:pt x="1251" y="13"/>
                  </a:lnTo>
                  <a:lnTo>
                    <a:pt x="977" y="60"/>
                  </a:lnTo>
                  <a:lnTo>
                    <a:pt x="608" y="239"/>
                  </a:lnTo>
                  <a:lnTo>
                    <a:pt x="227" y="620"/>
                  </a:lnTo>
                  <a:lnTo>
                    <a:pt x="60" y="989"/>
                  </a:lnTo>
                  <a:lnTo>
                    <a:pt x="1" y="1263"/>
                  </a:lnTo>
                  <a:lnTo>
                    <a:pt x="1" y="1406"/>
                  </a:lnTo>
                  <a:lnTo>
                    <a:pt x="1" y="1549"/>
                  </a:lnTo>
                  <a:lnTo>
                    <a:pt x="60" y="1822"/>
                  </a:lnTo>
                  <a:lnTo>
                    <a:pt x="227" y="2192"/>
                  </a:lnTo>
                  <a:lnTo>
                    <a:pt x="608" y="2573"/>
                  </a:lnTo>
                  <a:lnTo>
                    <a:pt x="977" y="2739"/>
                  </a:lnTo>
                  <a:lnTo>
                    <a:pt x="1251" y="2799"/>
                  </a:lnTo>
                  <a:lnTo>
                    <a:pt x="1537" y="2799"/>
                  </a:lnTo>
                  <a:lnTo>
                    <a:pt x="1810" y="2739"/>
                  </a:lnTo>
                  <a:lnTo>
                    <a:pt x="2180" y="2573"/>
                  </a:lnTo>
                  <a:lnTo>
                    <a:pt x="2561" y="2192"/>
                  </a:lnTo>
                  <a:lnTo>
                    <a:pt x="2739" y="1822"/>
                  </a:lnTo>
                  <a:lnTo>
                    <a:pt x="2787" y="1549"/>
                  </a:lnTo>
                  <a:lnTo>
                    <a:pt x="2799" y="1406"/>
                  </a:lnTo>
                  <a:lnTo>
                    <a:pt x="2787" y="1263"/>
                  </a:lnTo>
                  <a:lnTo>
                    <a:pt x="2739" y="989"/>
                  </a:lnTo>
                  <a:lnTo>
                    <a:pt x="2561" y="620"/>
                  </a:lnTo>
                  <a:lnTo>
                    <a:pt x="2180" y="239"/>
                  </a:lnTo>
                  <a:lnTo>
                    <a:pt x="1810" y="60"/>
                  </a:lnTo>
                  <a:lnTo>
                    <a:pt x="1537" y="13"/>
                  </a:lnTo>
                  <a:lnTo>
                    <a:pt x="1394" y="1"/>
                  </a:lnTo>
                  <a:close/>
                </a:path>
              </a:pathLst>
            </a:custGeom>
            <a:solidFill>
              <a:srgbClr val="AF1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58"/>
          <p:cNvGrpSpPr/>
          <p:nvPr/>
        </p:nvGrpSpPr>
        <p:grpSpPr>
          <a:xfrm>
            <a:off x="5144830" y="3629605"/>
            <a:ext cx="645055" cy="632097"/>
            <a:chOff x="5144830" y="3629605"/>
            <a:chExt cx="645055" cy="632097"/>
          </a:xfrm>
        </p:grpSpPr>
        <p:sp>
          <p:nvSpPr>
            <p:cNvPr id="1001" name="Google Shape;1001;p58"/>
            <p:cNvSpPr/>
            <p:nvPr/>
          </p:nvSpPr>
          <p:spPr>
            <a:xfrm>
              <a:off x="5144830" y="3629605"/>
              <a:ext cx="645055" cy="632097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8"/>
            <p:cNvSpPr/>
            <p:nvPr/>
          </p:nvSpPr>
          <p:spPr>
            <a:xfrm>
              <a:off x="5413193" y="3848933"/>
              <a:ext cx="154580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58"/>
          <p:cNvGrpSpPr/>
          <p:nvPr/>
        </p:nvGrpSpPr>
        <p:grpSpPr>
          <a:xfrm>
            <a:off x="3534794" y="3347319"/>
            <a:ext cx="510124" cy="510124"/>
            <a:chOff x="3534794" y="3347319"/>
            <a:chExt cx="510124" cy="510124"/>
          </a:xfrm>
        </p:grpSpPr>
        <p:sp>
          <p:nvSpPr>
            <p:cNvPr id="1004" name="Google Shape;1004;p58"/>
            <p:cNvSpPr/>
            <p:nvPr/>
          </p:nvSpPr>
          <p:spPr>
            <a:xfrm rot="2700000">
              <a:off x="3606908" y="3424616"/>
              <a:ext cx="365895" cy="355530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8"/>
            <p:cNvSpPr/>
            <p:nvPr/>
          </p:nvSpPr>
          <p:spPr>
            <a:xfrm rot="2700000">
              <a:off x="3726931" y="3545227"/>
              <a:ext cx="109246" cy="109246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58"/>
          <p:cNvGrpSpPr/>
          <p:nvPr/>
        </p:nvGrpSpPr>
        <p:grpSpPr>
          <a:xfrm>
            <a:off x="2220672" y="4425728"/>
            <a:ext cx="365891" cy="355526"/>
            <a:chOff x="7235572" y="1679815"/>
            <a:chExt cx="365891" cy="355526"/>
          </a:xfrm>
        </p:grpSpPr>
        <p:sp>
          <p:nvSpPr>
            <p:cNvPr id="1007" name="Google Shape;1007;p58"/>
            <p:cNvSpPr/>
            <p:nvPr/>
          </p:nvSpPr>
          <p:spPr>
            <a:xfrm>
              <a:off x="7235572" y="1679815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8"/>
            <p:cNvSpPr/>
            <p:nvPr/>
          </p:nvSpPr>
          <p:spPr>
            <a:xfrm>
              <a:off x="7356237" y="1807038"/>
              <a:ext cx="109244" cy="109244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9" name="Google Shape;1009;p58"/>
          <p:cNvGrpSpPr/>
          <p:nvPr/>
        </p:nvGrpSpPr>
        <p:grpSpPr>
          <a:xfrm>
            <a:off x="7879069" y="1783510"/>
            <a:ext cx="898433" cy="896400"/>
            <a:chOff x="7548394" y="-423753"/>
            <a:chExt cx="898433" cy="896400"/>
          </a:xfrm>
        </p:grpSpPr>
        <p:sp>
          <p:nvSpPr>
            <p:cNvPr id="1010" name="Google Shape;1010;p58"/>
            <p:cNvSpPr/>
            <p:nvPr/>
          </p:nvSpPr>
          <p:spPr>
            <a:xfrm rot="2314632">
              <a:off x="7675080" y="-291601"/>
              <a:ext cx="645059" cy="632096"/>
            </a:xfrm>
            <a:custGeom>
              <a:avLst/>
              <a:gdLst/>
              <a:ahLst/>
              <a:cxnLst/>
              <a:rect l="l" t="t" r="r" b="b"/>
              <a:pathLst>
                <a:path w="8300" h="8133" extrusionOk="0">
                  <a:moveTo>
                    <a:pt x="2882" y="0"/>
                  </a:moveTo>
                  <a:lnTo>
                    <a:pt x="2644" y="381"/>
                  </a:lnTo>
                  <a:lnTo>
                    <a:pt x="2393" y="1096"/>
                  </a:lnTo>
                  <a:lnTo>
                    <a:pt x="2346" y="1429"/>
                  </a:lnTo>
                  <a:lnTo>
                    <a:pt x="2322" y="1739"/>
                  </a:lnTo>
                  <a:lnTo>
                    <a:pt x="2393" y="2334"/>
                  </a:lnTo>
                  <a:lnTo>
                    <a:pt x="2477" y="2620"/>
                  </a:lnTo>
                  <a:lnTo>
                    <a:pt x="2513" y="2715"/>
                  </a:lnTo>
                  <a:lnTo>
                    <a:pt x="2560" y="2810"/>
                  </a:lnTo>
                  <a:lnTo>
                    <a:pt x="2465" y="2798"/>
                  </a:lnTo>
                  <a:lnTo>
                    <a:pt x="2382" y="2774"/>
                  </a:lnTo>
                  <a:lnTo>
                    <a:pt x="2072" y="2763"/>
                  </a:lnTo>
                  <a:lnTo>
                    <a:pt x="1453" y="2870"/>
                  </a:lnTo>
                  <a:lnTo>
                    <a:pt x="1155" y="2989"/>
                  </a:lnTo>
                  <a:lnTo>
                    <a:pt x="846" y="3144"/>
                  </a:lnTo>
                  <a:lnTo>
                    <a:pt x="393" y="3501"/>
                  </a:lnTo>
                  <a:lnTo>
                    <a:pt x="119" y="3822"/>
                  </a:lnTo>
                  <a:lnTo>
                    <a:pt x="0" y="4025"/>
                  </a:lnTo>
                  <a:lnTo>
                    <a:pt x="310" y="4358"/>
                  </a:lnTo>
                  <a:lnTo>
                    <a:pt x="857" y="4810"/>
                  </a:lnTo>
                  <a:lnTo>
                    <a:pt x="1131" y="4965"/>
                  </a:lnTo>
                  <a:lnTo>
                    <a:pt x="1393" y="5096"/>
                  </a:lnTo>
                  <a:lnTo>
                    <a:pt x="1917" y="5251"/>
                  </a:lnTo>
                  <a:lnTo>
                    <a:pt x="2203" y="5275"/>
                  </a:lnTo>
                  <a:lnTo>
                    <a:pt x="2429" y="5287"/>
                  </a:lnTo>
                  <a:lnTo>
                    <a:pt x="2655" y="5263"/>
                  </a:lnTo>
                  <a:lnTo>
                    <a:pt x="2596" y="5418"/>
                  </a:lnTo>
                  <a:lnTo>
                    <a:pt x="2524" y="5561"/>
                  </a:lnTo>
                  <a:lnTo>
                    <a:pt x="2441" y="5846"/>
                  </a:lnTo>
                  <a:lnTo>
                    <a:pt x="2370" y="6442"/>
                  </a:lnTo>
                  <a:lnTo>
                    <a:pt x="2405" y="6763"/>
                  </a:lnTo>
                  <a:lnTo>
                    <a:pt x="2465" y="7097"/>
                  </a:lnTo>
                  <a:lnTo>
                    <a:pt x="2679" y="7597"/>
                  </a:lnTo>
                  <a:lnTo>
                    <a:pt x="2894" y="7954"/>
                  </a:lnTo>
                  <a:lnTo>
                    <a:pt x="3048" y="8132"/>
                  </a:lnTo>
                  <a:lnTo>
                    <a:pt x="3465" y="7954"/>
                  </a:lnTo>
                  <a:lnTo>
                    <a:pt x="4060" y="7561"/>
                  </a:lnTo>
                  <a:lnTo>
                    <a:pt x="4299" y="7347"/>
                  </a:lnTo>
                  <a:lnTo>
                    <a:pt x="4501" y="7132"/>
                  </a:lnTo>
                  <a:lnTo>
                    <a:pt x="4787" y="6668"/>
                  </a:lnTo>
                  <a:lnTo>
                    <a:pt x="4894" y="6430"/>
                  </a:lnTo>
                  <a:lnTo>
                    <a:pt x="4953" y="6215"/>
                  </a:lnTo>
                  <a:lnTo>
                    <a:pt x="5037" y="5787"/>
                  </a:lnTo>
                  <a:lnTo>
                    <a:pt x="5037" y="5561"/>
                  </a:lnTo>
                  <a:lnTo>
                    <a:pt x="5227" y="5751"/>
                  </a:lnTo>
                  <a:lnTo>
                    <a:pt x="5632" y="6037"/>
                  </a:lnTo>
                  <a:lnTo>
                    <a:pt x="5846" y="6144"/>
                  </a:lnTo>
                  <a:lnTo>
                    <a:pt x="6085" y="6239"/>
                  </a:lnTo>
                  <a:lnTo>
                    <a:pt x="6608" y="6335"/>
                  </a:lnTo>
                  <a:lnTo>
                    <a:pt x="6882" y="6335"/>
                  </a:lnTo>
                  <a:lnTo>
                    <a:pt x="7180" y="6323"/>
                  </a:lnTo>
                  <a:lnTo>
                    <a:pt x="7871" y="6180"/>
                  </a:lnTo>
                  <a:lnTo>
                    <a:pt x="8299" y="6037"/>
                  </a:lnTo>
                  <a:lnTo>
                    <a:pt x="8299" y="5811"/>
                  </a:lnTo>
                  <a:lnTo>
                    <a:pt x="8228" y="5418"/>
                  </a:lnTo>
                  <a:lnTo>
                    <a:pt x="8013" y="4906"/>
                  </a:lnTo>
                  <a:lnTo>
                    <a:pt x="7823" y="4620"/>
                  </a:lnTo>
                  <a:lnTo>
                    <a:pt x="7609" y="4370"/>
                  </a:lnTo>
                  <a:lnTo>
                    <a:pt x="7132" y="4001"/>
                  </a:lnTo>
                  <a:lnTo>
                    <a:pt x="6870" y="3870"/>
                  </a:lnTo>
                  <a:lnTo>
                    <a:pt x="6739" y="3810"/>
                  </a:lnTo>
                  <a:lnTo>
                    <a:pt x="6585" y="3763"/>
                  </a:lnTo>
                  <a:lnTo>
                    <a:pt x="6704" y="3656"/>
                  </a:lnTo>
                  <a:lnTo>
                    <a:pt x="6811" y="3548"/>
                  </a:lnTo>
                  <a:lnTo>
                    <a:pt x="6978" y="3346"/>
                  </a:lnTo>
                  <a:lnTo>
                    <a:pt x="7228" y="2882"/>
                  </a:lnTo>
                  <a:lnTo>
                    <a:pt x="7323" y="2620"/>
                  </a:lnTo>
                  <a:lnTo>
                    <a:pt x="7394" y="2334"/>
                  </a:lnTo>
                  <a:lnTo>
                    <a:pt x="7478" y="1655"/>
                  </a:lnTo>
                  <a:lnTo>
                    <a:pt x="7501" y="1203"/>
                  </a:lnTo>
                  <a:lnTo>
                    <a:pt x="7275" y="1119"/>
                  </a:lnTo>
                  <a:lnTo>
                    <a:pt x="6858" y="1048"/>
                  </a:lnTo>
                  <a:lnTo>
                    <a:pt x="6287" y="1096"/>
                  </a:lnTo>
                  <a:lnTo>
                    <a:pt x="5954" y="1191"/>
                  </a:lnTo>
                  <a:lnTo>
                    <a:pt x="5632" y="1310"/>
                  </a:lnTo>
                  <a:lnTo>
                    <a:pt x="5132" y="1667"/>
                  </a:lnTo>
                  <a:lnTo>
                    <a:pt x="4918" y="1870"/>
                  </a:lnTo>
                  <a:lnTo>
                    <a:pt x="4882" y="1917"/>
                  </a:lnTo>
                  <a:lnTo>
                    <a:pt x="4858" y="1834"/>
                  </a:lnTo>
                  <a:lnTo>
                    <a:pt x="4834" y="1750"/>
                  </a:lnTo>
                  <a:lnTo>
                    <a:pt x="4727" y="1488"/>
                  </a:lnTo>
                  <a:lnTo>
                    <a:pt x="4406" y="977"/>
                  </a:lnTo>
                  <a:lnTo>
                    <a:pt x="4191" y="750"/>
                  </a:lnTo>
                  <a:lnTo>
                    <a:pt x="3953" y="536"/>
                  </a:lnTo>
                  <a:lnTo>
                    <a:pt x="3489" y="238"/>
                  </a:lnTo>
                  <a:lnTo>
                    <a:pt x="3108" y="60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8"/>
            <p:cNvSpPr/>
            <p:nvPr/>
          </p:nvSpPr>
          <p:spPr>
            <a:xfrm rot="2314632">
              <a:off x="7950220" y="-53720"/>
              <a:ext cx="154581" cy="155518"/>
            </a:xfrm>
            <a:custGeom>
              <a:avLst/>
              <a:gdLst/>
              <a:ahLst/>
              <a:cxnLst/>
              <a:rect l="l" t="t" r="r" b="b"/>
              <a:pathLst>
                <a:path w="1989" h="2001" extrusionOk="0">
                  <a:moveTo>
                    <a:pt x="988" y="0"/>
                  </a:moveTo>
                  <a:lnTo>
                    <a:pt x="786" y="12"/>
                  </a:lnTo>
                  <a:lnTo>
                    <a:pt x="429" y="167"/>
                  </a:lnTo>
                  <a:lnTo>
                    <a:pt x="155" y="441"/>
                  </a:lnTo>
                  <a:lnTo>
                    <a:pt x="12" y="798"/>
                  </a:lnTo>
                  <a:lnTo>
                    <a:pt x="0" y="1000"/>
                  </a:lnTo>
                  <a:lnTo>
                    <a:pt x="12" y="1203"/>
                  </a:lnTo>
                  <a:lnTo>
                    <a:pt x="155" y="1560"/>
                  </a:lnTo>
                  <a:lnTo>
                    <a:pt x="429" y="1834"/>
                  </a:lnTo>
                  <a:lnTo>
                    <a:pt x="786" y="1977"/>
                  </a:lnTo>
                  <a:lnTo>
                    <a:pt x="988" y="2000"/>
                  </a:lnTo>
                  <a:lnTo>
                    <a:pt x="1191" y="1977"/>
                  </a:lnTo>
                  <a:lnTo>
                    <a:pt x="1548" y="1834"/>
                  </a:lnTo>
                  <a:lnTo>
                    <a:pt x="1822" y="1560"/>
                  </a:lnTo>
                  <a:lnTo>
                    <a:pt x="1977" y="1203"/>
                  </a:lnTo>
                  <a:lnTo>
                    <a:pt x="1989" y="1000"/>
                  </a:lnTo>
                  <a:lnTo>
                    <a:pt x="1977" y="798"/>
                  </a:lnTo>
                  <a:lnTo>
                    <a:pt x="1822" y="441"/>
                  </a:lnTo>
                  <a:lnTo>
                    <a:pt x="1548" y="167"/>
                  </a:lnTo>
                  <a:lnTo>
                    <a:pt x="1191" y="12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58"/>
          <p:cNvGrpSpPr/>
          <p:nvPr/>
        </p:nvGrpSpPr>
        <p:grpSpPr>
          <a:xfrm>
            <a:off x="7159831" y="4403859"/>
            <a:ext cx="389982" cy="399271"/>
            <a:chOff x="6829156" y="2196596"/>
            <a:chExt cx="389982" cy="399271"/>
          </a:xfrm>
        </p:grpSpPr>
        <p:sp>
          <p:nvSpPr>
            <p:cNvPr id="1013" name="Google Shape;1013;p58"/>
            <p:cNvSpPr/>
            <p:nvPr/>
          </p:nvSpPr>
          <p:spPr>
            <a:xfrm rot="5740678">
              <a:off x="6841201" y="2218468"/>
              <a:ext cx="365891" cy="355526"/>
            </a:xfrm>
            <a:custGeom>
              <a:avLst/>
              <a:gdLst/>
              <a:ahLst/>
              <a:cxnLst/>
              <a:rect l="l" t="t" r="r" b="b"/>
              <a:pathLst>
                <a:path w="7978" h="7752" extrusionOk="0">
                  <a:moveTo>
                    <a:pt x="4310" y="0"/>
                  </a:moveTo>
                  <a:lnTo>
                    <a:pt x="3929" y="262"/>
                  </a:lnTo>
                  <a:lnTo>
                    <a:pt x="3405" y="798"/>
                  </a:lnTo>
                  <a:lnTo>
                    <a:pt x="3227" y="1072"/>
                  </a:lnTo>
                  <a:lnTo>
                    <a:pt x="3072" y="1357"/>
                  </a:lnTo>
                  <a:lnTo>
                    <a:pt x="2881" y="1917"/>
                  </a:lnTo>
                  <a:lnTo>
                    <a:pt x="2858" y="2203"/>
                  </a:lnTo>
                  <a:lnTo>
                    <a:pt x="2858" y="2310"/>
                  </a:lnTo>
                  <a:lnTo>
                    <a:pt x="2834" y="2417"/>
                  </a:lnTo>
                  <a:lnTo>
                    <a:pt x="2762" y="2369"/>
                  </a:lnTo>
                  <a:lnTo>
                    <a:pt x="2691" y="2322"/>
                  </a:lnTo>
                  <a:lnTo>
                    <a:pt x="2417" y="2191"/>
                  </a:lnTo>
                  <a:lnTo>
                    <a:pt x="1810" y="2024"/>
                  </a:lnTo>
                  <a:lnTo>
                    <a:pt x="1488" y="2012"/>
                  </a:lnTo>
                  <a:lnTo>
                    <a:pt x="1143" y="2024"/>
                  </a:lnTo>
                  <a:lnTo>
                    <a:pt x="583" y="2155"/>
                  </a:lnTo>
                  <a:lnTo>
                    <a:pt x="191" y="2346"/>
                  </a:lnTo>
                  <a:lnTo>
                    <a:pt x="0" y="2477"/>
                  </a:lnTo>
                  <a:lnTo>
                    <a:pt x="143" y="2905"/>
                  </a:lnTo>
                  <a:lnTo>
                    <a:pt x="464" y="3548"/>
                  </a:lnTo>
                  <a:lnTo>
                    <a:pt x="631" y="3798"/>
                  </a:lnTo>
                  <a:lnTo>
                    <a:pt x="822" y="4036"/>
                  </a:lnTo>
                  <a:lnTo>
                    <a:pt x="1238" y="4394"/>
                  </a:lnTo>
                  <a:lnTo>
                    <a:pt x="1465" y="4525"/>
                  </a:lnTo>
                  <a:lnTo>
                    <a:pt x="1679" y="4632"/>
                  </a:lnTo>
                  <a:lnTo>
                    <a:pt x="1881" y="4703"/>
                  </a:lnTo>
                  <a:lnTo>
                    <a:pt x="1762" y="4810"/>
                  </a:lnTo>
                  <a:lnTo>
                    <a:pt x="1631" y="4929"/>
                  </a:lnTo>
                  <a:lnTo>
                    <a:pt x="1429" y="5144"/>
                  </a:lnTo>
                  <a:lnTo>
                    <a:pt x="1119" y="5668"/>
                  </a:lnTo>
                  <a:lnTo>
                    <a:pt x="1024" y="5977"/>
                  </a:lnTo>
                  <a:lnTo>
                    <a:pt x="941" y="6287"/>
                  </a:lnTo>
                  <a:lnTo>
                    <a:pt x="917" y="6835"/>
                  </a:lnTo>
                  <a:lnTo>
                    <a:pt x="976" y="7251"/>
                  </a:lnTo>
                  <a:lnTo>
                    <a:pt x="1036" y="7477"/>
                  </a:lnTo>
                  <a:lnTo>
                    <a:pt x="1488" y="7489"/>
                  </a:lnTo>
                  <a:lnTo>
                    <a:pt x="2203" y="7382"/>
                  </a:lnTo>
                  <a:lnTo>
                    <a:pt x="2500" y="7275"/>
                  </a:lnTo>
                  <a:lnTo>
                    <a:pt x="2774" y="7168"/>
                  </a:lnTo>
                  <a:lnTo>
                    <a:pt x="3227" y="6870"/>
                  </a:lnTo>
                  <a:lnTo>
                    <a:pt x="3417" y="6680"/>
                  </a:lnTo>
                  <a:lnTo>
                    <a:pt x="3560" y="6525"/>
                  </a:lnTo>
                  <a:lnTo>
                    <a:pt x="3810" y="6180"/>
                  </a:lnTo>
                  <a:lnTo>
                    <a:pt x="3905" y="5965"/>
                  </a:lnTo>
                  <a:lnTo>
                    <a:pt x="4001" y="6215"/>
                  </a:lnTo>
                  <a:lnTo>
                    <a:pt x="4251" y="6656"/>
                  </a:lnTo>
                  <a:lnTo>
                    <a:pt x="4405" y="6835"/>
                  </a:lnTo>
                  <a:lnTo>
                    <a:pt x="4584" y="7025"/>
                  </a:lnTo>
                  <a:lnTo>
                    <a:pt x="5001" y="7323"/>
                  </a:lnTo>
                  <a:lnTo>
                    <a:pt x="5263" y="7442"/>
                  </a:lnTo>
                  <a:lnTo>
                    <a:pt x="5537" y="7549"/>
                  </a:lnTo>
                  <a:lnTo>
                    <a:pt x="6215" y="7716"/>
                  </a:lnTo>
                  <a:lnTo>
                    <a:pt x="6668" y="7751"/>
                  </a:lnTo>
                  <a:lnTo>
                    <a:pt x="6751" y="7537"/>
                  </a:lnTo>
                  <a:lnTo>
                    <a:pt x="6846" y="7144"/>
                  </a:lnTo>
                  <a:lnTo>
                    <a:pt x="6882" y="6584"/>
                  </a:lnTo>
                  <a:lnTo>
                    <a:pt x="6823" y="6239"/>
                  </a:lnTo>
                  <a:lnTo>
                    <a:pt x="6739" y="5930"/>
                  </a:lnTo>
                  <a:lnTo>
                    <a:pt x="6453" y="5382"/>
                  </a:lnTo>
                  <a:lnTo>
                    <a:pt x="6275" y="5156"/>
                  </a:lnTo>
                  <a:lnTo>
                    <a:pt x="6180" y="5037"/>
                  </a:lnTo>
                  <a:lnTo>
                    <a:pt x="6072" y="4941"/>
                  </a:lnTo>
                  <a:lnTo>
                    <a:pt x="6215" y="4894"/>
                  </a:lnTo>
                  <a:lnTo>
                    <a:pt x="6370" y="4834"/>
                  </a:lnTo>
                  <a:lnTo>
                    <a:pt x="6608" y="4727"/>
                  </a:lnTo>
                  <a:lnTo>
                    <a:pt x="7025" y="4417"/>
                  </a:lnTo>
                  <a:lnTo>
                    <a:pt x="7215" y="4215"/>
                  </a:lnTo>
                  <a:lnTo>
                    <a:pt x="7394" y="3989"/>
                  </a:lnTo>
                  <a:lnTo>
                    <a:pt x="7763" y="3405"/>
                  </a:lnTo>
                  <a:lnTo>
                    <a:pt x="7978" y="3012"/>
                  </a:lnTo>
                  <a:lnTo>
                    <a:pt x="7823" y="2846"/>
                  </a:lnTo>
                  <a:lnTo>
                    <a:pt x="7489" y="2608"/>
                  </a:lnTo>
                  <a:lnTo>
                    <a:pt x="7132" y="2453"/>
                  </a:lnTo>
                  <a:lnTo>
                    <a:pt x="6775" y="2369"/>
                  </a:lnTo>
                  <a:lnTo>
                    <a:pt x="6608" y="2358"/>
                  </a:lnTo>
                  <a:lnTo>
                    <a:pt x="6275" y="2334"/>
                  </a:lnTo>
                  <a:lnTo>
                    <a:pt x="5656" y="2441"/>
                  </a:lnTo>
                  <a:lnTo>
                    <a:pt x="5382" y="2548"/>
                  </a:lnTo>
                  <a:lnTo>
                    <a:pt x="5358" y="2560"/>
                  </a:lnTo>
                  <a:lnTo>
                    <a:pt x="5322" y="2584"/>
                  </a:lnTo>
                  <a:lnTo>
                    <a:pt x="5334" y="2500"/>
                  </a:lnTo>
                  <a:lnTo>
                    <a:pt x="5358" y="2417"/>
                  </a:lnTo>
                  <a:lnTo>
                    <a:pt x="5370" y="2119"/>
                  </a:lnTo>
                  <a:lnTo>
                    <a:pt x="5287" y="1536"/>
                  </a:lnTo>
                  <a:lnTo>
                    <a:pt x="5191" y="1238"/>
                  </a:lnTo>
                  <a:lnTo>
                    <a:pt x="5060" y="941"/>
                  </a:lnTo>
                  <a:lnTo>
                    <a:pt x="4644" y="322"/>
                  </a:lnTo>
                  <a:lnTo>
                    <a:pt x="4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8"/>
            <p:cNvSpPr/>
            <p:nvPr/>
          </p:nvSpPr>
          <p:spPr>
            <a:xfrm rot="5740678">
              <a:off x="6966219" y="2333583"/>
              <a:ext cx="109245" cy="109245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lnTo>
                    <a:pt x="941" y="12"/>
                  </a:lnTo>
                  <a:lnTo>
                    <a:pt x="512" y="191"/>
                  </a:lnTo>
                  <a:lnTo>
                    <a:pt x="191" y="512"/>
                  </a:lnTo>
                  <a:lnTo>
                    <a:pt x="12" y="941"/>
                  </a:lnTo>
                  <a:lnTo>
                    <a:pt x="0" y="1191"/>
                  </a:lnTo>
                  <a:lnTo>
                    <a:pt x="12" y="1429"/>
                  </a:lnTo>
                  <a:lnTo>
                    <a:pt x="191" y="1858"/>
                  </a:lnTo>
                  <a:lnTo>
                    <a:pt x="512" y="2179"/>
                  </a:lnTo>
                  <a:lnTo>
                    <a:pt x="941" y="2358"/>
                  </a:lnTo>
                  <a:lnTo>
                    <a:pt x="1191" y="2382"/>
                  </a:lnTo>
                  <a:lnTo>
                    <a:pt x="1429" y="2358"/>
                  </a:lnTo>
                  <a:lnTo>
                    <a:pt x="1858" y="2179"/>
                  </a:lnTo>
                  <a:lnTo>
                    <a:pt x="2179" y="1858"/>
                  </a:lnTo>
                  <a:lnTo>
                    <a:pt x="2358" y="1429"/>
                  </a:lnTo>
                  <a:lnTo>
                    <a:pt x="2382" y="1191"/>
                  </a:lnTo>
                  <a:lnTo>
                    <a:pt x="2358" y="941"/>
                  </a:lnTo>
                  <a:lnTo>
                    <a:pt x="2179" y="512"/>
                  </a:lnTo>
                  <a:lnTo>
                    <a:pt x="1858" y="191"/>
                  </a:lnTo>
                  <a:lnTo>
                    <a:pt x="1429" y="12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58"/>
          <p:cNvGrpSpPr/>
          <p:nvPr/>
        </p:nvGrpSpPr>
        <p:grpSpPr>
          <a:xfrm>
            <a:off x="7168051" y="-1402265"/>
            <a:ext cx="763524" cy="4477552"/>
            <a:chOff x="6777225" y="-1187823"/>
            <a:chExt cx="763524" cy="4477552"/>
          </a:xfrm>
        </p:grpSpPr>
        <p:sp>
          <p:nvSpPr>
            <p:cNvPr id="1016" name="Google Shape;1016;p58"/>
            <p:cNvSpPr/>
            <p:nvPr/>
          </p:nvSpPr>
          <p:spPr>
            <a:xfrm>
              <a:off x="7159827" y="-1187823"/>
              <a:ext cx="0" cy="3851996"/>
            </a:xfrm>
            <a:custGeom>
              <a:avLst/>
              <a:gdLst/>
              <a:ahLst/>
              <a:cxnLst/>
              <a:rect l="l" t="t" r="r" b="b"/>
              <a:pathLst>
                <a:path h="38771" fill="none" extrusionOk="0">
                  <a:moveTo>
                    <a:pt x="0" y="1"/>
                  </a:moveTo>
                  <a:lnTo>
                    <a:pt x="0" y="387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8"/>
            <p:cNvSpPr/>
            <p:nvPr/>
          </p:nvSpPr>
          <p:spPr>
            <a:xfrm>
              <a:off x="7147706" y="-1187823"/>
              <a:ext cx="25931" cy="3851996"/>
            </a:xfrm>
            <a:custGeom>
              <a:avLst/>
              <a:gdLst/>
              <a:ahLst/>
              <a:cxnLst/>
              <a:rect l="l" t="t" r="r" b="b"/>
              <a:pathLst>
                <a:path w="261" h="38771" extrusionOk="0">
                  <a:moveTo>
                    <a:pt x="1" y="1"/>
                  </a:moveTo>
                  <a:lnTo>
                    <a:pt x="1" y="38771"/>
                  </a:lnTo>
                  <a:lnTo>
                    <a:pt x="261" y="3877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8"/>
            <p:cNvSpPr/>
            <p:nvPr/>
          </p:nvSpPr>
          <p:spPr>
            <a:xfrm>
              <a:off x="7206324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0" y="1"/>
                  </a:moveTo>
                  <a:lnTo>
                    <a:pt x="52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8"/>
            <p:cNvSpPr/>
            <p:nvPr/>
          </p:nvSpPr>
          <p:spPr>
            <a:xfrm>
              <a:off x="7187348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1" y="1"/>
                  </a:moveTo>
                  <a:lnTo>
                    <a:pt x="53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8"/>
            <p:cNvSpPr/>
            <p:nvPr/>
          </p:nvSpPr>
          <p:spPr>
            <a:xfrm>
              <a:off x="7168371" y="2819096"/>
              <a:ext cx="12220" cy="470633"/>
            </a:xfrm>
            <a:custGeom>
              <a:avLst/>
              <a:gdLst/>
              <a:ahLst/>
              <a:cxnLst/>
              <a:rect l="l" t="t" r="r" b="b"/>
              <a:pathLst>
                <a:path w="123" h="4737" extrusionOk="0">
                  <a:moveTo>
                    <a:pt x="1" y="1"/>
                  </a:moveTo>
                  <a:lnTo>
                    <a:pt x="35" y="4737"/>
                  </a:lnTo>
                  <a:lnTo>
                    <a:pt x="122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8"/>
            <p:cNvSpPr/>
            <p:nvPr/>
          </p:nvSpPr>
          <p:spPr>
            <a:xfrm>
              <a:off x="7146017" y="2819096"/>
              <a:ext cx="13810" cy="470633"/>
            </a:xfrm>
            <a:custGeom>
              <a:avLst/>
              <a:gdLst/>
              <a:ahLst/>
              <a:cxnLst/>
              <a:rect l="l" t="t" r="r" b="b"/>
              <a:pathLst>
                <a:path w="139" h="4737" extrusionOk="0">
                  <a:moveTo>
                    <a:pt x="0" y="1"/>
                  </a:moveTo>
                  <a:lnTo>
                    <a:pt x="52" y="4737"/>
                  </a:lnTo>
                  <a:lnTo>
                    <a:pt x="139" y="4719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8"/>
            <p:cNvSpPr/>
            <p:nvPr/>
          </p:nvSpPr>
          <p:spPr>
            <a:xfrm>
              <a:off x="7127041" y="2819096"/>
              <a:ext cx="13909" cy="441324"/>
            </a:xfrm>
            <a:custGeom>
              <a:avLst/>
              <a:gdLst/>
              <a:ahLst/>
              <a:cxnLst/>
              <a:rect l="l" t="t" r="r" b="b"/>
              <a:pathLst>
                <a:path w="140" h="4442" extrusionOk="0">
                  <a:moveTo>
                    <a:pt x="0" y="1"/>
                  </a:moveTo>
                  <a:lnTo>
                    <a:pt x="52" y="4442"/>
                  </a:lnTo>
                  <a:lnTo>
                    <a:pt x="139" y="4442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7108065" y="2819096"/>
              <a:ext cx="13909" cy="422347"/>
            </a:xfrm>
            <a:custGeom>
              <a:avLst/>
              <a:gdLst/>
              <a:ahLst/>
              <a:cxnLst/>
              <a:rect l="l" t="t" r="r" b="b"/>
              <a:pathLst>
                <a:path w="140" h="4251" extrusionOk="0">
                  <a:moveTo>
                    <a:pt x="1" y="1"/>
                  </a:moveTo>
                  <a:lnTo>
                    <a:pt x="53" y="4251"/>
                  </a:lnTo>
                  <a:lnTo>
                    <a:pt x="139" y="4251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6778914" y="1204247"/>
              <a:ext cx="756669" cy="1006640"/>
            </a:xfrm>
            <a:custGeom>
              <a:avLst/>
              <a:gdLst/>
              <a:ahLst/>
              <a:cxnLst/>
              <a:rect l="l" t="t" r="r" b="b"/>
              <a:pathLst>
                <a:path w="7616" h="10132" extrusionOk="0">
                  <a:moveTo>
                    <a:pt x="2828" y="1"/>
                  </a:moveTo>
                  <a:lnTo>
                    <a:pt x="2221" y="140"/>
                  </a:lnTo>
                  <a:lnTo>
                    <a:pt x="1648" y="383"/>
                  </a:lnTo>
                  <a:lnTo>
                    <a:pt x="1145" y="712"/>
                  </a:lnTo>
                  <a:lnTo>
                    <a:pt x="712" y="1146"/>
                  </a:lnTo>
                  <a:lnTo>
                    <a:pt x="365" y="1649"/>
                  </a:lnTo>
                  <a:lnTo>
                    <a:pt x="139" y="2221"/>
                  </a:lnTo>
                  <a:lnTo>
                    <a:pt x="0" y="2846"/>
                  </a:lnTo>
                  <a:lnTo>
                    <a:pt x="0" y="3158"/>
                  </a:lnTo>
                  <a:lnTo>
                    <a:pt x="0" y="6957"/>
                  </a:lnTo>
                  <a:lnTo>
                    <a:pt x="0" y="7287"/>
                  </a:lnTo>
                  <a:lnTo>
                    <a:pt x="139" y="7911"/>
                  </a:lnTo>
                  <a:lnTo>
                    <a:pt x="382" y="8466"/>
                  </a:lnTo>
                  <a:lnTo>
                    <a:pt x="712" y="8969"/>
                  </a:lnTo>
                  <a:lnTo>
                    <a:pt x="1145" y="9403"/>
                  </a:lnTo>
                  <a:lnTo>
                    <a:pt x="1648" y="9750"/>
                  </a:lnTo>
                  <a:lnTo>
                    <a:pt x="2221" y="9993"/>
                  </a:lnTo>
                  <a:lnTo>
                    <a:pt x="2845" y="10114"/>
                  </a:lnTo>
                  <a:lnTo>
                    <a:pt x="3157" y="10132"/>
                  </a:lnTo>
                  <a:lnTo>
                    <a:pt x="4441" y="10132"/>
                  </a:lnTo>
                  <a:lnTo>
                    <a:pt x="4771" y="10114"/>
                  </a:lnTo>
                  <a:lnTo>
                    <a:pt x="5395" y="9993"/>
                  </a:lnTo>
                  <a:lnTo>
                    <a:pt x="5950" y="9750"/>
                  </a:lnTo>
                  <a:lnTo>
                    <a:pt x="6453" y="9403"/>
                  </a:lnTo>
                  <a:lnTo>
                    <a:pt x="6887" y="8969"/>
                  </a:lnTo>
                  <a:lnTo>
                    <a:pt x="7234" y="8466"/>
                  </a:lnTo>
                  <a:lnTo>
                    <a:pt x="7477" y="7911"/>
                  </a:lnTo>
                  <a:lnTo>
                    <a:pt x="7598" y="7287"/>
                  </a:lnTo>
                  <a:lnTo>
                    <a:pt x="7616" y="6957"/>
                  </a:lnTo>
                  <a:lnTo>
                    <a:pt x="7616" y="3158"/>
                  </a:lnTo>
                  <a:lnTo>
                    <a:pt x="7598" y="2829"/>
                  </a:lnTo>
                  <a:lnTo>
                    <a:pt x="7477" y="2221"/>
                  </a:lnTo>
                  <a:lnTo>
                    <a:pt x="7234" y="1649"/>
                  </a:lnTo>
                  <a:lnTo>
                    <a:pt x="6887" y="1146"/>
                  </a:lnTo>
                  <a:lnTo>
                    <a:pt x="6453" y="712"/>
                  </a:lnTo>
                  <a:lnTo>
                    <a:pt x="5950" y="365"/>
                  </a:lnTo>
                  <a:lnTo>
                    <a:pt x="5378" y="140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8"/>
            <p:cNvSpPr/>
            <p:nvPr/>
          </p:nvSpPr>
          <p:spPr>
            <a:xfrm>
              <a:off x="6777225" y="1111255"/>
              <a:ext cx="763524" cy="1208226"/>
            </a:xfrm>
            <a:custGeom>
              <a:avLst/>
              <a:gdLst/>
              <a:ahLst/>
              <a:cxnLst/>
              <a:rect l="l" t="t" r="r" b="b"/>
              <a:pathLst>
                <a:path w="7685" h="12161" extrusionOk="0">
                  <a:moveTo>
                    <a:pt x="2880" y="1128"/>
                  </a:moveTo>
                  <a:lnTo>
                    <a:pt x="2637" y="1267"/>
                  </a:lnTo>
                  <a:lnTo>
                    <a:pt x="2238" y="1631"/>
                  </a:lnTo>
                  <a:lnTo>
                    <a:pt x="1960" y="2099"/>
                  </a:lnTo>
                  <a:lnTo>
                    <a:pt x="1804" y="2620"/>
                  </a:lnTo>
                  <a:lnTo>
                    <a:pt x="1787" y="2897"/>
                  </a:lnTo>
                  <a:lnTo>
                    <a:pt x="1787" y="9090"/>
                  </a:lnTo>
                  <a:lnTo>
                    <a:pt x="1804" y="9368"/>
                  </a:lnTo>
                  <a:lnTo>
                    <a:pt x="1960" y="9905"/>
                  </a:lnTo>
                  <a:lnTo>
                    <a:pt x="2255" y="10374"/>
                  </a:lnTo>
                  <a:lnTo>
                    <a:pt x="2637" y="10738"/>
                  </a:lnTo>
                  <a:lnTo>
                    <a:pt x="2880" y="10859"/>
                  </a:lnTo>
                  <a:lnTo>
                    <a:pt x="2585" y="10790"/>
                  </a:lnTo>
                  <a:lnTo>
                    <a:pt x="2030" y="10547"/>
                  </a:lnTo>
                  <a:lnTo>
                    <a:pt x="1527" y="10200"/>
                  </a:lnTo>
                  <a:lnTo>
                    <a:pt x="1076" y="9801"/>
                  </a:lnTo>
                  <a:lnTo>
                    <a:pt x="694" y="9333"/>
                  </a:lnTo>
                  <a:lnTo>
                    <a:pt x="399" y="8795"/>
                  </a:lnTo>
                  <a:lnTo>
                    <a:pt x="191" y="8205"/>
                  </a:lnTo>
                  <a:lnTo>
                    <a:pt x="87" y="7581"/>
                  </a:lnTo>
                  <a:lnTo>
                    <a:pt x="87" y="7269"/>
                  </a:lnTo>
                  <a:lnTo>
                    <a:pt x="87" y="4753"/>
                  </a:lnTo>
                  <a:lnTo>
                    <a:pt x="87" y="4424"/>
                  </a:lnTo>
                  <a:lnTo>
                    <a:pt x="191" y="3799"/>
                  </a:lnTo>
                  <a:lnTo>
                    <a:pt x="399" y="3227"/>
                  </a:lnTo>
                  <a:lnTo>
                    <a:pt x="694" y="2689"/>
                  </a:lnTo>
                  <a:lnTo>
                    <a:pt x="1076" y="2203"/>
                  </a:lnTo>
                  <a:lnTo>
                    <a:pt x="1509" y="1804"/>
                  </a:lnTo>
                  <a:lnTo>
                    <a:pt x="2012" y="1457"/>
                  </a:lnTo>
                  <a:lnTo>
                    <a:pt x="2585" y="1215"/>
                  </a:lnTo>
                  <a:lnTo>
                    <a:pt x="2880" y="1128"/>
                  </a:lnTo>
                  <a:close/>
                  <a:moveTo>
                    <a:pt x="4684" y="1128"/>
                  </a:moveTo>
                  <a:lnTo>
                    <a:pt x="4979" y="1215"/>
                  </a:lnTo>
                  <a:lnTo>
                    <a:pt x="5551" y="1457"/>
                  </a:lnTo>
                  <a:lnTo>
                    <a:pt x="6071" y="1787"/>
                  </a:lnTo>
                  <a:lnTo>
                    <a:pt x="6540" y="2186"/>
                  </a:lnTo>
                  <a:lnTo>
                    <a:pt x="6921" y="2672"/>
                  </a:lnTo>
                  <a:lnTo>
                    <a:pt x="7234" y="3209"/>
                  </a:lnTo>
                  <a:lnTo>
                    <a:pt x="7442" y="3799"/>
                  </a:lnTo>
                  <a:lnTo>
                    <a:pt x="7546" y="4441"/>
                  </a:lnTo>
                  <a:lnTo>
                    <a:pt x="7563" y="4771"/>
                  </a:lnTo>
                  <a:lnTo>
                    <a:pt x="7563" y="7269"/>
                  </a:lnTo>
                  <a:lnTo>
                    <a:pt x="7546" y="7598"/>
                  </a:lnTo>
                  <a:lnTo>
                    <a:pt x="7442" y="8223"/>
                  </a:lnTo>
                  <a:lnTo>
                    <a:pt x="7234" y="8812"/>
                  </a:lnTo>
                  <a:lnTo>
                    <a:pt x="6921" y="9350"/>
                  </a:lnTo>
                  <a:lnTo>
                    <a:pt x="6540" y="9836"/>
                  </a:lnTo>
                  <a:lnTo>
                    <a:pt x="6071" y="10252"/>
                  </a:lnTo>
                  <a:lnTo>
                    <a:pt x="5551" y="10582"/>
                  </a:lnTo>
                  <a:lnTo>
                    <a:pt x="4979" y="10825"/>
                  </a:lnTo>
                  <a:lnTo>
                    <a:pt x="4684" y="10911"/>
                  </a:lnTo>
                  <a:lnTo>
                    <a:pt x="4927" y="10773"/>
                  </a:lnTo>
                  <a:lnTo>
                    <a:pt x="5325" y="10408"/>
                  </a:lnTo>
                  <a:lnTo>
                    <a:pt x="5620" y="9940"/>
                  </a:lnTo>
                  <a:lnTo>
                    <a:pt x="5794" y="9402"/>
                  </a:lnTo>
                  <a:lnTo>
                    <a:pt x="5811" y="9107"/>
                  </a:lnTo>
                  <a:lnTo>
                    <a:pt x="5811" y="2932"/>
                  </a:lnTo>
                  <a:lnTo>
                    <a:pt x="5794" y="2637"/>
                  </a:lnTo>
                  <a:lnTo>
                    <a:pt x="5620" y="2082"/>
                  </a:lnTo>
                  <a:lnTo>
                    <a:pt x="5325" y="1631"/>
                  </a:lnTo>
                  <a:lnTo>
                    <a:pt x="4927" y="1267"/>
                  </a:lnTo>
                  <a:lnTo>
                    <a:pt x="4684" y="1128"/>
                  </a:lnTo>
                  <a:close/>
                  <a:moveTo>
                    <a:pt x="3782" y="1006"/>
                  </a:moveTo>
                  <a:lnTo>
                    <a:pt x="3782" y="10998"/>
                  </a:lnTo>
                  <a:lnTo>
                    <a:pt x="3608" y="10998"/>
                  </a:lnTo>
                  <a:lnTo>
                    <a:pt x="3261" y="10929"/>
                  </a:lnTo>
                  <a:lnTo>
                    <a:pt x="2637" y="10617"/>
                  </a:lnTo>
                  <a:lnTo>
                    <a:pt x="2186" y="10113"/>
                  </a:lnTo>
                  <a:lnTo>
                    <a:pt x="1926" y="9454"/>
                  </a:lnTo>
                  <a:lnTo>
                    <a:pt x="1908" y="9090"/>
                  </a:lnTo>
                  <a:lnTo>
                    <a:pt x="1908" y="2915"/>
                  </a:lnTo>
                  <a:lnTo>
                    <a:pt x="1926" y="2550"/>
                  </a:lnTo>
                  <a:lnTo>
                    <a:pt x="2186" y="1891"/>
                  </a:lnTo>
                  <a:lnTo>
                    <a:pt x="2637" y="1388"/>
                  </a:lnTo>
                  <a:lnTo>
                    <a:pt x="3261" y="1058"/>
                  </a:lnTo>
                  <a:lnTo>
                    <a:pt x="3608" y="1006"/>
                  </a:lnTo>
                  <a:close/>
                  <a:moveTo>
                    <a:pt x="3868" y="1006"/>
                  </a:moveTo>
                  <a:lnTo>
                    <a:pt x="4250" y="1024"/>
                  </a:lnTo>
                  <a:lnTo>
                    <a:pt x="4909" y="1336"/>
                  </a:lnTo>
                  <a:lnTo>
                    <a:pt x="5412" y="1839"/>
                  </a:lnTo>
                  <a:lnTo>
                    <a:pt x="5690" y="2516"/>
                  </a:lnTo>
                  <a:lnTo>
                    <a:pt x="5724" y="2915"/>
                  </a:lnTo>
                  <a:lnTo>
                    <a:pt x="5724" y="9090"/>
                  </a:lnTo>
                  <a:lnTo>
                    <a:pt x="5690" y="9472"/>
                  </a:lnTo>
                  <a:lnTo>
                    <a:pt x="5412" y="10148"/>
                  </a:lnTo>
                  <a:lnTo>
                    <a:pt x="4909" y="10669"/>
                  </a:lnTo>
                  <a:lnTo>
                    <a:pt x="4250" y="10963"/>
                  </a:lnTo>
                  <a:lnTo>
                    <a:pt x="3868" y="10998"/>
                  </a:lnTo>
                  <a:lnTo>
                    <a:pt x="3868" y="1006"/>
                  </a:lnTo>
                  <a:close/>
                  <a:moveTo>
                    <a:pt x="3834" y="0"/>
                  </a:moveTo>
                  <a:lnTo>
                    <a:pt x="3678" y="18"/>
                  </a:lnTo>
                  <a:lnTo>
                    <a:pt x="3417" y="122"/>
                  </a:lnTo>
                  <a:lnTo>
                    <a:pt x="3209" y="312"/>
                  </a:lnTo>
                  <a:lnTo>
                    <a:pt x="3105" y="590"/>
                  </a:lnTo>
                  <a:lnTo>
                    <a:pt x="3088" y="746"/>
                  </a:lnTo>
                  <a:lnTo>
                    <a:pt x="3105" y="833"/>
                  </a:lnTo>
                  <a:lnTo>
                    <a:pt x="3122" y="937"/>
                  </a:lnTo>
                  <a:lnTo>
                    <a:pt x="3573" y="937"/>
                  </a:lnTo>
                  <a:lnTo>
                    <a:pt x="3192" y="972"/>
                  </a:lnTo>
                  <a:lnTo>
                    <a:pt x="2498" y="1162"/>
                  </a:lnTo>
                  <a:lnTo>
                    <a:pt x="1856" y="1457"/>
                  </a:lnTo>
                  <a:lnTo>
                    <a:pt x="1284" y="1891"/>
                  </a:lnTo>
                  <a:lnTo>
                    <a:pt x="798" y="2394"/>
                  </a:lnTo>
                  <a:lnTo>
                    <a:pt x="416" y="3001"/>
                  </a:lnTo>
                  <a:lnTo>
                    <a:pt x="139" y="3660"/>
                  </a:lnTo>
                  <a:lnTo>
                    <a:pt x="0" y="4372"/>
                  </a:lnTo>
                  <a:lnTo>
                    <a:pt x="0" y="4753"/>
                  </a:lnTo>
                  <a:lnTo>
                    <a:pt x="0" y="7269"/>
                  </a:lnTo>
                  <a:lnTo>
                    <a:pt x="0" y="7598"/>
                  </a:lnTo>
                  <a:lnTo>
                    <a:pt x="121" y="8257"/>
                  </a:lnTo>
                  <a:lnTo>
                    <a:pt x="330" y="8864"/>
                  </a:lnTo>
                  <a:lnTo>
                    <a:pt x="659" y="9420"/>
                  </a:lnTo>
                  <a:lnTo>
                    <a:pt x="1058" y="9905"/>
                  </a:lnTo>
                  <a:lnTo>
                    <a:pt x="1527" y="10322"/>
                  </a:lnTo>
                  <a:lnTo>
                    <a:pt x="2064" y="10669"/>
                  </a:lnTo>
                  <a:lnTo>
                    <a:pt x="2671" y="10911"/>
                  </a:lnTo>
                  <a:lnTo>
                    <a:pt x="2984" y="10998"/>
                  </a:lnTo>
                  <a:lnTo>
                    <a:pt x="2446" y="10998"/>
                  </a:lnTo>
                  <a:lnTo>
                    <a:pt x="2446" y="11605"/>
                  </a:lnTo>
                  <a:lnTo>
                    <a:pt x="2446" y="11709"/>
                  </a:lnTo>
                  <a:lnTo>
                    <a:pt x="2533" y="11918"/>
                  </a:lnTo>
                  <a:lnTo>
                    <a:pt x="2689" y="12074"/>
                  </a:lnTo>
                  <a:lnTo>
                    <a:pt x="2897" y="12160"/>
                  </a:lnTo>
                  <a:lnTo>
                    <a:pt x="4857" y="12160"/>
                  </a:lnTo>
                  <a:lnTo>
                    <a:pt x="5031" y="12143"/>
                  </a:lnTo>
                  <a:lnTo>
                    <a:pt x="5291" y="11883"/>
                  </a:lnTo>
                  <a:lnTo>
                    <a:pt x="5325" y="11692"/>
                  </a:lnTo>
                  <a:lnTo>
                    <a:pt x="5325" y="11016"/>
                  </a:lnTo>
                  <a:lnTo>
                    <a:pt x="4718" y="11016"/>
                  </a:lnTo>
                  <a:lnTo>
                    <a:pt x="5031" y="10929"/>
                  </a:lnTo>
                  <a:lnTo>
                    <a:pt x="5620" y="10686"/>
                  </a:lnTo>
                  <a:lnTo>
                    <a:pt x="6158" y="10339"/>
                  </a:lnTo>
                  <a:lnTo>
                    <a:pt x="6626" y="9923"/>
                  </a:lnTo>
                  <a:lnTo>
                    <a:pt x="7025" y="9420"/>
                  </a:lnTo>
                  <a:lnTo>
                    <a:pt x="7338" y="8864"/>
                  </a:lnTo>
                  <a:lnTo>
                    <a:pt x="7563" y="8275"/>
                  </a:lnTo>
                  <a:lnTo>
                    <a:pt x="7685" y="7616"/>
                  </a:lnTo>
                  <a:lnTo>
                    <a:pt x="7685" y="7286"/>
                  </a:lnTo>
                  <a:lnTo>
                    <a:pt x="7685" y="4771"/>
                  </a:lnTo>
                  <a:lnTo>
                    <a:pt x="7667" y="4389"/>
                  </a:lnTo>
                  <a:lnTo>
                    <a:pt x="7529" y="3678"/>
                  </a:lnTo>
                  <a:lnTo>
                    <a:pt x="7251" y="3001"/>
                  </a:lnTo>
                  <a:lnTo>
                    <a:pt x="6869" y="2411"/>
                  </a:lnTo>
                  <a:lnTo>
                    <a:pt x="6401" y="1891"/>
                  </a:lnTo>
                  <a:lnTo>
                    <a:pt x="5829" y="1475"/>
                  </a:lnTo>
                  <a:lnTo>
                    <a:pt x="5187" y="1162"/>
                  </a:lnTo>
                  <a:lnTo>
                    <a:pt x="4493" y="972"/>
                  </a:lnTo>
                  <a:lnTo>
                    <a:pt x="4129" y="937"/>
                  </a:lnTo>
                  <a:lnTo>
                    <a:pt x="4545" y="937"/>
                  </a:lnTo>
                  <a:lnTo>
                    <a:pt x="4562" y="833"/>
                  </a:lnTo>
                  <a:lnTo>
                    <a:pt x="4562" y="746"/>
                  </a:lnTo>
                  <a:lnTo>
                    <a:pt x="4562" y="590"/>
                  </a:lnTo>
                  <a:lnTo>
                    <a:pt x="4441" y="312"/>
                  </a:lnTo>
                  <a:lnTo>
                    <a:pt x="4250" y="122"/>
                  </a:lnTo>
                  <a:lnTo>
                    <a:pt x="3990" y="18"/>
                  </a:lnTo>
                  <a:lnTo>
                    <a:pt x="3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8"/>
            <p:cNvSpPr/>
            <p:nvPr/>
          </p:nvSpPr>
          <p:spPr>
            <a:xfrm>
              <a:off x="7078756" y="2600226"/>
              <a:ext cx="158666" cy="269047"/>
            </a:xfrm>
            <a:custGeom>
              <a:avLst/>
              <a:gdLst/>
              <a:ahLst/>
              <a:cxnLst/>
              <a:rect l="l" t="t" r="r" b="b"/>
              <a:pathLst>
                <a:path w="1597" h="2708" extrusionOk="0">
                  <a:moveTo>
                    <a:pt x="348" y="1"/>
                  </a:moveTo>
                  <a:lnTo>
                    <a:pt x="192" y="18"/>
                  </a:lnTo>
                  <a:lnTo>
                    <a:pt x="18" y="209"/>
                  </a:lnTo>
                  <a:lnTo>
                    <a:pt x="1" y="348"/>
                  </a:lnTo>
                  <a:lnTo>
                    <a:pt x="1" y="2360"/>
                  </a:lnTo>
                  <a:lnTo>
                    <a:pt x="18" y="2499"/>
                  </a:lnTo>
                  <a:lnTo>
                    <a:pt x="192" y="2690"/>
                  </a:lnTo>
                  <a:lnTo>
                    <a:pt x="348" y="2707"/>
                  </a:lnTo>
                  <a:lnTo>
                    <a:pt x="1250" y="2707"/>
                  </a:lnTo>
                  <a:lnTo>
                    <a:pt x="1388" y="2690"/>
                  </a:lnTo>
                  <a:lnTo>
                    <a:pt x="1597" y="2499"/>
                  </a:lnTo>
                  <a:lnTo>
                    <a:pt x="1597" y="2360"/>
                  </a:lnTo>
                  <a:lnTo>
                    <a:pt x="1597" y="348"/>
                  </a:lnTo>
                  <a:lnTo>
                    <a:pt x="1579" y="209"/>
                  </a:lnTo>
                  <a:lnTo>
                    <a:pt x="1388" y="18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58"/>
          <p:cNvSpPr txBox="1">
            <a:spLocks noGrp="1"/>
          </p:cNvSpPr>
          <p:nvPr>
            <p:ph type="title"/>
          </p:nvPr>
        </p:nvSpPr>
        <p:spPr>
          <a:xfrm>
            <a:off x="1879484" y="2151077"/>
            <a:ext cx="5719135" cy="6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OUR TET HOLIDAY</a:t>
            </a:r>
            <a:endParaRPr sz="6000" dirty="0"/>
          </a:p>
        </p:txBody>
      </p:sp>
      <p:sp>
        <p:nvSpPr>
          <p:cNvPr id="1028" name="Google Shape;1028;p58"/>
          <p:cNvSpPr txBox="1">
            <a:spLocks noGrp="1"/>
          </p:cNvSpPr>
          <p:nvPr>
            <p:ph type="subTitle" idx="1"/>
          </p:nvPr>
        </p:nvSpPr>
        <p:spPr>
          <a:xfrm>
            <a:off x="2292841" y="2925493"/>
            <a:ext cx="4947000" cy="4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accent4"/>
                </a:solidFill>
              </a:rPr>
              <a:t>LESSON 1: GETTING STARTED</a:t>
            </a:r>
            <a:endParaRPr sz="2000" b="1"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605032" y="639743"/>
            <a:ext cx="3852000" cy="4550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Check your memory</a:t>
            </a:r>
            <a:endParaRPr sz="4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58D212-FB37-454D-80F5-C08E3C9C9C82}"/>
              </a:ext>
            </a:extLst>
          </p:cNvPr>
          <p:cNvSpPr/>
          <p:nvPr/>
        </p:nvSpPr>
        <p:spPr>
          <a:xfrm>
            <a:off x="4359061" y="1323436"/>
            <a:ext cx="445739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missing words in pairs</a:t>
            </a:r>
          </a:p>
          <a:p>
            <a:endParaRPr lang="en-US" sz="22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This year Tet is in _________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We decorate our _________.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Tet is a time for family _________.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Children get _______ ________.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People shouldn’t ________ anything.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F2E4BC4-90E0-1748-87A0-CC768A50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0" y="1517817"/>
            <a:ext cx="3881340" cy="275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535265" y="249243"/>
            <a:ext cx="7832430" cy="513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Silent read and check with your partner (Act 3 p.59)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35265" y="707351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166F6A12-2C24-E245-A6D5-35D680917C3B}"/>
              </a:ext>
            </a:extLst>
          </p:cNvPr>
          <p:cNvSpPr/>
          <p:nvPr/>
        </p:nvSpPr>
        <p:spPr>
          <a:xfrm>
            <a:off x="6051885" y="1332498"/>
            <a:ext cx="2701357" cy="1239252"/>
          </a:xfrm>
          <a:prstGeom prst="cloudCallout">
            <a:avLst>
              <a:gd name="adj1" fmla="val -33303"/>
              <a:gd name="adj2" fmla="val 945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Underline the keywords!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547296" y="249589"/>
            <a:ext cx="7832430" cy="513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Swap your answers with another pair and mark them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47296" y="763377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DD9F3-F9E9-8C4C-A025-C9B6F07A931A}"/>
              </a:ext>
            </a:extLst>
          </p:cNvPr>
          <p:cNvSpPr/>
          <p:nvPr/>
        </p:nvSpPr>
        <p:spPr>
          <a:xfrm flipH="1">
            <a:off x="5642810" y="1385449"/>
            <a:ext cx="3224463" cy="10328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This year Tet is</a:t>
            </a:r>
          </a:p>
          <a:p>
            <a:pPr algn="ctr"/>
            <a:r>
              <a:rPr lang="en-VN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_________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4481E-64D7-0C47-9168-B227041BD938}"/>
              </a:ext>
            </a:extLst>
          </p:cNvPr>
          <p:cNvSpPr/>
          <p:nvPr/>
        </p:nvSpPr>
        <p:spPr>
          <a:xfrm>
            <a:off x="3068053" y="2009274"/>
            <a:ext cx="2394284" cy="2646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873D-70C3-3D44-9F2F-ACA1650D52F1}"/>
              </a:ext>
            </a:extLst>
          </p:cNvPr>
          <p:cNvSpPr/>
          <p:nvPr/>
        </p:nvSpPr>
        <p:spPr>
          <a:xfrm>
            <a:off x="6750100" y="1797491"/>
            <a:ext cx="128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FF00"/>
                </a:solidFill>
              </a:rPr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56441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55"/>
          <p:cNvSpPr txBox="1">
            <a:spLocks noGrp="1"/>
          </p:cNvSpPr>
          <p:nvPr>
            <p:ph type="title"/>
          </p:nvPr>
        </p:nvSpPr>
        <p:spPr>
          <a:xfrm>
            <a:off x="547296" y="249589"/>
            <a:ext cx="7832430" cy="513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Marking time</a:t>
            </a:r>
            <a:endParaRPr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47296" y="763377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DD9F3-F9E9-8C4C-A025-C9B6F07A931A}"/>
              </a:ext>
            </a:extLst>
          </p:cNvPr>
          <p:cNvSpPr/>
          <p:nvPr/>
        </p:nvSpPr>
        <p:spPr>
          <a:xfrm flipH="1">
            <a:off x="5642810" y="1385449"/>
            <a:ext cx="3224463" cy="10328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We decorate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_________.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4481E-64D7-0C47-9168-B227041BD938}"/>
              </a:ext>
            </a:extLst>
          </p:cNvPr>
          <p:cNvSpPr/>
          <p:nvPr/>
        </p:nvSpPr>
        <p:spPr>
          <a:xfrm>
            <a:off x="1347537" y="2571750"/>
            <a:ext cx="3765884" cy="26770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873D-70C3-3D44-9F2F-ACA1650D52F1}"/>
              </a:ext>
            </a:extLst>
          </p:cNvPr>
          <p:cNvSpPr/>
          <p:nvPr/>
        </p:nvSpPr>
        <p:spPr>
          <a:xfrm>
            <a:off x="6913027" y="1854273"/>
            <a:ext cx="1109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FF00"/>
                </a:solidFill>
              </a:rPr>
              <a:t>homes</a:t>
            </a:r>
          </a:p>
        </p:txBody>
      </p:sp>
    </p:spTree>
    <p:extLst>
      <p:ext uri="{BB962C8B-B14F-4D97-AF65-F5344CB8AC3E}">
        <p14:creationId xmlns:p14="http://schemas.microsoft.com/office/powerpoint/2010/main" val="3395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DCD520-A6DA-9C40-B156-368F3F52ECC3}"/>
              </a:ext>
            </a:extLst>
          </p:cNvPr>
          <p:cNvSpPr/>
          <p:nvPr/>
        </p:nvSpPr>
        <p:spPr>
          <a:xfrm>
            <a:off x="547296" y="763377"/>
            <a:ext cx="84465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New Year! </a:t>
            </a:r>
            <a:endParaRPr lang="en-VN" sz="1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Phong, does Viet Nam celebrate New Years?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Yes, we do. We have Tet.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When is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At different times. This year, it’s in January.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What do you do at Tet?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clean our homes and decorate them with flowers.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  Is Tet a time for family gatherings?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Yes. It’s a happy time for everybody.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Great. Phong: Yes, and another good thing about Tet is that children get lucky money.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Linda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That sounds interesting. Is there anything special people should do? </a:t>
            </a:r>
          </a:p>
          <a:p>
            <a:r>
              <a:rPr lang="en-VN" sz="1800" b="1" dirty="0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VN" sz="1800" dirty="0">
                <a:latin typeface="Calibri" panose="020F0502020204030204" pitchFamily="34" charset="0"/>
                <a:cs typeface="Calibri" panose="020F0502020204030204" pitchFamily="34" charset="0"/>
              </a:rPr>
              <a:t>: We should say "Happy New Year" when we meet people, and we shouldn't break anything.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9DD9F3-F9E9-8C4C-A025-C9B6F07A931A}"/>
              </a:ext>
            </a:extLst>
          </p:cNvPr>
          <p:cNvSpPr/>
          <p:nvPr/>
        </p:nvSpPr>
        <p:spPr>
          <a:xfrm flipH="1">
            <a:off x="5642810" y="1385449"/>
            <a:ext cx="3224463" cy="10328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Tet is a time for family __________.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4481E-64D7-0C47-9168-B227041BD938}"/>
              </a:ext>
            </a:extLst>
          </p:cNvPr>
          <p:cNvSpPr/>
          <p:nvPr/>
        </p:nvSpPr>
        <p:spPr>
          <a:xfrm>
            <a:off x="1299411" y="2794702"/>
            <a:ext cx="3471173" cy="5741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E4873D-70C3-3D44-9F2F-ACA1650D52F1}"/>
              </a:ext>
            </a:extLst>
          </p:cNvPr>
          <p:cNvSpPr/>
          <p:nvPr/>
        </p:nvSpPr>
        <p:spPr>
          <a:xfrm>
            <a:off x="6869863" y="1793535"/>
            <a:ext cx="1624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2400" dirty="0">
                <a:solidFill>
                  <a:srgbClr val="FFFF00"/>
                </a:solidFill>
              </a:rPr>
              <a:t>gatherings</a:t>
            </a:r>
          </a:p>
        </p:txBody>
      </p:sp>
      <p:sp>
        <p:nvSpPr>
          <p:cNvPr id="11" name="Google Shape;896;p55">
            <a:extLst>
              <a:ext uri="{FF2B5EF4-FFF2-40B4-BE49-F238E27FC236}">
                <a16:creationId xmlns:a16="http://schemas.microsoft.com/office/drawing/2014/main" id="{3D7028EC-A268-2A4B-AC75-825678CDDF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296" y="249589"/>
            <a:ext cx="7832430" cy="513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Marking time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14465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1295</Words>
  <Application>Microsoft Office PowerPoint</Application>
  <PresentationFormat>On-screen Show (16:9)</PresentationFormat>
  <Paragraphs>152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Caveat Brush</vt:lpstr>
      <vt:lpstr>Arial</vt:lpstr>
      <vt:lpstr>Montserrat</vt:lpstr>
      <vt:lpstr>Calibri</vt:lpstr>
      <vt:lpstr>Wingdings</vt:lpstr>
      <vt:lpstr>Chinese New Year Art Activities and Decorations by Slidesgos</vt:lpstr>
      <vt:lpstr>Main aim</vt:lpstr>
      <vt:lpstr>Look and answer</vt:lpstr>
      <vt:lpstr>Listen and check</vt:lpstr>
      <vt:lpstr>OUR TET HOLIDAY</vt:lpstr>
      <vt:lpstr>Check your memory</vt:lpstr>
      <vt:lpstr>Silent read and check with your partner (Act 3 p.59)</vt:lpstr>
      <vt:lpstr>Swap your answers with another pair and mark them</vt:lpstr>
      <vt:lpstr>Marking time</vt:lpstr>
      <vt:lpstr>Marking time</vt:lpstr>
      <vt:lpstr>PowerPoint Presentation</vt:lpstr>
      <vt:lpstr>PowerPoint Presentation</vt:lpstr>
      <vt:lpstr>Return the answers</vt:lpstr>
      <vt:lpstr>Look and say the words</vt:lpstr>
      <vt:lpstr>Look and match (Act 4 p.59)</vt:lpstr>
      <vt:lpstr>Do you know more words about Tet?</vt:lpstr>
      <vt:lpstr>Step 1: Write words about Tet with your group</vt:lpstr>
      <vt:lpstr>Step 2: Post your group’s paper around the class (1 min)</vt:lpstr>
      <vt:lpstr>Step 3: Go around the class and check their answers (5 mins)</vt:lpstr>
      <vt:lpstr>What have we  learned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New Year Art Activities and Decorations</dc:title>
  <cp:lastModifiedBy>Admin</cp:lastModifiedBy>
  <cp:revision>74</cp:revision>
  <dcterms:modified xsi:type="dcterms:W3CDTF">2022-09-02T12:21:26Z</dcterms:modified>
</cp:coreProperties>
</file>