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8" r:id="rId28"/>
  </p:sldIdLst>
  <p:sldSz cx="12192000" cy="6858000"/>
  <p:notesSz cx="6858000" cy="9144000"/>
  <p:embeddedFontLst>
    <p:embeddedFont>
      <p:font typeface="Open Sans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45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5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6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90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54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7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84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56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41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77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6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610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74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14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31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693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368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834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842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54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29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0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1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7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54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2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9399925" cy="5119125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/>
                <a:gridCol w="2799550"/>
                <a:gridCol w="3576050"/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viễn tưởng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01951" y="2644641"/>
            <a:ext cx="46837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to know the topic.</a:t>
            </a:r>
            <a:endParaRPr sz="3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76197" y="2412882"/>
            <a:ext cx="464257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94683" y="1847560"/>
            <a:ext cx="9770226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types of films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adjectives describing films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487067" y="2347818"/>
            <a:ext cx="44923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130420" y="2692911"/>
            <a:ext cx="553375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3288914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43911" y="512945"/>
            <a:ext cx="88907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695" y="3345366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/dɒkjʊˈmentəri/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864</Words>
  <Application>Microsoft Office PowerPoint</Application>
  <PresentationFormat>Custom</PresentationFormat>
  <Paragraphs>234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Open Sans</vt:lpstr>
      <vt:lpstr>Calibri</vt:lpstr>
      <vt:lpstr>Noto Sans Symbols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3</cp:revision>
  <dcterms:created xsi:type="dcterms:W3CDTF">2020-12-09T02:04:09Z</dcterms:created>
  <dcterms:modified xsi:type="dcterms:W3CDTF">2025-03-16T11:11:05Z</dcterms:modified>
</cp:coreProperties>
</file>