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9" r:id="rId4"/>
    <p:sldId id="384" r:id="rId5"/>
    <p:sldId id="306" r:id="rId6"/>
    <p:sldId id="258" r:id="rId7"/>
    <p:sldId id="387" r:id="rId8"/>
    <p:sldId id="388" r:id="rId9"/>
    <p:sldId id="268" r:id="rId10"/>
    <p:sldId id="270" r:id="rId11"/>
    <p:sldId id="389" r:id="rId12"/>
    <p:sldId id="390" r:id="rId13"/>
    <p:sldId id="391" r:id="rId14"/>
    <p:sldId id="392" r:id="rId15"/>
    <p:sldId id="393" r:id="rId16"/>
    <p:sldId id="275" r:id="rId17"/>
    <p:sldId id="313" r:id="rId18"/>
    <p:sldId id="281" r:id="rId19"/>
    <p:sldId id="312" r:id="rId20"/>
    <p:sldId id="272" r:id="rId21"/>
    <p:sldId id="394" r:id="rId22"/>
    <p:sldId id="378" r:id="rId23"/>
    <p:sldId id="395" r:id="rId24"/>
    <p:sldId id="396" r:id="rId25"/>
    <p:sldId id="358" r:id="rId26"/>
    <p:sldId id="280" r:id="rId27"/>
    <p:sldId id="397" r:id="rId28"/>
    <p:sldId id="399" r:id="rId29"/>
    <p:sldId id="400" r:id="rId30"/>
    <p:sldId id="279" r:id="rId31"/>
    <p:sldId id="401" r:id="rId32"/>
    <p:sldId id="379" r:id="rId33"/>
    <p:sldId id="402" r:id="rId34"/>
    <p:sldId id="403" r:id="rId35"/>
    <p:sldId id="404" r:id="rId36"/>
    <p:sldId id="330" r:id="rId37"/>
    <p:sldId id="386" r:id="rId38"/>
    <p:sldId id="265" r:id="rId39"/>
    <p:sldId id="326" r:id="rId40"/>
  </p:sldIdLst>
  <p:sldSz cx="18288000" cy="10287000"/>
  <p:notesSz cx="6858000" cy="9144000"/>
  <p:embeddedFontLst>
    <p:embeddedFont>
      <p:font typeface="Calibri" pitchFamily="34" charset="0"/>
      <p:regular r:id="rId42"/>
      <p:bold r:id="rId43"/>
      <p:italic r:id="rId44"/>
      <p:boldItalic r:id="rId45"/>
    </p:embeddedFont>
    <p:embeddedFont>
      <p:font typeface="Cambria Math"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pPr/>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pPr/>
              <a:t>‹#›</a:t>
            </a:fld>
            <a:endParaRPr lang="en-US"/>
          </a:p>
        </p:txBody>
      </p:sp>
    </p:spTree>
    <p:extLst>
      <p:ext uri="{BB962C8B-B14F-4D97-AF65-F5344CB8AC3E}">
        <p14:creationId xmlns=""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pPr/>
              <a:t>30</a:t>
            </a:fld>
            <a:endParaRPr lang="en-US"/>
          </a:p>
        </p:txBody>
      </p:sp>
    </p:spTree>
    <p:extLst>
      <p:ext uri="{BB962C8B-B14F-4D97-AF65-F5344CB8AC3E}">
        <p14:creationId xmlns=""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9.png"/><Relationship Id="rId7"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41.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0.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0.png"/><Relationship Id="rId7"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0.png"/><Relationship Id="rId7" Type="http://schemas.openxmlformats.org/officeDocument/2006/relationships/image" Target="../media/image8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0.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5.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7.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8.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1.xml"/><Relationship Id="rId1" Type="http://schemas.openxmlformats.org/officeDocument/2006/relationships/audio" Target="../media/media2.mp3"/><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cstate="print"/>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cstate="print"/>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cstate="print"/>
          <a:srcRect/>
          <a:stretch>
            <a:fillRect/>
          </a:stretch>
        </p:blipFill>
        <p:spPr>
          <a:xfrm>
            <a:off x="1" y="4991100"/>
            <a:ext cx="5874530" cy="9020391"/>
          </a:xfrm>
          <a:prstGeom prst="rect">
            <a:avLst/>
          </a:prstGeom>
        </p:spPr>
      </p:pic>
      <p:sp>
        <p:nvSpPr>
          <p:cNvPr id="9" name="Google Shape;99;p1"/>
          <p:cNvSpPr txBox="1"/>
          <p:nvPr/>
        </p:nvSpPr>
        <p:spPr>
          <a:xfrm>
            <a:off x="3654771" y="1763111"/>
            <a:ext cx="11240171"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cstate="print"/>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mc:Choice xmlns="" xmlns:a14="http://schemas.microsoft.com/office/drawing/2010/main"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9" name="Rectangle 8"/>
              <p:cNvSpPr/>
              <p:nvPr/>
            </p:nvSpPr>
            <p:spPr>
              <a:xfrm>
                <a:off x="9982200" y="4165082"/>
                <a:ext cx="2980881"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a:p>
            </p:txBody>
          </p:sp>
        </mc:Choice>
        <mc:Fallback>
          <p:sp>
            <p:nvSpPr>
              <p:cNvPr id="9" name="Rectangle 8"/>
              <p:cNvSpPr>
                <a:spLocks noRot="1" noChangeAspect="1" noMove="1" noResize="1" noEditPoints="1" noAdjustHandles="1" noChangeArrowheads="1" noChangeShapeType="1" noTextEdit="1"/>
              </p:cNvSpPr>
              <p:nvPr/>
            </p:nvSpPr>
            <p:spPr>
              <a:xfrm>
                <a:off x="9982200" y="4165082"/>
                <a:ext cx="2980881" cy="1754326"/>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4" name="TextBox 13">
                <a:extLst>
                  <a:ext uri="{FF2B5EF4-FFF2-40B4-BE49-F238E27FC236}">
                    <a16:creationId xmlns="" xmlns:a16="http://schemas.microsoft.com/office/drawing/2014/main"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cstate="print"/>
                <a:stretch>
                  <a:fillRect l="-1231" b="-26667"/>
                </a:stretch>
              </a:blipFill>
            </p:spPr>
            <p:txBody>
              <a:bodyPr/>
              <a:lstStyle/>
              <a:p>
                <a:r>
                  <a:rPr lang="en-US">
                    <a:noFill/>
                  </a:rPr>
                  <a:t> </a:t>
                </a:r>
              </a:p>
            </p:txBody>
          </p:sp>
        </mc:Fallback>
      </mc:AlternateContent>
    </p:spTree>
    <p:extLst>
      <p:ext uri="{BB962C8B-B14F-4D97-AF65-F5344CB8AC3E}">
        <p14:creationId xmlns=""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cstate="print"/>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mc:Choice xmlns="" xmlns:a14="http://schemas.microsoft.com/office/drawing/2010/main"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4" name="TextBox 13">
                <a:extLst>
                  <a:ext uri="{FF2B5EF4-FFF2-40B4-BE49-F238E27FC236}">
                    <a16:creationId xmlns="" xmlns:a16="http://schemas.microsoft.com/office/drawing/2014/main"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cstate="print"/>
                <a:stretch>
                  <a:fillRect l="-1231" b="-7732"/>
                </a:stretch>
              </a:blipFill>
            </p:spPr>
            <p:txBody>
              <a:bodyPr/>
              <a:lstStyle/>
              <a:p>
                <a:r>
                  <a:rPr lang="en-US">
                    <a:noFill/>
                  </a:rPr>
                  <a:t> </a:t>
                </a:r>
              </a:p>
            </p:txBody>
          </p:sp>
        </mc:Fallback>
      </mc:AlternateContent>
    </p:spTree>
    <p:extLst>
      <p:ext uri="{BB962C8B-B14F-4D97-AF65-F5344CB8AC3E}">
        <p14:creationId xmlns=""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cstate="print"/>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mc:Choice xmlns="" xmlns:a14="http://schemas.microsoft.com/office/drawing/2010/main"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4" name="TextBox 13">
                <a:extLst>
                  <a:ext uri="{FF2B5EF4-FFF2-40B4-BE49-F238E27FC236}">
                    <a16:creationId xmlns="" xmlns:a16="http://schemas.microsoft.com/office/drawing/2014/main"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cstate="print"/>
                <a:stretch>
                  <a:fillRect l="-1272"/>
                </a:stretch>
              </a:blipFill>
            </p:spPr>
            <p:txBody>
              <a:bodyPr/>
              <a:lstStyle/>
              <a:p>
                <a:r>
                  <a:rPr lang="en-US">
                    <a:noFill/>
                  </a:rPr>
                  <a:t> </a:t>
                </a:r>
              </a:p>
            </p:txBody>
          </p:sp>
        </mc:Fallback>
      </mc:AlternateContent>
      <p:sp>
        <p:nvSpPr>
          <p:cNvPr id="16" name="TextBox 15">
            <a:extLst>
              <a:ext uri="{FF2B5EF4-FFF2-40B4-BE49-F238E27FC236}">
                <a16:creationId xmlns="" xmlns:a16="http://schemas.microsoft.com/office/drawing/2014/main"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mc:Choice xmlns="" xmlns:a14="http://schemas.microsoft.com/office/drawing/2010/main"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cstate="print"/>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cstate="print"/>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mc:Choice xmlns="" xmlns:a14="http://schemas.microsoft.com/office/drawing/2010/main"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4" name="TextBox 13">
                <a:extLst>
                  <a:ext uri="{FF2B5EF4-FFF2-40B4-BE49-F238E27FC236}">
                    <a16:creationId xmlns="" xmlns:a16="http://schemas.microsoft.com/office/drawing/2014/main"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cstate="print"/>
                <a:stretch>
                  <a:fillRect l="-1272" b="-12500"/>
                </a:stretch>
              </a:blipFill>
            </p:spPr>
            <p:txBody>
              <a:bodyPr/>
              <a:lstStyle/>
              <a:p>
                <a:r>
                  <a:rPr lang="en-US">
                    <a:noFill/>
                  </a:rPr>
                  <a:t> </a:t>
                </a:r>
              </a:p>
            </p:txBody>
          </p:sp>
        </mc:Fallback>
      </mc:AlternateContent>
      <p:sp>
        <p:nvSpPr>
          <p:cNvPr id="16" name="TextBox 15">
            <a:extLst>
              <a:ext uri="{FF2B5EF4-FFF2-40B4-BE49-F238E27FC236}">
                <a16:creationId xmlns="" xmlns:a16="http://schemas.microsoft.com/office/drawing/2014/main"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mc:Choice xmlns="" xmlns:a14="http://schemas.microsoft.com/office/drawing/2010/main"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cstate="print"/>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cstate="print"/>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tr>
                </a:tbl>
              </a:graphicData>
            </a:graphic>
          </p:graphicFrame>
        </mc:Choice>
        <mc:Fallback>
          <p:graphicFrame>
            <p:nvGraphicFramePr>
              <p:cNvPr id="6" name="Table 5"/>
              <p:cNvGraphicFramePr>
                <a:graphicFrameLocks noGrp="1"/>
              </p:cNvGraphicFramePr>
              <p:nvPr>
                <p:extLst>
                  <p:ext uri="{D42A27DB-BD31-4B8C-83A1-F6EECF244321}">
                    <p14:modId xmlns:a14="http://schemas.microsoft.com/office/drawing/2010/main" xmlns=""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mc:Choice xmlns="" xmlns:a14="http://schemas.microsoft.com/office/drawing/2010/main"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cstate="print"/>
                <a:stretch>
                  <a:fillRect l="-1538" t="-14151" r="-546" b="-3584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cstate="print"/>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cstate="print"/>
          <a:stretch>
            <a:fillRect/>
          </a:stretch>
        </p:blipFill>
        <p:spPr>
          <a:xfrm>
            <a:off x="219215" y="8937619"/>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4" cstate="print">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tr>
                </a:tbl>
              </a:graphicData>
            </a:graphic>
          </p:graphicFrame>
        </mc:Choice>
        <mc:Fallback>
          <p:graphicFrame>
            <p:nvGraphicFramePr>
              <p:cNvPr id="7" name="Table 6"/>
              <p:cNvGraphicFramePr>
                <a:graphicFrameLocks noGrp="1"/>
              </p:cNvGraphicFramePr>
              <p:nvPr>
                <p:extLst>
                  <p:ext uri="{D42A27DB-BD31-4B8C-83A1-F6EECF244321}">
                    <p14:modId xmlns:a14="http://schemas.microsoft.com/office/drawing/2010/main" xmlns=""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mc:Choice xmlns="" xmlns:a14="http://schemas.microsoft.com/office/drawing/2010/main"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cstate="print"/>
                <a:stretch>
                  <a:fillRect l="-1484" r="-544" b="-1164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cstate="print"/>
                <a:stretch>
                  <a:fillRect l="-1332" b="-13462"/>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cstate="print"/>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cstate="print">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cstate="print"/>
          <a:stretch>
            <a:fillRect/>
          </a:stretch>
        </p:blipFill>
        <p:spPr>
          <a:xfrm rot="21128703">
            <a:off x="16729032" y="-717169"/>
            <a:ext cx="2085013" cy="1774090"/>
          </a:xfrm>
          <a:prstGeom prst="rect">
            <a:avLst/>
          </a:prstGeom>
        </p:spPr>
      </p:pic>
      <p:pic>
        <p:nvPicPr>
          <p:cNvPr id="4" name="Picture 38">
            <a:extLst>
              <a:ext uri="{FF2B5EF4-FFF2-40B4-BE49-F238E27FC236}">
                <a16:creationId xmlns="" xmlns:a16="http://schemas.microsoft.com/office/drawing/2014/main" id="{30B27C80-5618-6D67-A2A3-3078B05827E9}"/>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 xmlns:a16="http://schemas.microsoft.com/office/drawing/2014/main"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cstate="print"/>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cstate="print"/>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cstate="print"/>
          <a:srcRect/>
          <a:stretch>
            <a:fillRect/>
          </a:stretch>
        </p:blipFill>
        <p:spPr>
          <a:xfrm rot="21365319" flipH="1">
            <a:off x="16626357" y="8358207"/>
            <a:ext cx="4420396" cy="4149646"/>
          </a:xfrm>
          <a:prstGeom prst="rect">
            <a:avLst/>
          </a:prstGeom>
        </p:spPr>
      </p:pic>
      <mc:AlternateContent xmlns:mc="http://schemas.openxmlformats.org/markup-compatibility/2006">
        <mc:Choice xmlns="" xmlns:a14="http://schemas.microsoft.com/office/drawing/2010/main"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cstate="print"/>
                <a:stretch>
                  <a:fillRect l="-1141" b="-5483"/>
                </a:stretch>
              </a:blipFill>
            </p:spPr>
            <p:txBody>
              <a:bodyPr/>
              <a:lstStyle/>
              <a:p>
                <a:r>
                  <a:rPr lang="en-US">
                    <a:noFill/>
                  </a:rPr>
                  <a:t> </a:t>
                </a:r>
              </a:p>
            </p:txBody>
          </p:sp>
        </mc:Fallback>
      </mc:AlternateContent>
      <p:sp>
        <p:nvSpPr>
          <p:cNvPr id="9" name="TextBox 8">
            <a:extLst>
              <a:ext uri="{FF2B5EF4-FFF2-40B4-BE49-F238E27FC236}">
                <a16:creationId xmlns="" xmlns:a16="http://schemas.microsoft.com/office/drawing/2014/main"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 xmlns:a16="http://schemas.microsoft.com/office/drawing/2014/main" id="{44B7D0B0-3ABC-9DCC-C6AD-5AA358BBC05F}"/>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 xmlns:a16="http://schemas.microsoft.com/office/drawing/2014/main"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 xmlns:a16="http://schemas.microsoft.com/office/drawing/2014/main" id="{7EAF2F7C-D819-E330-92E1-33B62FAD9481}"/>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558565" y="5723233"/>
            <a:ext cx="1307998" cy="1209898"/>
          </a:xfrm>
          <a:prstGeom prst="rect">
            <a:avLst/>
          </a:prstGeom>
        </p:spPr>
      </p:pic>
      <mc:AlternateContent xmlns:mc="http://schemas.openxmlformats.org/markup-compatibility/2006">
        <mc:Choice xmlns="" xmlns:a14="http://schemas.microsoft.com/office/drawing/2010/main" Requires="a14">
          <p:sp>
            <p:nvSpPr>
              <p:cNvPr id="20" name="TextBox 19">
                <a:extLst>
                  <a:ext uri="{FF2B5EF4-FFF2-40B4-BE49-F238E27FC236}">
                    <a16:creationId xmlns="" xmlns:a16="http://schemas.microsoft.com/office/drawing/2014/main"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cstate="print"/>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12"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cstate="print"/>
          <a:stretch>
            <a:fillRect/>
          </a:stretch>
        </p:blipFill>
        <p:spPr>
          <a:xfrm>
            <a:off x="1734327" y="482083"/>
            <a:ext cx="2685274" cy="2680217"/>
          </a:xfrm>
          <a:prstGeom prst="rect">
            <a:avLst/>
          </a:prstGeom>
        </p:spPr>
      </p:pic>
      <p:pic>
        <p:nvPicPr>
          <p:cNvPr id="7" name="Picture 6"/>
          <p:cNvPicPr>
            <a:picLocks noChangeAspect="1"/>
          </p:cNvPicPr>
          <p:nvPr/>
        </p:nvPicPr>
        <p:blipFill>
          <a:blip r:embed="rId5" cstate="print"/>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301643346"/>
      </p:ext>
    </p:extLst>
  </p:cSld>
  <p:clrMapOvr>
    <a:masterClrMapping/>
  </p:clrMapOvr>
  <mc:AlternateContent xmlns:mc="http://schemas.openxmlformats.org/markup-compatibility/2006">
    <mc:Choice xmlns=""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cstate="print"/>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cstate="print">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cstate="print"/>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cstate="print"/>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cstate="print"/>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cstate="print"/>
          <a:stretch>
            <a:fillRect/>
          </a:stretch>
        </p:blipFill>
        <p:spPr>
          <a:xfrm rot="481536">
            <a:off x="16379105" y="128744"/>
            <a:ext cx="1981200" cy="1952112"/>
          </a:xfrm>
          <a:prstGeom prst="rect">
            <a:avLst/>
          </a:prstGeom>
        </p:spPr>
      </p:pic>
      <mc:AlternateContent xmlns:mc="http://schemas.openxmlformats.org/markup-compatibility/2006">
        <mc:Choice xmlns="" xmlns:a14="http://schemas.microsoft.com/office/drawing/2010/main" Requires="a14">
          <p:sp>
            <p:nvSpPr>
              <p:cNvPr id="4" name="Rectangle 3">
                <a:extLst>
                  <a:ext uri="{FF2B5EF4-FFF2-40B4-BE49-F238E27FC236}">
                    <a16:creationId xmlns="" xmlns:a16="http://schemas.microsoft.com/office/drawing/2014/main"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cstate="print"/>
                <a:stretch>
                  <a:fillRect l="-1242"/>
                </a:stretch>
              </a:blipFill>
            </p:spPr>
            <p:txBody>
              <a:bodyPr/>
              <a:lstStyle/>
              <a:p>
                <a:r>
                  <a:rPr lang="en-US">
                    <a:noFill/>
                  </a:rPr>
                  <a:t> </a:t>
                </a:r>
              </a:p>
            </p:txBody>
          </p:sp>
        </mc:Fallback>
      </mc:AlternateContent>
    </p:spTree>
    <p:extLst>
      <p:ext uri="{BB962C8B-B14F-4D97-AF65-F5344CB8AC3E}">
        <p14:creationId xmlns=""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cstate="print">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cstate="print"/>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cstate="print"/>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cstate="print"/>
          <a:stretch>
            <a:fillRect/>
          </a:stretch>
        </p:blipFill>
        <p:spPr>
          <a:xfrm rot="481536">
            <a:off x="16379105" y="128744"/>
            <a:ext cx="1981200" cy="1952112"/>
          </a:xfrm>
          <a:prstGeom prst="rect">
            <a:avLst/>
          </a:prstGeom>
        </p:spPr>
      </p:pic>
      <mc:AlternateContent xmlns:mc="http://schemas.openxmlformats.org/markup-compatibility/2006">
        <mc:Choice xmlns="" xmlns:a14="http://schemas.microsoft.com/office/drawing/2010/main" Requires="a14">
          <p:sp>
            <p:nvSpPr>
              <p:cNvPr id="4" name="Rectangle 3">
                <a:extLst>
                  <a:ext uri="{FF2B5EF4-FFF2-40B4-BE49-F238E27FC236}">
                    <a16:creationId xmlns="" xmlns:a16="http://schemas.microsoft.com/office/drawing/2014/main"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cstate="print"/>
                <a:stretch>
                  <a:fillRect l="-1242"/>
                </a:stretch>
              </a:blipFill>
            </p:spPr>
            <p:txBody>
              <a:bodyPr/>
              <a:lstStyle/>
              <a:p>
                <a:r>
                  <a:rPr lang="en-US">
                    <a:noFill/>
                  </a:rPr>
                  <a:t> </a:t>
                </a:r>
              </a:p>
            </p:txBody>
          </p:sp>
        </mc:Fallback>
      </mc:AlternateContent>
    </p:spTree>
    <p:extLst>
      <p:ext uri="{BB962C8B-B14F-4D97-AF65-F5344CB8AC3E}">
        <p14:creationId xmlns=""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cstate="print"/>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cstate="print"/>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cstate="print"/>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cstate="print"/>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cstate="print">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cstate="print"/>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cstate="print"/>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cstate="print"/>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cstate="print"/>
                <a:stretch>
                  <a:fillRect l="-1121"/>
                </a:stretch>
              </a:blipFill>
            </p:spPr>
            <p:txBody>
              <a:bodyPr/>
              <a:lstStyle/>
              <a:p>
                <a:r>
                  <a:rPr lang="en-US">
                    <a:noFill/>
                  </a:rPr>
                  <a:t> </a:t>
                </a:r>
              </a:p>
            </p:txBody>
          </p:sp>
        </mc:Fallback>
      </mc:AlternateContent>
    </p:spTree>
    <p:extLst>
      <p:ext uri="{BB962C8B-B14F-4D97-AF65-F5344CB8AC3E}">
        <p14:creationId xmlns=""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cstate="print">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 xmlns:a14="http://schemas.microsoft.com/office/drawing/2010/main"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cstate="print"/>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cstate="print"/>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cstate="print"/>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cstate="print"/>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cstate="print"/>
                <a:stretch>
                  <a:fillRect l="-1455" b="-3747"/>
                </a:stretch>
              </a:blipFill>
            </p:spPr>
            <p:txBody>
              <a:bodyPr/>
              <a:lstStyle/>
              <a:p>
                <a:r>
                  <a:rPr lang="en-US">
                    <a:noFill/>
                  </a:rPr>
                  <a:t> </a:t>
                </a:r>
              </a:p>
            </p:txBody>
          </p:sp>
        </mc:Fallback>
      </mc:AlternateContent>
    </p:spTree>
    <p:extLst>
      <p:ext uri="{BB962C8B-B14F-4D97-AF65-F5344CB8AC3E}">
        <p14:creationId xmlns=""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cstate="print"/>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spTree>
    <p:extLst>
      <p:ext uri="{BB962C8B-B14F-4D97-AF65-F5344CB8AC3E}">
        <p14:creationId xmlns=""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cstate="print"/>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cstate="print"/>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cstate="print"/>
          <a:srcRect/>
          <a:stretch>
            <a:fillRect/>
          </a:stretch>
        </p:blipFill>
        <p:spPr>
          <a:xfrm rot="10305860" flipV="1">
            <a:off x="16674154" y="118756"/>
            <a:ext cx="1286626" cy="1343735"/>
          </a:xfrm>
          <a:prstGeom prst="rect">
            <a:avLst/>
          </a:prstGeom>
        </p:spPr>
      </p:pic>
      <mc:AlternateContent xmlns:mc="http://schemas.openxmlformats.org/markup-compatibility/2006">
        <mc:Choice xmlns="" xmlns:a14="http://schemas.microsoft.com/office/drawing/2010/main" Requires="a14">
          <p:sp>
            <p:nvSpPr>
              <p:cNvPr id="2" name="Rectangle 1">
                <a:extLst>
                  <a:ext uri="{FF2B5EF4-FFF2-40B4-BE49-F238E27FC236}">
                    <a16:creationId xmlns="" xmlns:a16="http://schemas.microsoft.com/office/drawing/2014/main"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2" name="Rectangle 1">
                <a:extLst>
                  <a:ext uri="{FF2B5EF4-FFF2-40B4-BE49-F238E27FC236}">
                    <a16:creationId xmlns:a14="http://schemas.microsoft.com/office/drawing/2010/main"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cstate="print"/>
                <a:stretch>
                  <a:fillRect l="-1416"/>
                </a:stretch>
              </a:blipFill>
            </p:spPr>
            <p:txBody>
              <a:bodyPr/>
              <a:lstStyle/>
              <a:p>
                <a:r>
                  <a:rPr lang="en-US">
                    <a:noFill/>
                  </a:rPr>
                  <a:t> </a:t>
                </a:r>
              </a:p>
            </p:txBody>
          </p:sp>
        </mc:Fallback>
      </mc:AlternateContent>
    </p:spTree>
    <p:extLst>
      <p:ext uri="{BB962C8B-B14F-4D97-AF65-F5344CB8AC3E}">
        <p14:creationId xmlns="" xmlns:p14="http://schemas.microsoft.com/office/powerpoint/2010/main" val="3564971437"/>
      </p:ext>
    </p:extLst>
  </p:cSld>
  <p:clrMapOvr>
    <a:masterClrMapping/>
  </p:clrMapOvr>
  <mc:AlternateContent xmlns:mc="http://schemas.openxmlformats.org/markup-compatibility/2006">
    <mc:Choice xmlns=""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cstate="print"/>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cstate="print">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cstate="print"/>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cstate="print"/>
          <a:srcRect/>
          <a:stretch>
            <a:fillRect/>
          </a:stretch>
        </p:blipFill>
        <p:spPr>
          <a:xfrm rot="10305860" flipV="1">
            <a:off x="16674154" y="118756"/>
            <a:ext cx="1286626" cy="1343735"/>
          </a:xfrm>
          <a:prstGeom prst="rect">
            <a:avLst/>
          </a:prstGeom>
        </p:spPr>
      </p:pic>
      <mc:AlternateContent xmlns:mc="http://schemas.openxmlformats.org/markup-compatibility/2006">
        <mc:Choice xmlns="" xmlns:a14="http://schemas.microsoft.com/office/drawing/2010/main" Requires="a14">
          <p:sp>
            <p:nvSpPr>
              <p:cNvPr id="2" name="Rectangle 1">
                <a:extLst>
                  <a:ext uri="{FF2B5EF4-FFF2-40B4-BE49-F238E27FC236}">
                    <a16:creationId xmlns="" xmlns:a16="http://schemas.microsoft.com/office/drawing/2014/main"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p:sp>
            <p:nvSpPr>
              <p:cNvPr id="2" name="Rectangle 1">
                <a:extLst>
                  <a:ext uri="{FF2B5EF4-FFF2-40B4-BE49-F238E27FC236}">
                    <a16:creationId xmlns:a14="http://schemas.microsoft.com/office/drawing/2010/main"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cstate="print"/>
                <a:stretch>
                  <a:fillRect l="-1214" b="-7143"/>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 name="TextBox 4">
                <a:extLst>
                  <a:ext uri="{FF2B5EF4-FFF2-40B4-BE49-F238E27FC236}">
                    <a16:creationId xmlns="" xmlns:a16="http://schemas.microsoft.com/office/drawing/2014/main"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cstate="print"/>
                <a:stretch>
                  <a:fillRect l="-2069"/>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cstate="print"/>
                <a:stretch>
                  <a:fillRect l="-2319" r="-2244" b="-1620"/>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cstate="print"/>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3382777763"/>
      </p:ext>
    </p:extLst>
  </p:cSld>
  <p:clrMapOvr>
    <a:masterClrMapping/>
  </p:clrMapOvr>
  <mc:AlternateContent xmlns:mc="http://schemas.openxmlformats.org/markup-compatibility/2006">
    <mc:Choice xmlns=""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cstate="print"/>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cstate="print">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cstate="print"/>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cstate="print"/>
          <a:srcRect/>
          <a:stretch>
            <a:fillRect/>
          </a:stretch>
        </p:blipFill>
        <p:spPr>
          <a:xfrm rot="10305860" flipV="1">
            <a:off x="16674154" y="118756"/>
            <a:ext cx="1286626" cy="1343735"/>
          </a:xfrm>
          <a:prstGeom prst="rect">
            <a:avLst/>
          </a:prstGeom>
        </p:spPr>
      </p:pic>
      <mc:AlternateContent xmlns:mc="http://schemas.openxmlformats.org/markup-compatibility/2006">
        <mc:Choice xmlns="" xmlns:a14="http://schemas.microsoft.com/office/drawing/2010/main" Requires="a14">
          <p:sp>
            <p:nvSpPr>
              <p:cNvPr id="2" name="Rectangle 1">
                <a:extLst>
                  <a:ext uri="{FF2B5EF4-FFF2-40B4-BE49-F238E27FC236}">
                    <a16:creationId xmlns="" xmlns:a16="http://schemas.microsoft.com/office/drawing/2014/main"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p:sp>
            <p:nvSpPr>
              <p:cNvPr id="2" name="Rectangle 1">
                <a:extLst>
                  <a:ext uri="{FF2B5EF4-FFF2-40B4-BE49-F238E27FC236}">
                    <a16:creationId xmlns:a14="http://schemas.microsoft.com/office/drawing/2010/main"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cstate="print"/>
                <a:stretch>
                  <a:fillRect l="-1214" b="-1923"/>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 name="TextBox 4">
                <a:extLst>
                  <a:ext uri="{FF2B5EF4-FFF2-40B4-BE49-F238E27FC236}">
                    <a16:creationId xmlns="" xmlns:a16="http://schemas.microsoft.com/office/drawing/2014/main"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cstate="print"/>
                <a:stretch>
                  <a:fillRect l="-2069"/>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cstate="print"/>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2089993467"/>
      </p:ext>
    </p:extLst>
  </p:cSld>
  <p:clrMapOvr>
    <a:masterClrMapping/>
  </p:clrMapOvr>
  <mc:AlternateContent xmlns:mc="http://schemas.openxmlformats.org/markup-compatibility/2006">
    <mc:Choice xmlns=""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cstate="print"/>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cstate="print">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cstate="print"/>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cstate="print"/>
          <a:srcRect/>
          <a:stretch>
            <a:fillRect/>
          </a:stretch>
        </p:blipFill>
        <p:spPr>
          <a:xfrm rot="10305860" flipV="1">
            <a:off x="16674154" y="118756"/>
            <a:ext cx="1286626" cy="1343735"/>
          </a:xfrm>
          <a:prstGeom prst="rect">
            <a:avLst/>
          </a:prstGeom>
        </p:spPr>
      </p:pic>
      <mc:AlternateContent xmlns:mc="http://schemas.openxmlformats.org/markup-compatibility/2006">
        <mc:Choice xmlns="" xmlns:a14="http://schemas.microsoft.com/office/drawing/2010/main" Requires="a14">
          <p:sp>
            <p:nvSpPr>
              <p:cNvPr id="2" name="Rectangle 1">
                <a:extLst>
                  <a:ext uri="{FF2B5EF4-FFF2-40B4-BE49-F238E27FC236}">
                    <a16:creationId xmlns="" xmlns:a16="http://schemas.microsoft.com/office/drawing/2014/main"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p:sp>
            <p:nvSpPr>
              <p:cNvPr id="2" name="Rectangle 1">
                <a:extLst>
                  <a:ext uri="{FF2B5EF4-FFF2-40B4-BE49-F238E27FC236}">
                    <a16:creationId xmlns:a14="http://schemas.microsoft.com/office/drawing/2010/main"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cstate="print"/>
                <a:stretch>
                  <a:fillRect l="-1416"/>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 name="TextBox 4">
                <a:extLst>
                  <a:ext uri="{FF2B5EF4-FFF2-40B4-BE49-F238E27FC236}">
                    <a16:creationId xmlns="" xmlns:a16="http://schemas.microsoft.com/office/drawing/2014/main"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cstate="print"/>
                <a:stretch>
                  <a:fillRect l="-1818"/>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cstate="print"/>
                <a:stretch>
                  <a:fillRect l="-2415" r="-2496" b="-1923"/>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cstate="print"/>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3606084896"/>
      </p:ext>
    </p:extLst>
  </p:cSld>
  <p:clrMapOvr>
    <a:masterClrMapping/>
  </p:clrMapOvr>
  <mc:AlternateContent xmlns:mc="http://schemas.openxmlformats.org/markup-compatibility/2006">
    <mc:Choice xmlns=""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cstate="print"/>
          <a:stretch>
            <a:fillRect/>
          </a:stretch>
        </p:blipFill>
        <p:spPr>
          <a:xfrm>
            <a:off x="0" y="4979960"/>
            <a:ext cx="3339640" cy="4895236"/>
          </a:xfrm>
          <a:prstGeom prst="rect">
            <a:avLst/>
          </a:prstGeom>
        </p:spPr>
      </p:pic>
      <p:pic>
        <p:nvPicPr>
          <p:cNvPr id="12" name="Picture 4"/>
          <p:cNvPicPr>
            <a:picLocks noChangeAspect="1"/>
          </p:cNvPicPr>
          <p:nvPr/>
        </p:nvPicPr>
        <p:blipFill>
          <a:blip r:embed="rId4" cstate="print"/>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cstate="print"/>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cstate="print"/>
          <a:srcRect/>
          <a:stretch>
            <a:fillRect/>
          </a:stretch>
        </p:blipFill>
        <p:spPr>
          <a:xfrm>
            <a:off x="-166980" y="6521896"/>
            <a:ext cx="1066800" cy="1147096"/>
          </a:xfrm>
          <a:prstGeom prst="rect">
            <a:avLst/>
          </a:prstGeom>
        </p:spPr>
      </p:pic>
      <mc:AlternateContent xmlns:mc="http://schemas.openxmlformats.org/markup-compatibility/2006">
        <mc:Choice xmlns="" xmlns:a14="http://schemas.microsoft.com/office/drawing/2010/main"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cstate="print"/>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cstate="print"/>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cstate="print"/>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cstate="print"/>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cstate="print"/>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cstate="print"/>
          <a:srcRect/>
          <a:stretch>
            <a:fillRect/>
          </a:stretch>
        </p:blipFill>
        <p:spPr>
          <a:xfrm>
            <a:off x="-166980" y="6521896"/>
            <a:ext cx="1066800" cy="1147096"/>
          </a:xfrm>
          <a:prstGeom prst="rect">
            <a:avLst/>
          </a:prstGeom>
        </p:spPr>
      </p:pic>
      <mc:AlternateContent xmlns:mc="http://schemas.openxmlformats.org/markup-compatibility/2006">
        <mc:Choice xmlns="" xmlns:a14="http://schemas.microsoft.com/office/drawing/2010/main"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cstate="print"/>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cstate="print"/>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cstate="print"/>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cstate="print"/>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10A0F43-2461-0C1D-2D3D-5DE797217072}"/>
              </a:ext>
            </a:extLst>
          </p:cNvPr>
          <p:cNvPicPr>
            <a:picLocks noChangeAspect="1"/>
          </p:cNvPicPr>
          <p:nvPr/>
        </p:nvPicPr>
        <p:blipFill>
          <a:blip r:embed="rId2" cstate="print"/>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cstate="print"/>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cstate="print"/>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cstate="print"/>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cstate="print"/>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cstate="print"/>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cstate="print"/>
          <a:srcRect/>
          <a:stretch>
            <a:fillRect/>
          </a:stretch>
        </p:blipFill>
        <p:spPr>
          <a:xfrm>
            <a:off x="-166980" y="6521896"/>
            <a:ext cx="1066800" cy="1147096"/>
          </a:xfrm>
          <a:prstGeom prst="rect">
            <a:avLst/>
          </a:prstGeom>
        </p:spPr>
      </p:pic>
      <mc:AlternateContent xmlns:mc="http://schemas.openxmlformats.org/markup-compatibility/2006">
        <mc:Choice xmlns="" xmlns:a14="http://schemas.microsoft.com/office/drawing/2010/main"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cstate="print"/>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cstate="print"/>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cstate="print"/>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cstate="print"/>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10A0F43-2461-0C1D-2D3D-5DE797217072}"/>
              </a:ext>
            </a:extLst>
          </p:cNvPr>
          <p:cNvPicPr>
            <a:picLocks noChangeAspect="1"/>
          </p:cNvPicPr>
          <p:nvPr/>
        </p:nvPicPr>
        <p:blipFill>
          <a:blip r:embed="rId2" cstate="print"/>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cstate="print"/>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cstate="print"/>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cstate="print"/>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cstate="print">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cstate="print"/>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cstate="print"/>
          <a:srcRect/>
          <a:stretch>
            <a:fillRect/>
          </a:stretch>
        </p:blipFill>
        <p:spPr>
          <a:xfrm>
            <a:off x="-166980" y="6521896"/>
            <a:ext cx="1066800" cy="1147096"/>
          </a:xfrm>
          <a:prstGeom prst="rect">
            <a:avLst/>
          </a:prstGeom>
        </p:spPr>
      </p:pic>
      <mc:AlternateContent xmlns:mc="http://schemas.openxmlformats.org/markup-compatibility/2006">
        <mc:Choice xmlns="" xmlns:a14="http://schemas.microsoft.com/office/drawing/2010/main"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cstate="print"/>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cstate="print"/>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cstate="print"/>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cstate="print"/>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cstate="print"/>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 xmlns:a16="http://schemas.microsoft.com/office/drawing/2014/main" id="{CB62E67E-114C-D4F3-BF90-54E4984CC905}"/>
              </a:ext>
            </a:extLst>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18260961" y="8343900"/>
            <a:ext cx="1414053" cy="1414053"/>
          </a:xfrm>
          <a:prstGeom prst="rect">
            <a:avLst/>
          </a:prstGeom>
        </p:spPr>
      </p:pic>
    </p:spTree>
    <p:extLst>
      <p:ext uri="{BB962C8B-B14F-4D97-AF65-F5344CB8AC3E}">
        <p14:creationId xmlns=""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cstate="print"/>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cstate="print"/>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cstate="print"/>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cstate="print"/>
          <a:stretch>
            <a:fillRect/>
          </a:stretch>
        </p:blipFill>
        <p:spPr>
          <a:xfrm>
            <a:off x="0" y="5886138"/>
            <a:ext cx="6096000" cy="5880713"/>
          </a:xfrm>
          <a:prstGeom prst="rect">
            <a:avLst/>
          </a:prstGeom>
        </p:spPr>
      </p:pic>
      <p:pic>
        <p:nvPicPr>
          <p:cNvPr id="10" name="Picture 6"/>
          <p:cNvPicPr>
            <a:picLocks noChangeAspect="1"/>
          </p:cNvPicPr>
          <p:nvPr/>
        </p:nvPicPr>
        <p:blipFill>
          <a:blip r:embed="rId5" cstate="print">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cstate="print"/>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srcRect/>
          <a:stretch>
            <a:fillRect/>
          </a:stretch>
        </p:blipFill>
        <p:spPr>
          <a:xfrm rot="13832001">
            <a:off x="14663310" y="-1632802"/>
            <a:ext cx="6083278" cy="4220274"/>
          </a:xfrm>
          <a:prstGeom prst="rect">
            <a:avLst/>
          </a:prstGeom>
        </p:spPr>
      </p:pic>
      <mc:AlternateContent xmlns:mc="http://schemas.openxmlformats.org/markup-compatibility/2006">
        <mc:Choice xmlns="" xmlns:a14="http://schemas.microsoft.com/office/drawing/2010/main"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cstate="print"/>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cstate="print"/>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cstate="print"/>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cstate="print"/>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mc:Choice xmlns="" xmlns:a14="http://schemas.microsoft.com/office/drawing/2010/main"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cstate="print"/>
                <a:stretch>
                  <a:fillRect l="-2038" b="-7303"/>
                </a:stretch>
              </a:blipFill>
            </p:spPr>
            <p:txBody>
              <a:bodyPr/>
              <a:lstStyle/>
              <a:p>
                <a:r>
                  <a:rPr lang="en-US">
                    <a:noFill/>
                  </a:rPr>
                  <a:t> </a:t>
                </a:r>
              </a:p>
            </p:txBody>
          </p:sp>
        </mc:Fallback>
      </mc:AlternateContent>
    </p:spTree>
    <p:extLst>
      <p:ext uri="{BB962C8B-B14F-4D97-AF65-F5344CB8AC3E}">
        <p14:creationId xmlns=""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cstate="print"/>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 xmlns:a16="http://schemas.microsoft.com/office/drawing/2014/main"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mc:Choice xmlns="" xmlns:a14="http://schemas.microsoft.com/office/drawing/2010/main"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cstate="print"/>
                <a:stretch>
                  <a:fillRect l="-854" t="-573" r="-820" b="-2293"/>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 xmlns:p14="http://schemas.microsoft.com/office/powerpoint/2010/main" val="1802438866"/>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gridCol w="8375538"/>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smtClean="0">
                          <a:solidFill>
                            <a:srgbClr val="000000"/>
                          </a:solidFill>
                          <a:effectLst/>
                          <a:latin typeface="+mn-lt"/>
                        </a:rPr>
                        <a:t>2x + 1 = 0</a:t>
                      </a:r>
                    </a:p>
                    <a:p>
                      <a:pPr algn="just"/>
                      <a:r>
                        <a:rPr lang="vi-VN" sz="2800" b="0" smtClean="0">
                          <a:solidFill>
                            <a:srgbClr val="000000"/>
                          </a:solidFill>
                          <a:effectLst/>
                          <a:latin typeface="+mn-lt"/>
                        </a:rPr>
                        <a:t>      2x = –1</a:t>
                      </a:r>
                    </a:p>
                    <a:p>
                      <a:pPr algn="just"/>
                      <a:r>
                        <a:rPr lang="vi-VN" sz="2800" b="0" smtClean="0">
                          <a:solidFill>
                            <a:srgbClr val="000000"/>
                          </a:solidFill>
                          <a:effectLst/>
                          <a:latin typeface="+mn-lt"/>
                        </a:rPr>
                        <a:t>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p>
                      <a:pPr algn="just"/>
                      <a:r>
                        <a:rPr lang="vi-VN" sz="2800" b="0" smtClean="0">
                          <a:solidFill>
                            <a:srgbClr val="000000"/>
                          </a:solidFill>
                          <a:effectLst/>
                          <a:latin typeface="+mn-lt"/>
                        </a:rPr>
                        <a:t>Vậy phương trình 2x + 1 = 0 có nghiệm là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txBody>
                  <a:tcPr>
                    <a:solidFill>
                      <a:schemeClr val="bg1"/>
                    </a:solidFill>
                  </a:tcPr>
                </a:tc>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cstate="print"/>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mc:Choice xmlns="" xmlns:a14="http://schemas.microsoft.com/office/drawing/2010/main"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 Vì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3)(2x + 1) = 0 nên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thỏa mãn phương trình (x – 3)(2x + 1) = 0, tức là:</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 0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a:t>
                </a:r>
                <a:r>
                  <a:rPr lang="en-US" sz="3600">
                    <a:solidFill>
                      <a:srgbClr val="000000"/>
                    </a:solidFill>
                    <a:latin typeface="Arial (Body)"/>
                    <a:cs typeface="Arial" panose="020B0604020202020204" pitchFamily="34" charset="0"/>
                  </a:rPr>
                  <a:t> x</a:t>
                </a:r>
                <a:r>
                  <a:rPr lang="en-US" sz="3600" baseline="-30000">
                    <a:solidFill>
                      <a:srgbClr val="000000"/>
                    </a:solidFill>
                    <a:latin typeface="Arial (Body)"/>
                    <a:cs typeface="Arial" panose="020B0604020202020204" pitchFamily="34" charset="0"/>
                  </a:rPr>
                  <a:t>0</a:t>
                </a:r>
                <a:r>
                  <a:rPr lang="en-US" sz="3600" baseline="-30000" smtClean="0">
                    <a:solidFill>
                      <a:srgbClr val="000000"/>
                    </a:solidFill>
                    <a:latin typeface="Arial (Body)"/>
                    <a:cs typeface="Arial" panose="020B0604020202020204" pitchFamily="34" charset="0"/>
                  </a:rPr>
                  <a:t> </a:t>
                </a:r>
                <a:r>
                  <a:rPr kumimoji="0" lang="en-US" sz="3600" b="0" i="0" u="none" strike="noStrike" cap="none" normalizeH="0" baseline="0" smtClean="0">
                    <a:ln>
                      <a:noFill/>
                    </a:ln>
                    <a:solidFill>
                      <a:srgbClr val="000000"/>
                    </a:solidFill>
                    <a:effectLst/>
                    <a:latin typeface="Arial (Body)"/>
                    <a:cs typeface="Arial" panose="020B0604020202020204" pitchFamily="34" charset="0"/>
                  </a:rPr>
                  <a:t>=</a:t>
                </a:r>
                <a:r>
                  <a:rPr kumimoji="0" lang="en-US" sz="3600" b="0" i="0" u="none" strike="noStrike" cap="none" normalizeH="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Vậy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 = 0 hoặc phương trình 2x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cstate="print"/>
                <a:stretch>
                  <a:fillRect l="-1088" r="-1053" b="-2676"/>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mc:Choice xmlns="" xmlns:a14="http://schemas.microsoft.com/office/drawing/2010/main"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cstate="print"/>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cstate="print"/>
          <a:stretch>
            <a:fillRect/>
          </a:stretch>
        </p:blipFill>
        <p:spPr>
          <a:xfrm>
            <a:off x="191878" y="-425014"/>
            <a:ext cx="3237257" cy="3231160"/>
          </a:xfrm>
          <a:prstGeom prst="rect">
            <a:avLst/>
          </a:prstGeom>
        </p:spPr>
      </p:pic>
      <p:pic>
        <p:nvPicPr>
          <p:cNvPr id="7" name="Picture 6"/>
          <p:cNvPicPr>
            <a:picLocks noChangeAspect="1"/>
          </p:cNvPicPr>
          <p:nvPr/>
        </p:nvPicPr>
        <p:blipFill>
          <a:blip r:embed="rId8" cstate="print"/>
          <a:stretch>
            <a:fillRect/>
          </a:stretch>
        </p:blipFill>
        <p:spPr>
          <a:xfrm>
            <a:off x="16002000" y="288280"/>
            <a:ext cx="2987299" cy="2517866"/>
          </a:xfrm>
          <a:prstGeom prst="rect">
            <a:avLst/>
          </a:prstGeom>
        </p:spPr>
      </p:pic>
    </p:spTree>
    <p:extLst>
      <p:ext uri="{BB962C8B-B14F-4D97-AF65-F5344CB8AC3E}">
        <p14:creationId xmlns="" xmlns:p14="http://schemas.microsoft.com/office/powerpoint/2010/main" val="3013832429"/>
      </p:ext>
    </p:extLst>
  </p:cSld>
  <p:clrMapOvr>
    <a:masterClrMapping/>
  </p:clrMapOvr>
  <mc:AlternateContent xmlns:mc="http://schemas.openxmlformats.org/markup-compatibility/2006">
    <mc:Choice xmlns=""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3203</TotalTime>
  <Words>1080</Words>
  <Application>Microsoft Office PowerPoint</Application>
  <PresentationFormat>Custom</PresentationFormat>
  <Paragraphs>179</Paragraphs>
  <Slides>39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Arial (Body)</vt:lpstr>
      <vt:lpstr>Times New Roman</vt:lpstr>
      <vt:lpstr>Cambria Math</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Luật chơi và cách thức chơi</vt:lpstr>
      <vt:lpstr>Slide 38</vt:lpstr>
      <vt:lpstr>Slide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Laptop Sony</cp:lastModifiedBy>
  <cp:revision>71</cp:revision>
  <dcterms:created xsi:type="dcterms:W3CDTF">2006-08-16T00:00:00Z</dcterms:created>
  <dcterms:modified xsi:type="dcterms:W3CDTF">2025-03-15T15:08:54Z</dcterms:modified>
  <dc:identifier>DAFWAZhnXwQ</dc:identifier>
</cp:coreProperties>
</file>