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9" r:id="rId2"/>
    <p:sldMasterId id="2147483719" r:id="rId3"/>
  </p:sldMasterIdLst>
  <p:notesMasterIdLst>
    <p:notesMasterId r:id="rId50"/>
  </p:notesMasterIdLst>
  <p:sldIdLst>
    <p:sldId id="381" r:id="rId4"/>
    <p:sldId id="382" r:id="rId5"/>
    <p:sldId id="380" r:id="rId6"/>
    <p:sldId id="383" r:id="rId7"/>
    <p:sldId id="384" r:id="rId8"/>
    <p:sldId id="385" r:id="rId9"/>
    <p:sldId id="387" r:id="rId10"/>
    <p:sldId id="388" r:id="rId11"/>
    <p:sldId id="389" r:id="rId12"/>
    <p:sldId id="271" r:id="rId13"/>
    <p:sldId id="390" r:id="rId14"/>
    <p:sldId id="391" r:id="rId15"/>
    <p:sldId id="392" r:id="rId16"/>
    <p:sldId id="393" r:id="rId17"/>
    <p:sldId id="357" r:id="rId18"/>
    <p:sldId id="394" r:id="rId19"/>
    <p:sldId id="395" r:id="rId20"/>
    <p:sldId id="268" r:id="rId21"/>
    <p:sldId id="396" r:id="rId22"/>
    <p:sldId id="397" r:id="rId23"/>
    <p:sldId id="398" r:id="rId24"/>
    <p:sldId id="399" r:id="rId25"/>
    <p:sldId id="402" r:id="rId26"/>
    <p:sldId id="403" r:id="rId27"/>
    <p:sldId id="404" r:id="rId28"/>
    <p:sldId id="400" r:id="rId29"/>
    <p:sldId id="401" r:id="rId30"/>
    <p:sldId id="405" r:id="rId31"/>
    <p:sldId id="406" r:id="rId32"/>
    <p:sldId id="407" r:id="rId33"/>
    <p:sldId id="408" r:id="rId34"/>
    <p:sldId id="409" r:id="rId35"/>
    <p:sldId id="410" r:id="rId36"/>
    <p:sldId id="411" r:id="rId37"/>
    <p:sldId id="333" r:id="rId38"/>
    <p:sldId id="412" r:id="rId39"/>
    <p:sldId id="413" r:id="rId40"/>
    <p:sldId id="414" r:id="rId41"/>
    <p:sldId id="415" r:id="rId42"/>
    <p:sldId id="334" r:id="rId43"/>
    <p:sldId id="416" r:id="rId44"/>
    <p:sldId id="417" r:id="rId45"/>
    <p:sldId id="325" r:id="rId46"/>
    <p:sldId id="260" r:id="rId47"/>
    <p:sldId id="372" r:id="rId48"/>
    <p:sldId id="373" r:id="rId49"/>
  </p:sldIdLst>
  <p:sldSz cx="9144000" cy="5143500" type="screen16x9"/>
  <p:notesSz cx="6858000" cy="9144000"/>
  <p:embeddedFontLst>
    <p:embeddedFont>
      <p:font typeface="Anaheim" panose="020B0604020202020204" charset="0"/>
      <p:regular r:id="rId51"/>
    </p:embeddedFont>
    <p:embeddedFont>
      <p:font typeface="Archivo Black" panose="020B0604020202020204" charset="0"/>
      <p:regular r:id="rId52"/>
    </p:embeddedFont>
    <p:embeddedFont>
      <p:font typeface="Baloo 2" panose="020B0604020202020204" charset="0"/>
      <p:regular r:id="rId53"/>
      <p:bold r:id="rId54"/>
    </p:embeddedFont>
    <p:embeddedFont>
      <p:font typeface="Bodoni Moda SemiBold" panose="020B060402020202020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mbria Math" panose="02040503050406030204" pitchFamily="18" charset="0"/>
      <p:regular r:id="rId63"/>
    </p:embeddedFont>
    <p:embeddedFont>
      <p:font typeface="DM Sans" panose="020B0604020202020204" charset="0"/>
      <p:regular r:id="rId64"/>
      <p:bold r:id="rId65"/>
      <p:italic r:id="rId66"/>
      <p:boldItalic r:id="rId67"/>
    </p:embeddedFont>
    <p:embeddedFont>
      <p:font typeface="Fira Sans Condensed" panose="020B0503050000020004" pitchFamily="34" charset="0"/>
      <p:regular r:id="rId68"/>
      <p:bold r:id="rId69"/>
      <p:italic r:id="rId70"/>
      <p:boldItalic r:id="rId71"/>
    </p:embeddedFont>
    <p:embeddedFont>
      <p:font typeface="Fira Sans Condensed Black" panose="020B0A03050000020004" pitchFamily="34" charset="0"/>
      <p:bold r:id="rId72"/>
      <p:boldItalic r:id="rId73"/>
    </p:embeddedFont>
    <p:embeddedFont>
      <p:font typeface="Lato Light" panose="020F0302020204030203" pitchFamily="34" charset="0"/>
      <p:regular r:id="rId74"/>
      <p:italic r:id="rId75"/>
    </p:embeddedFont>
    <p:embeddedFont>
      <p:font typeface="Londrina Solid" panose="020B0604020202020204" charset="0"/>
      <p:regular r:id="rId76"/>
    </p:embeddedFont>
    <p:embeddedFont>
      <p:font typeface="Mandali" panose="020B0604020202020204" charset="0"/>
      <p:regular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Nunito Light" pitchFamily="2" charset="0"/>
      <p:regular r:id="rId82"/>
      <p:italic r:id="rId83"/>
    </p:embeddedFont>
    <p:embeddedFont>
      <p:font typeface="Open Sans" panose="020B0606030504020204" pitchFamily="34" charset="0"/>
      <p:regular r:id="rId84"/>
      <p:bold r:id="rId85"/>
      <p:italic r:id="rId86"/>
      <p:boldItalic r:id="rId87"/>
    </p:embeddedFont>
    <p:embeddedFont>
      <p:font typeface="Roboto Black" panose="02000000000000000000" pitchFamily="2" charset="0"/>
      <p:bold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75FE"/>
    <a:srgbClr val="DFE3DB"/>
    <a:srgbClr val="360970"/>
    <a:srgbClr val="2B0759"/>
    <a:srgbClr val="FF77B1"/>
    <a:srgbClr val="252F27"/>
    <a:srgbClr val="50EAD4"/>
    <a:srgbClr val="BAF9FF"/>
    <a:srgbClr val="FFAA5B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3FE9A1-8060-4EE8-9964-45E0B4D10F18}">
  <a:tblStyle styleId="{783FE9A1-8060-4EE8-9964-45E0B4D10F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36" autoAdjust="0"/>
  </p:normalViewPr>
  <p:slideViewPr>
    <p:cSldViewPr snapToGrid="0">
      <p:cViewPr varScale="1">
        <p:scale>
          <a:sx n="106" d="100"/>
          <a:sy n="106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84" Type="http://schemas.openxmlformats.org/officeDocument/2006/relationships/font" Target="fonts/font34.fntdata"/><Relationship Id="rId89" Type="http://schemas.openxmlformats.org/officeDocument/2006/relationships/font" Target="fonts/font39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font" Target="fonts/font30.fntdata"/><Relationship Id="rId85" Type="http://schemas.openxmlformats.org/officeDocument/2006/relationships/font" Target="fonts/font35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font" Target="fonts/font33.fntdata"/><Relationship Id="rId88" Type="http://schemas.openxmlformats.org/officeDocument/2006/relationships/font" Target="fonts/font38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86" Type="http://schemas.openxmlformats.org/officeDocument/2006/relationships/font" Target="fonts/font3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4.xml"/><Relationship Id="rId71" Type="http://schemas.openxmlformats.org/officeDocument/2006/relationships/font" Target="fonts/font21.fntdata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6.fntdata"/><Relationship Id="rId87" Type="http://schemas.openxmlformats.org/officeDocument/2006/relationships/font" Target="fonts/font37.fntdata"/><Relationship Id="rId61" Type="http://schemas.openxmlformats.org/officeDocument/2006/relationships/font" Target="fonts/font11.fntdata"/><Relationship Id="rId82" Type="http://schemas.openxmlformats.org/officeDocument/2006/relationships/font" Target="fonts/font3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font" Target="fonts/font6.fntdata"/><Relationship Id="rId77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g2a2aa8cfe25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1" name="Google Shape;2841;g2a2aa8cfe25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g2a2aa8cfe25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6" name="Google Shape;2496;g2a2aa8cfe25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g2a2aa8cfe25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0" name="Google Shape;3480;g2a2aa8cfe25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g2a2aa8cfe25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6" name="Google Shape;2496;g2a2aa8cfe25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g2a2aa8cfe25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1" name="Google Shape;2841;g2a2aa8cfe25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59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4" name="Google Shape;7624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5" name="Google Shape;7625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456520">
            <a:off x="4927619" y="460249"/>
            <a:ext cx="2834456" cy="2459474"/>
          </a:xfrm>
          <a:prstGeom prst="rect">
            <a:avLst/>
          </a:prstGeom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460815">
            <a:off x="4692822" y="2993378"/>
            <a:ext cx="3701606" cy="27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FD5204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-48075" y="4782959"/>
            <a:ext cx="9270275" cy="497008"/>
            <a:chOff x="-48075" y="4782959"/>
            <a:chExt cx="9270275" cy="497008"/>
          </a:xfrm>
        </p:grpSpPr>
        <p:grpSp>
          <p:nvGrpSpPr>
            <p:cNvPr id="14" name="Google Shape;14;p2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Google Shape;30;p2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4" name="Google Shape;64;p2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7" name="Google Shape;67;p2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2" name="Google Shape;72;p2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4" name="Google Shape;84;p2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2" name="Google Shape;92;p2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93" name="Google Shape;9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8" name="Google Shape;108;p2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3" name="Google Shape;113;p2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4" name="Google Shape;114;p2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3" name="Google Shape;123;p2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8" name="Google Shape;128;p2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9" name="Google Shape;129;p2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130" name="Google Shape;13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7" name="Google Shape;137;p2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138" name="Google Shape;138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5" name="Google Shape;145;p2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146" name="Google Shape;146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3" name="Google Shape;153;p2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154" name="Google Shape;154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8" name="Google Shape;158;p2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9" name="Google Shape;159;p2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160" name="Google Shape;160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2" name="Google Shape;162;p2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6" name="Google Shape;166;p2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167" name="Google Shape;167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1" name="Google Shape;171;p2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172" name="Google Shape;172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4" name="Google Shape;174;p2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6" name="Google Shape;176;p2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4" name="Google Shape;184;p2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185" name="Google Shape;18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oogle Shape;192;p2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0" name="Google Shape;200;p2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201" name="Google Shape;201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5" name="Google Shape;205;p2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6" name="Google Shape;206;p2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9" name="Google Shape;209;p2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4" name="Google Shape;214;p2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215" name="Google Shape;215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9" name="Google Shape;219;p2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1" name="Google Shape;221;p2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9" name="Google Shape;229;p2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7" name="Google Shape;237;p2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6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76" name="Google Shape;176;p6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77" name="Google Shape;177;p6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6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81" name="Google Shape;181;p6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82" name="Google Shape;182;p6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" name="Google Shape;186;p6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87" name="Google Shape;187;p6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88" name="Google Shape;188;p6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89" name="Google Shape;189;p6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90" name="Google Shape;190;p6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91" name="Google Shape;191;p6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92" name="Google Shape;192;p6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3" name="Google Shape;193;p6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4" name="Google Shape;194;p6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5" name="Google Shape;195;p6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6" name="Google Shape;196;p6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97" name="Google Shape;197;p6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8" name="Google Shape;198;p6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99" name="Google Shape;199;p6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200" name="Google Shape;200;p6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201" name="Google Shape;201;p6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02" name="Google Shape;202;p6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03" name="Google Shape;203;p6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04" name="Google Shape;204;p6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5" name="Google Shape;205;p6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6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1" name="Google Shape;211;p6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212" name="Google Shape;212;p6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213" name="Google Shape;213;p6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" name="Google Shape;214;p6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6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6" name="Google Shape;216;p6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9" name="Google Shape;219;p6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220" name="Google Shape;220;p6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221" name="Google Shape;221;p6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222" name="Google Shape;222;p6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23" name="Google Shape;223;p6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24" name="Google Shape;224;p6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25" name="Google Shape;225;p6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" name="Google Shape;226;p6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227" name="Google Shape;227;p6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228" name="Google Shape;228;p6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29" name="Google Shape;229;p6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0" name="Google Shape;230;p6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31" name="Google Shape;231;p6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232" name="Google Shape;232;p6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3" name="Google Shape;233;p6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4" name="Google Shape;234;p6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5" name="Google Shape;235;p6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" name="Google Shape;238;p6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53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4432975" y="851800"/>
            <a:ext cx="3776100" cy="11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45" name="Google Shape;245;p7"/>
          <p:cNvSpPr txBox="1">
            <a:spLocks noGrp="1"/>
          </p:cNvSpPr>
          <p:nvPr>
            <p:ph type="subTitle" idx="1"/>
          </p:nvPr>
        </p:nvSpPr>
        <p:spPr>
          <a:xfrm>
            <a:off x="4432963" y="2161100"/>
            <a:ext cx="38520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 Light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6" name="Google Shape;246;p7"/>
          <p:cNvSpPr>
            <a:spLocks noGrp="1"/>
          </p:cNvSpPr>
          <p:nvPr>
            <p:ph type="pic" idx="2"/>
          </p:nvPr>
        </p:nvSpPr>
        <p:spPr>
          <a:xfrm>
            <a:off x="859038" y="778800"/>
            <a:ext cx="3261000" cy="3585900"/>
          </a:xfrm>
          <a:prstGeom prst="teardrop">
            <a:avLst>
              <a:gd name="adj" fmla="val 56011"/>
            </a:avLst>
          </a:prstGeom>
          <a:noFill/>
          <a:ln>
            <a:noFill/>
          </a:ln>
        </p:spPr>
      </p:sp>
      <p:grpSp>
        <p:nvGrpSpPr>
          <p:cNvPr id="247" name="Google Shape;247;p7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249" name="Google Shape;249;p7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250" name="Google Shape;250;p7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251" name="Google Shape;251;p7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252" name="Google Shape;252;p7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" name="Google Shape;253;p7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5" name="Google Shape;255;p7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7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257" name="Google Shape;257;p7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258" name="Google Shape;258;p7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259" name="Google Shape;259;p7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" name="Google Shape;260;p7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61" name="Google Shape;261;p7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2" name="Google Shape;262;p7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3" name="Google Shape;263;p7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264" name="Google Shape;264;p7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265" name="Google Shape;265;p7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266" name="Google Shape;266;p7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7" name="Google Shape;267;p7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68" name="Google Shape;268;p7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9" name="Google Shape;269;p7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0" name="Google Shape;270;p7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271" name="Google Shape;271;p7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272" name="Google Shape;272;p7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273" name="Google Shape;273;p7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274" name="Google Shape;274;p7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275" name="Google Shape;275;p7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6" name="Google Shape;276;p7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77" name="Google Shape;277;p7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78" name="Google Shape;278;p7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9" name="Google Shape;279;p7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280" name="Google Shape;280;p7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281" name="Google Shape;281;p7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282" name="Google Shape;282;p7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83" name="Google Shape;283;p7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4" name="Google Shape;284;p7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85" name="Google Shape;285;p7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" name="Google Shape;286;p7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287" name="Google Shape;287;p7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288" name="Google Shape;288;p7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289" name="Google Shape;289;p7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90" name="Google Shape;290;p7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91" name="Google Shape;291;p7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92" name="Google Shape;292;p7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93" name="Google Shape;293;p7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4" name="Google Shape;294;p7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295" name="Google Shape;295;p7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7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7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8" name="Google Shape;298;p7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299" name="Google Shape;299;p7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300" name="Google Shape;300;p7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7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02" name="Google Shape;302;p7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3" name="Google Shape;303;p7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304" name="Google Shape;304;p7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7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7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7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7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7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" name="Google Shape;310;p7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1" name="Google Shape;311;p7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312" name="Google Shape;312;p7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4" name="Google Shape;314;p7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6" name="Google Shape;316;p7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317" name="Google Shape;317;p7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9" name="Google Shape;319;p7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0" name="Google Shape;320;p7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" name="Google Shape;323;p7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937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9" name="Google Shape;329;p8"/>
          <p:cNvGrpSpPr/>
          <p:nvPr/>
        </p:nvGrpSpPr>
        <p:grpSpPr>
          <a:xfrm>
            <a:off x="-287997" y="566239"/>
            <a:ext cx="5309216" cy="4150611"/>
            <a:chOff x="-287997" y="566239"/>
            <a:chExt cx="5309216" cy="4150611"/>
          </a:xfrm>
        </p:grpSpPr>
        <p:sp>
          <p:nvSpPr>
            <p:cNvPr id="330" name="Google Shape;330;p8"/>
            <p:cNvSpPr/>
            <p:nvPr/>
          </p:nvSpPr>
          <p:spPr>
            <a:xfrm>
              <a:off x="490837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p8"/>
            <p:cNvGrpSpPr/>
            <p:nvPr/>
          </p:nvGrpSpPr>
          <p:grpSpPr>
            <a:xfrm rot="-9086469" flipH="1">
              <a:off x="-226775" y="2416404"/>
              <a:ext cx="670975" cy="426899"/>
              <a:chOff x="6780936" y="4251465"/>
              <a:chExt cx="409403" cy="260477"/>
            </a:xfrm>
          </p:grpSpPr>
          <p:sp>
            <p:nvSpPr>
              <p:cNvPr id="332" name="Google Shape;332;p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" name="Google Shape;334;p8"/>
            <p:cNvSpPr/>
            <p:nvPr/>
          </p:nvSpPr>
          <p:spPr>
            <a:xfrm>
              <a:off x="359228" y="43637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41515" y="5662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4572000" y="1648542"/>
            <a:ext cx="3513900" cy="18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Fira Sans Condensed Black" panose="020B0A0305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29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"/>
          <p:cNvSpPr txBox="1">
            <a:spLocks noGrp="1"/>
          </p:cNvSpPr>
          <p:nvPr>
            <p:ph type="title"/>
          </p:nvPr>
        </p:nvSpPr>
        <p:spPr>
          <a:xfrm>
            <a:off x="941825" y="1301209"/>
            <a:ext cx="2552100" cy="10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39" name="Google Shape;339;p9"/>
          <p:cNvSpPr txBox="1">
            <a:spLocks noGrp="1"/>
          </p:cNvSpPr>
          <p:nvPr>
            <p:ph type="subTitle" idx="1"/>
          </p:nvPr>
        </p:nvSpPr>
        <p:spPr>
          <a:xfrm>
            <a:off x="941825" y="2471538"/>
            <a:ext cx="25521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340" name="Google Shape;340;p9"/>
          <p:cNvGrpSpPr/>
          <p:nvPr/>
        </p:nvGrpSpPr>
        <p:grpSpPr>
          <a:xfrm>
            <a:off x="445328" y="-67255"/>
            <a:ext cx="4885417" cy="4898480"/>
            <a:chOff x="445328" y="-67255"/>
            <a:chExt cx="4885417" cy="4898480"/>
          </a:xfrm>
        </p:grpSpPr>
        <p:sp>
          <p:nvSpPr>
            <p:cNvPr id="341" name="Google Shape;341;p9"/>
            <p:cNvSpPr/>
            <p:nvPr/>
          </p:nvSpPr>
          <p:spPr>
            <a:xfrm>
              <a:off x="5217903" y="47183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2" name="Google Shape;342;p9"/>
            <p:cNvGrpSpPr/>
            <p:nvPr/>
          </p:nvGrpSpPr>
          <p:grpSpPr>
            <a:xfrm>
              <a:off x="3195671" y="-67255"/>
              <a:ext cx="615066" cy="606749"/>
              <a:chOff x="4475733" y="4498537"/>
              <a:chExt cx="375292" cy="370217"/>
            </a:xfrm>
          </p:grpSpPr>
          <p:sp>
            <p:nvSpPr>
              <p:cNvPr id="343" name="Google Shape;343;p9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9"/>
            <p:cNvSpPr/>
            <p:nvPr/>
          </p:nvSpPr>
          <p:spPr>
            <a:xfrm>
              <a:off x="445328" y="37258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72065" y="95096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04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10"/>
          <p:cNvSpPr txBox="1">
            <a:spLocks noGrp="1"/>
          </p:cNvSpPr>
          <p:nvPr>
            <p:ph type="title"/>
          </p:nvPr>
        </p:nvSpPr>
        <p:spPr>
          <a:xfrm>
            <a:off x="1220650" y="906450"/>
            <a:ext cx="3894000" cy="1316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383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 txBox="1">
            <a:spLocks noGrp="1"/>
          </p:cNvSpPr>
          <p:nvPr>
            <p:ph type="title" hasCustomPrompt="1"/>
          </p:nvPr>
        </p:nvSpPr>
        <p:spPr>
          <a:xfrm>
            <a:off x="4331600" y="1719200"/>
            <a:ext cx="40230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353" name="Google Shape;353;p11"/>
          <p:cNvSpPr txBox="1">
            <a:spLocks noGrp="1"/>
          </p:cNvSpPr>
          <p:nvPr>
            <p:ph type="subTitle" idx="1"/>
          </p:nvPr>
        </p:nvSpPr>
        <p:spPr>
          <a:xfrm>
            <a:off x="5458200" y="2774800"/>
            <a:ext cx="2896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54" name="Google Shape;354;p11"/>
          <p:cNvSpPr/>
          <p:nvPr/>
        </p:nvSpPr>
        <p:spPr>
          <a:xfrm rot="10800000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11"/>
          <p:cNvGrpSpPr/>
          <p:nvPr/>
        </p:nvGrpSpPr>
        <p:grpSpPr>
          <a:xfrm>
            <a:off x="-184779" y="2113757"/>
            <a:ext cx="8679440" cy="3159421"/>
            <a:chOff x="-184779" y="2113757"/>
            <a:chExt cx="8679440" cy="3159421"/>
          </a:xfrm>
        </p:grpSpPr>
        <p:grpSp>
          <p:nvGrpSpPr>
            <p:cNvPr id="356" name="Google Shape;356;p11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357" name="Google Shape;357;p11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1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1"/>
            <p:cNvGrpSpPr/>
            <p:nvPr/>
          </p:nvGrpSpPr>
          <p:grpSpPr>
            <a:xfrm rot="-2700000">
              <a:off x="7771008" y="4671564"/>
              <a:ext cx="670984" cy="426904"/>
              <a:chOff x="6780936" y="4251465"/>
              <a:chExt cx="409403" cy="260477"/>
            </a:xfrm>
          </p:grpSpPr>
          <p:sp>
            <p:nvSpPr>
              <p:cNvPr id="361" name="Google Shape;361;p11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11"/>
            <p:cNvSpPr/>
            <p:nvPr/>
          </p:nvSpPr>
          <p:spPr>
            <a:xfrm>
              <a:off x="108312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27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6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1"/>
          </p:nvPr>
        </p:nvSpPr>
        <p:spPr>
          <a:xfrm>
            <a:off x="901175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2"/>
          </p:nvPr>
        </p:nvSpPr>
        <p:spPr>
          <a:xfrm>
            <a:off x="3448050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3"/>
          </p:nvPr>
        </p:nvSpPr>
        <p:spPr>
          <a:xfrm>
            <a:off x="901175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4"/>
          </p:nvPr>
        </p:nvSpPr>
        <p:spPr>
          <a:xfrm>
            <a:off x="3448050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5994925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6"/>
          </p:nvPr>
        </p:nvSpPr>
        <p:spPr>
          <a:xfrm>
            <a:off x="5994925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901175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8" hasCustomPrompt="1"/>
          </p:nvPr>
        </p:nvSpPr>
        <p:spPr>
          <a:xfrm>
            <a:off x="901175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 hasCustomPrompt="1"/>
          </p:nvPr>
        </p:nvSpPr>
        <p:spPr>
          <a:xfrm>
            <a:off x="3448046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3448046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4" hasCustomPrompt="1"/>
          </p:nvPr>
        </p:nvSpPr>
        <p:spPr>
          <a:xfrm>
            <a:off x="5994924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4924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6"/>
          </p:nvPr>
        </p:nvSpPr>
        <p:spPr>
          <a:xfrm>
            <a:off x="901175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17"/>
          </p:nvPr>
        </p:nvSpPr>
        <p:spPr>
          <a:xfrm>
            <a:off x="3448050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18"/>
          </p:nvPr>
        </p:nvSpPr>
        <p:spPr>
          <a:xfrm>
            <a:off x="5994925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9"/>
          </p:nvPr>
        </p:nvSpPr>
        <p:spPr>
          <a:xfrm>
            <a:off x="901175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20"/>
          </p:nvPr>
        </p:nvSpPr>
        <p:spPr>
          <a:xfrm>
            <a:off x="3448050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21"/>
          </p:nvPr>
        </p:nvSpPr>
        <p:spPr>
          <a:xfrm>
            <a:off x="5994925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386" name="Google Shape;386;p13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387" name="Google Shape;387;p13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388" name="Google Shape;388;p13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0" name="Google Shape;390;p13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392" name="Google Shape;392;p13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393" name="Google Shape;393;p13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94" name="Google Shape;394;p13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95" name="Google Shape;395;p13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398" name="Google Shape;398;p13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399" name="Google Shape;399;p13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0" name="Google Shape;400;p13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1" name="Google Shape;401;p13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404" name="Google Shape;404;p13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405" name="Google Shape;405;p13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6" name="Google Shape;406;p13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7" name="Google Shape;407;p13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409" name="Google Shape;409;p13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410" name="Google Shape;410;p13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411" name="Google Shape;411;p13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3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13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5" name="Google Shape;415;p13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p13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0" name="Google Shape;420;p13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22;p13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4" name="Google Shape;424;p13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425" name="Google Shape;425;p13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p13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2" name="Google Shape;432;p13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p13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3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436" name="Google Shape;436;p13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7" name="Google Shape;437;p13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438" name="Google Shape;438;p13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3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13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0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"/>
          <p:cNvSpPr txBox="1">
            <a:spLocks noGrp="1"/>
          </p:cNvSpPr>
          <p:nvPr>
            <p:ph type="title"/>
          </p:nvPr>
        </p:nvSpPr>
        <p:spPr>
          <a:xfrm>
            <a:off x="713241" y="3285024"/>
            <a:ext cx="441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"/>
          </p:nvPr>
        </p:nvSpPr>
        <p:spPr>
          <a:xfrm>
            <a:off x="713225" y="1375775"/>
            <a:ext cx="4419600" cy="19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grpSp>
        <p:nvGrpSpPr>
          <p:cNvPr id="447" name="Google Shape;447;p14"/>
          <p:cNvGrpSpPr/>
          <p:nvPr/>
        </p:nvGrpSpPr>
        <p:grpSpPr>
          <a:xfrm>
            <a:off x="286578" y="-195654"/>
            <a:ext cx="4800942" cy="5043604"/>
            <a:chOff x="286578" y="-195654"/>
            <a:chExt cx="4800942" cy="5043604"/>
          </a:xfrm>
        </p:grpSpPr>
        <p:sp>
          <p:nvSpPr>
            <p:cNvPr id="448" name="Google Shape;448;p14"/>
            <p:cNvSpPr/>
            <p:nvPr/>
          </p:nvSpPr>
          <p:spPr>
            <a:xfrm>
              <a:off x="4974678" y="47351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9" name="Google Shape;449;p14"/>
            <p:cNvGrpSpPr/>
            <p:nvPr/>
          </p:nvGrpSpPr>
          <p:grpSpPr>
            <a:xfrm rot="2700000">
              <a:off x="2368490" y="-67049"/>
              <a:ext cx="615078" cy="606761"/>
              <a:chOff x="4475733" y="4498537"/>
              <a:chExt cx="375292" cy="370217"/>
            </a:xfrm>
          </p:grpSpPr>
          <p:sp>
            <p:nvSpPr>
              <p:cNvPr id="450" name="Google Shape;450;p14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4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4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3" name="Google Shape;453;p14"/>
            <p:cNvSpPr/>
            <p:nvPr/>
          </p:nvSpPr>
          <p:spPr>
            <a:xfrm>
              <a:off x="286578" y="4090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72065" y="95096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61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 txBox="1">
            <a:spLocks noGrp="1"/>
          </p:cNvSpPr>
          <p:nvPr>
            <p:ph type="title"/>
          </p:nvPr>
        </p:nvSpPr>
        <p:spPr>
          <a:xfrm>
            <a:off x="1247525" y="1168750"/>
            <a:ext cx="3519600" cy="18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5"/>
          <p:cNvSpPr txBox="1">
            <a:spLocks noGrp="1"/>
          </p:cNvSpPr>
          <p:nvPr>
            <p:ph type="subTitle" idx="1"/>
          </p:nvPr>
        </p:nvSpPr>
        <p:spPr>
          <a:xfrm>
            <a:off x="1247525" y="3047438"/>
            <a:ext cx="35196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15"/>
          <p:cNvSpPr>
            <a:spLocks noGrp="1"/>
          </p:cNvSpPr>
          <p:nvPr>
            <p:ph type="pic" idx="2"/>
          </p:nvPr>
        </p:nvSpPr>
        <p:spPr>
          <a:xfrm>
            <a:off x="5022605" y="778800"/>
            <a:ext cx="3261000" cy="3585900"/>
          </a:xfrm>
          <a:prstGeom prst="teardrop">
            <a:avLst>
              <a:gd name="adj" fmla="val 56011"/>
            </a:avLst>
          </a:prstGeom>
          <a:noFill/>
          <a:ln>
            <a:noFill/>
          </a:ln>
        </p:spPr>
      </p:sp>
      <p:grpSp>
        <p:nvGrpSpPr>
          <p:cNvPr id="459" name="Google Shape;459;p15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460" name="Google Shape;460;p15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461" name="Google Shape;461;p15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62" name="Google Shape;462;p15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64" name="Google Shape;464;p15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5" name="Google Shape;465;p15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66" name="Google Shape;466;p15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67" name="Google Shape;467;p15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68" name="Google Shape;468;p15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469" name="Google Shape;469;p15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0" name="Google Shape;470;p15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471" name="Google Shape;471;p15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72" name="Google Shape;472;p15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15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474" name="Google Shape;474;p15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75" name="Google Shape;475;p15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476;p15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77" name="Google Shape;477;p15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8" name="Google Shape;478;p15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79" name="Google Shape;479;p15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80" name="Google Shape;480;p15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81" name="Google Shape;481;p15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482" name="Google Shape;482;p15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3" name="Google Shape;483;p15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484" name="Google Shape;484;p15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5" name="Google Shape;485;p15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15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487" name="Google Shape;487;p15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488" name="Google Shape;488;p15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15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0" name="Google Shape;490;p15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491" name="Google Shape;491;p15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492" name="Google Shape;492;p15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493" name="Google Shape;493;p15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15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5" name="Google Shape;495;p15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6" name="Google Shape;496;p15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5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498" name="Google Shape;498;p15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499" name="Google Shape;499;p15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15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15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2" name="Google Shape;502;p15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5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504" name="Google Shape;504;p15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505" name="Google Shape;505;p15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15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7" name="Google Shape;507;p15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8" name="Google Shape;508;p15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09" name="Google Shape;509;p15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510" name="Google Shape;510;p15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15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514" name="Google Shape;514;p1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p15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5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5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9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Google Shape;1257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7"/>
          <p:cNvSpPr txBox="1">
            <a:spLocks noGrp="1"/>
          </p:cNvSpPr>
          <p:nvPr>
            <p:ph type="body" idx="1"/>
          </p:nvPr>
        </p:nvSpPr>
        <p:spPr>
          <a:xfrm>
            <a:off x="3283575" y="1901525"/>
            <a:ext cx="5212200" cy="20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 sz="16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59" name="Google Shape;1259;p7"/>
          <p:cNvSpPr txBox="1">
            <a:spLocks noGrp="1"/>
          </p:cNvSpPr>
          <p:nvPr>
            <p:ph type="title"/>
          </p:nvPr>
        </p:nvSpPr>
        <p:spPr>
          <a:xfrm>
            <a:off x="1248975" y="961632"/>
            <a:ext cx="4389000" cy="822900"/>
          </a:xfrm>
          <a:prstGeom prst="rect">
            <a:avLst/>
          </a:prstGeom>
          <a:effectLst>
            <a:outerShdw dist="38100" dir="36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60" name="Google Shape;1260;p7"/>
          <p:cNvGrpSpPr/>
          <p:nvPr/>
        </p:nvGrpSpPr>
        <p:grpSpPr>
          <a:xfrm>
            <a:off x="-439310" y="-642171"/>
            <a:ext cx="9861843" cy="6182532"/>
            <a:chOff x="-439310" y="-642171"/>
            <a:chExt cx="9861843" cy="6182532"/>
          </a:xfrm>
        </p:grpSpPr>
        <p:grpSp>
          <p:nvGrpSpPr>
            <p:cNvPr id="1261" name="Google Shape;1261;p7"/>
            <p:cNvGrpSpPr/>
            <p:nvPr/>
          </p:nvGrpSpPr>
          <p:grpSpPr>
            <a:xfrm rot="4986705">
              <a:off x="19930" y="1666937"/>
              <a:ext cx="448152" cy="491285"/>
              <a:chOff x="2491325" y="2716700"/>
              <a:chExt cx="187800" cy="205875"/>
            </a:xfrm>
          </p:grpSpPr>
          <p:sp>
            <p:nvSpPr>
              <p:cNvPr id="1262" name="Google Shape;1262;p7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3" name="Google Shape;1263;p7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4" name="Google Shape;1264;p7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6" name="Google Shape;1266;p7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7" name="Google Shape;1267;p7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8" name="Google Shape;1268;p7"/>
            <p:cNvGrpSpPr/>
            <p:nvPr/>
          </p:nvGrpSpPr>
          <p:grpSpPr>
            <a:xfrm>
              <a:off x="5562558" y="-306715"/>
              <a:ext cx="538518" cy="758277"/>
              <a:chOff x="3314575" y="1081200"/>
              <a:chExt cx="158425" cy="223075"/>
            </a:xfrm>
          </p:grpSpPr>
          <p:sp>
            <p:nvSpPr>
              <p:cNvPr id="1269" name="Google Shape;1269;p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70" name="Google Shape;1270;p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1271" name="Google Shape;1271;p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2" name="Google Shape;1272;p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3" name="Google Shape;1273;p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4" name="Google Shape;1274;p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5" name="Google Shape;1275;p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6" name="Google Shape;1276;p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77" name="Google Shape;1277;p7"/>
            <p:cNvGrpSpPr/>
            <p:nvPr/>
          </p:nvGrpSpPr>
          <p:grpSpPr>
            <a:xfrm>
              <a:off x="173809" y="690814"/>
              <a:ext cx="399944" cy="415872"/>
              <a:chOff x="1643400" y="934975"/>
              <a:chExt cx="167600" cy="174275"/>
            </a:xfrm>
          </p:grpSpPr>
          <p:sp>
            <p:nvSpPr>
              <p:cNvPr id="1278" name="Google Shape;1278;p7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3" name="Google Shape;1283;p7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4" name="Google Shape;1284;p7"/>
            <p:cNvGrpSpPr/>
            <p:nvPr/>
          </p:nvGrpSpPr>
          <p:grpSpPr>
            <a:xfrm>
              <a:off x="8322211" y="128992"/>
              <a:ext cx="1100323" cy="989658"/>
              <a:chOff x="2394925" y="800575"/>
              <a:chExt cx="461100" cy="414725"/>
            </a:xfrm>
          </p:grpSpPr>
          <p:sp>
            <p:nvSpPr>
              <p:cNvPr id="1285" name="Google Shape;1285;p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7" name="Google Shape;1287;p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8" name="Google Shape;1288;p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9" name="Google Shape;1289;p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0" name="Google Shape;1290;p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1" name="Google Shape;1291;p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4" name="Google Shape;1294;p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5" name="Google Shape;1295;p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6" name="Google Shape;1296;p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7" name="Google Shape;1297;p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8" name="Google Shape;1298;p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9" name="Google Shape;1299;p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0" name="Google Shape;1300;p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1" name="Google Shape;1301;p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2" name="Google Shape;1302;p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3" name="Google Shape;1303;p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4" name="Google Shape;1304;p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5" name="Google Shape;1305;p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6" name="Google Shape;1306;p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7" name="Google Shape;1307;p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08" name="Google Shape;1308;p7"/>
            <p:cNvSpPr/>
            <p:nvPr/>
          </p:nvSpPr>
          <p:spPr>
            <a:xfrm>
              <a:off x="373312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09" name="Google Shape;1309;p7"/>
            <p:cNvGrpSpPr/>
            <p:nvPr/>
          </p:nvGrpSpPr>
          <p:grpSpPr>
            <a:xfrm>
              <a:off x="8576395" y="3338904"/>
              <a:ext cx="627000" cy="705691"/>
              <a:chOff x="1001020" y="2100654"/>
              <a:chExt cx="627000" cy="705691"/>
            </a:xfrm>
          </p:grpSpPr>
          <p:sp>
            <p:nvSpPr>
              <p:cNvPr id="1310" name="Google Shape;1310;p7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1" name="Google Shape;1311;p7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2" name="Google Shape;1312;p7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3" name="Google Shape;1313;p7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4" name="Google Shape;1314;p7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5" name="Google Shape;1315;p7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6" name="Google Shape;1316;p7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7" name="Google Shape;1317;p7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18" name="Google Shape;1318;p7"/>
            <p:cNvGrpSpPr/>
            <p:nvPr/>
          </p:nvGrpSpPr>
          <p:grpSpPr>
            <a:xfrm>
              <a:off x="-73605" y="3295965"/>
              <a:ext cx="626993" cy="639171"/>
              <a:chOff x="2544875" y="2981050"/>
              <a:chExt cx="225675" cy="230050"/>
            </a:xfrm>
          </p:grpSpPr>
          <p:sp>
            <p:nvSpPr>
              <p:cNvPr id="1319" name="Google Shape;1319;p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0" name="Google Shape;1320;p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1" name="Google Shape;1321;p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2" name="Google Shape;1322;p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3" name="Google Shape;1323;p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4" name="Google Shape;1324;p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5" name="Google Shape;1325;p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6" name="Google Shape;1326;p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7" name="Google Shape;1327;p7"/>
            <p:cNvGrpSpPr/>
            <p:nvPr/>
          </p:nvGrpSpPr>
          <p:grpSpPr>
            <a:xfrm rot="10800000">
              <a:off x="4063793" y="4782082"/>
              <a:ext cx="213514" cy="264342"/>
              <a:chOff x="3253150" y="1790000"/>
              <a:chExt cx="89475" cy="110775"/>
            </a:xfrm>
          </p:grpSpPr>
          <p:sp>
            <p:nvSpPr>
              <p:cNvPr id="1328" name="Google Shape;1328;p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9" name="Google Shape;1329;p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0" name="Google Shape;1330;p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1" name="Google Shape;1331;p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2" name="Google Shape;1332;p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3" name="Google Shape;1333;p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4" name="Google Shape;1334;p7"/>
            <p:cNvGrpSpPr/>
            <p:nvPr/>
          </p:nvGrpSpPr>
          <p:grpSpPr>
            <a:xfrm>
              <a:off x="-111712" y="1925745"/>
              <a:ext cx="666195" cy="589597"/>
              <a:chOff x="654525" y="966720"/>
              <a:chExt cx="666195" cy="589597"/>
            </a:xfrm>
          </p:grpSpPr>
          <p:sp>
            <p:nvSpPr>
              <p:cNvPr id="1335" name="Google Shape;1335;p7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6" name="Google Shape;1336;p7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7" name="Google Shape;1337;p7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8" name="Google Shape;1338;p7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9" name="Google Shape;1339;p7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0" name="Google Shape;1340;p7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1" name="Google Shape;1341;p7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2" name="Google Shape;1342;p7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3" name="Google Shape;1343;p7"/>
            <p:cNvSpPr/>
            <p:nvPr/>
          </p:nvSpPr>
          <p:spPr>
            <a:xfrm>
              <a:off x="2062127" y="3656182"/>
              <a:ext cx="25286" cy="25240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3"/>
                    <a:pt x="1" y="272"/>
                  </a:cubicBezTo>
                  <a:cubicBezTo>
                    <a:pt x="1" y="422"/>
                    <a:pt x="122" y="543"/>
                    <a:pt x="272" y="543"/>
                  </a:cubicBezTo>
                  <a:cubicBezTo>
                    <a:pt x="421" y="543"/>
                    <a:pt x="543" y="422"/>
                    <a:pt x="543" y="272"/>
                  </a:cubicBezTo>
                  <a:cubicBezTo>
                    <a:pt x="543" y="123"/>
                    <a:pt x="421" y="0"/>
                    <a:pt x="272" y="0"/>
                  </a:cubicBezTo>
                  <a:close/>
                </a:path>
              </a:pathLst>
            </a:custGeom>
            <a:solidFill>
              <a:srgbClr val="EAA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4" name="Google Shape;1344;p7"/>
            <p:cNvSpPr/>
            <p:nvPr/>
          </p:nvSpPr>
          <p:spPr>
            <a:xfrm>
              <a:off x="2446739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45" name="Google Shape;1345;p7"/>
            <p:cNvGrpSpPr/>
            <p:nvPr/>
          </p:nvGrpSpPr>
          <p:grpSpPr>
            <a:xfrm rot="10800000" flipH="1">
              <a:off x="6697433" y="-228614"/>
              <a:ext cx="667508" cy="680155"/>
              <a:chOff x="2861975" y="821975"/>
              <a:chExt cx="279725" cy="285025"/>
            </a:xfrm>
          </p:grpSpPr>
          <p:sp>
            <p:nvSpPr>
              <p:cNvPr id="1346" name="Google Shape;1346;p7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7" name="Google Shape;1347;p7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8" name="Google Shape;1348;p7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9" name="Google Shape;1349;p7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0" name="Google Shape;1350;p7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1" name="Google Shape;1351;p7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2" name="Google Shape;1352;p7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3" name="Google Shape;1353;p7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54" name="Google Shape;1354;p7"/>
            <p:cNvSpPr/>
            <p:nvPr/>
          </p:nvSpPr>
          <p:spPr>
            <a:xfrm>
              <a:off x="1510802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55" name="Google Shape;1355;p7"/>
            <p:cNvGrpSpPr/>
            <p:nvPr/>
          </p:nvGrpSpPr>
          <p:grpSpPr>
            <a:xfrm flipH="1">
              <a:off x="-176364" y="4372242"/>
              <a:ext cx="1100323" cy="989658"/>
              <a:chOff x="2394925" y="800575"/>
              <a:chExt cx="461100" cy="414725"/>
            </a:xfrm>
          </p:grpSpPr>
          <p:sp>
            <p:nvSpPr>
              <p:cNvPr id="1356" name="Google Shape;1356;p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7" name="Google Shape;1357;p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8" name="Google Shape;1358;p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9" name="Google Shape;1359;p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0" name="Google Shape;1360;p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1" name="Google Shape;1361;p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2" name="Google Shape;1362;p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3" name="Google Shape;1363;p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4" name="Google Shape;1364;p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5" name="Google Shape;1365;p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6" name="Google Shape;1366;p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7" name="Google Shape;1367;p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8" name="Google Shape;1368;p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9" name="Google Shape;1369;p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0" name="Google Shape;1370;p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1" name="Google Shape;1371;p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2" name="Google Shape;1372;p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3" name="Google Shape;1373;p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4" name="Google Shape;1374;p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5" name="Google Shape;1375;p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6" name="Google Shape;1376;p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7" name="Google Shape;1377;p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8" name="Google Shape;1378;p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79" name="Google Shape;1379;p7"/>
            <p:cNvSpPr/>
            <p:nvPr/>
          </p:nvSpPr>
          <p:spPr>
            <a:xfrm>
              <a:off x="8402127" y="4491804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80" name="Google Shape;1380;p7"/>
            <p:cNvGrpSpPr/>
            <p:nvPr/>
          </p:nvGrpSpPr>
          <p:grpSpPr>
            <a:xfrm rot="-1799997" flipH="1">
              <a:off x="-285814" y="2450767"/>
              <a:ext cx="538519" cy="758278"/>
              <a:chOff x="3314575" y="1081200"/>
              <a:chExt cx="158425" cy="223075"/>
            </a:xfrm>
          </p:grpSpPr>
          <p:sp>
            <p:nvSpPr>
              <p:cNvPr id="1381" name="Google Shape;1381;p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82" name="Google Shape;1382;p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1383" name="Google Shape;1383;p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4" name="Google Shape;1384;p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5" name="Google Shape;1385;p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6" name="Google Shape;1386;p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7" name="Google Shape;1387;p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8" name="Google Shape;1388;p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89" name="Google Shape;1389;p7"/>
            <p:cNvGrpSpPr/>
            <p:nvPr/>
          </p:nvGrpSpPr>
          <p:grpSpPr>
            <a:xfrm rot="10800000" flipH="1">
              <a:off x="8767455" y="1396307"/>
              <a:ext cx="213514" cy="264342"/>
              <a:chOff x="3253150" y="1790000"/>
              <a:chExt cx="89475" cy="110775"/>
            </a:xfrm>
          </p:grpSpPr>
          <p:sp>
            <p:nvSpPr>
              <p:cNvPr id="1390" name="Google Shape;1390;p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1" name="Google Shape;1391;p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2" name="Google Shape;1392;p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3" name="Google Shape;1393;p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4" name="Google Shape;1394;p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5" name="Google Shape;1395;p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96" name="Google Shape;1396;p7"/>
            <p:cNvGrpSpPr/>
            <p:nvPr/>
          </p:nvGrpSpPr>
          <p:grpSpPr>
            <a:xfrm rot="10800000">
              <a:off x="1187243" y="120494"/>
              <a:ext cx="213514" cy="264342"/>
              <a:chOff x="3253150" y="1790000"/>
              <a:chExt cx="89475" cy="110775"/>
            </a:xfrm>
          </p:grpSpPr>
          <p:sp>
            <p:nvSpPr>
              <p:cNvPr id="1397" name="Google Shape;1397;p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8" name="Google Shape;1398;p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9" name="Google Shape;1399;p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0" name="Google Shape;1400;p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1" name="Google Shape;1401;p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2" name="Google Shape;1402;p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03" name="Google Shape;1403;p7"/>
            <p:cNvSpPr/>
            <p:nvPr/>
          </p:nvSpPr>
          <p:spPr>
            <a:xfrm>
              <a:off x="168537" y="135427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4" name="Google Shape;1404;p7"/>
            <p:cNvSpPr/>
            <p:nvPr/>
          </p:nvSpPr>
          <p:spPr>
            <a:xfrm>
              <a:off x="362362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5" name="Google Shape;1405;p7"/>
            <p:cNvSpPr/>
            <p:nvPr/>
          </p:nvSpPr>
          <p:spPr>
            <a:xfrm>
              <a:off x="292187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6" name="Google Shape;1406;p7"/>
            <p:cNvSpPr/>
            <p:nvPr/>
          </p:nvSpPr>
          <p:spPr>
            <a:xfrm>
              <a:off x="3383212" y="4858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07" name="Google Shape;1407;p7"/>
            <p:cNvGrpSpPr/>
            <p:nvPr/>
          </p:nvGrpSpPr>
          <p:grpSpPr>
            <a:xfrm rot="10800000" flipH="1">
              <a:off x="6158908" y="4782085"/>
              <a:ext cx="538518" cy="758277"/>
              <a:chOff x="3314575" y="1081200"/>
              <a:chExt cx="158425" cy="223075"/>
            </a:xfrm>
          </p:grpSpPr>
          <p:sp>
            <p:nvSpPr>
              <p:cNvPr id="1408" name="Google Shape;1408;p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9" name="Google Shape;1409;p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1410" name="Google Shape;1410;p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1" name="Google Shape;1411;p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2" name="Google Shape;1412;p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3" name="Google Shape;1413;p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4" name="Google Shape;1414;p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5" name="Google Shape;1415;p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16" name="Google Shape;1416;p7"/>
            <p:cNvGrpSpPr/>
            <p:nvPr/>
          </p:nvGrpSpPr>
          <p:grpSpPr>
            <a:xfrm rot="10800000" flipH="1">
              <a:off x="7179670" y="4808290"/>
              <a:ext cx="626993" cy="639171"/>
              <a:chOff x="2544875" y="2981050"/>
              <a:chExt cx="225675" cy="230050"/>
            </a:xfrm>
          </p:grpSpPr>
          <p:sp>
            <p:nvSpPr>
              <p:cNvPr id="1417" name="Google Shape;1417;p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8" name="Google Shape;1418;p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9" name="Google Shape;1419;p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0" name="Google Shape;1420;p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1" name="Google Shape;1421;p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2" name="Google Shape;1422;p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3" name="Google Shape;1423;p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4" name="Google Shape;1424;p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25" name="Google Shape;1425;p7"/>
            <p:cNvSpPr/>
            <p:nvPr/>
          </p:nvSpPr>
          <p:spPr>
            <a:xfrm>
              <a:off x="6755062" y="4811310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6" name="Google Shape;1426;p7"/>
            <p:cNvSpPr/>
            <p:nvPr/>
          </p:nvSpPr>
          <p:spPr>
            <a:xfrm>
              <a:off x="876652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7" name="Google Shape;1427;p7"/>
            <p:cNvSpPr/>
            <p:nvPr/>
          </p:nvSpPr>
          <p:spPr>
            <a:xfrm>
              <a:off x="6078787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8" name="Google Shape;1428;p7"/>
            <p:cNvSpPr/>
            <p:nvPr/>
          </p:nvSpPr>
          <p:spPr>
            <a:xfrm>
              <a:off x="3916612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29" name="Google Shape;1429;p7"/>
            <p:cNvGrpSpPr/>
            <p:nvPr/>
          </p:nvGrpSpPr>
          <p:grpSpPr>
            <a:xfrm>
              <a:off x="4688894" y="81708"/>
              <a:ext cx="138082" cy="149045"/>
              <a:chOff x="1819025" y="1115525"/>
              <a:chExt cx="24125" cy="24200"/>
            </a:xfrm>
          </p:grpSpPr>
          <p:sp>
            <p:nvSpPr>
              <p:cNvPr id="1430" name="Google Shape;1430;p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1" name="Google Shape;1431;p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2" name="Google Shape;1432;p7"/>
            <p:cNvGrpSpPr/>
            <p:nvPr/>
          </p:nvGrpSpPr>
          <p:grpSpPr>
            <a:xfrm>
              <a:off x="8602081" y="3082083"/>
              <a:ext cx="138082" cy="149045"/>
              <a:chOff x="1819025" y="1115525"/>
              <a:chExt cx="24125" cy="24200"/>
            </a:xfrm>
          </p:grpSpPr>
          <p:sp>
            <p:nvSpPr>
              <p:cNvPr id="1433" name="Google Shape;1433;p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4" name="Google Shape;1434;p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35" name="Google Shape;1435;p7"/>
            <p:cNvSpPr/>
            <p:nvPr/>
          </p:nvSpPr>
          <p:spPr>
            <a:xfrm>
              <a:off x="7895039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8682889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7" name="Google Shape;1437;p7"/>
            <p:cNvSpPr/>
            <p:nvPr/>
          </p:nvSpPr>
          <p:spPr>
            <a:xfrm>
              <a:off x="8911489" y="41035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38" name="Google Shape;1438;p7"/>
            <p:cNvGrpSpPr/>
            <p:nvPr/>
          </p:nvGrpSpPr>
          <p:grpSpPr>
            <a:xfrm>
              <a:off x="7806669" y="4754008"/>
              <a:ext cx="138082" cy="149045"/>
              <a:chOff x="1819025" y="1115525"/>
              <a:chExt cx="24125" cy="24200"/>
            </a:xfrm>
          </p:grpSpPr>
          <p:sp>
            <p:nvSpPr>
              <p:cNvPr id="1439" name="Google Shape;1439;p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0" name="Google Shape;1440;p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"/>
          <p:cNvSpPr txBox="1">
            <a:spLocks noGrp="1"/>
          </p:cNvSpPr>
          <p:nvPr>
            <p:ph type="title"/>
          </p:nvPr>
        </p:nvSpPr>
        <p:spPr>
          <a:xfrm>
            <a:off x="825375" y="1757896"/>
            <a:ext cx="35979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522" name="Google Shape;522;p16"/>
          <p:cNvSpPr txBox="1">
            <a:spLocks noGrp="1"/>
          </p:cNvSpPr>
          <p:nvPr>
            <p:ph type="subTitle" idx="1"/>
          </p:nvPr>
        </p:nvSpPr>
        <p:spPr>
          <a:xfrm>
            <a:off x="825367" y="2474788"/>
            <a:ext cx="35979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523" name="Google Shape;523;p16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524" name="Google Shape;524;p16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525" name="Google Shape;525;p16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526" name="Google Shape;526;p16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16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8" name="Google Shape;528;p16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529" name="Google Shape;529;p16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530" name="Google Shape;530;p16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531" name="Google Shape;531;p16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2" name="Google Shape;532;p16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3" name="Google Shape;533;p16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34" name="Google Shape;534;p16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5" name="Google Shape;535;p16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536" name="Google Shape;536;p16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537" name="Google Shape;537;p16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16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16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1" name="Google Shape;541;p16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542" name="Google Shape;542;p16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543" name="Google Shape;543;p16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16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5" name="Google Shape;545;p16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6" name="Google Shape;546;p16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47" name="Google Shape;547;p16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548" name="Google Shape;548;p16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549" name="Google Shape;549;p16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16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16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3" name="Google Shape;553;p16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554" name="Google Shape;554;p16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8" name="Google Shape;558;p16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p16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6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6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563" name="Google Shape;563;p16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6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5" name="Google Shape;565;p16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6" name="Google Shape;566;p16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567" name="Google Shape;567;p16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Google Shape;568;p16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9" name="Google Shape;569;p16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0" name="Google Shape;570;p16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571" name="Google Shape;571;p16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p16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6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574" name="Google Shape;574;p16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5" name="Google Shape;575;p16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576" name="Google Shape;576;p1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8" name="Google Shape;578;p16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214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7"/>
          <p:cNvSpPr txBox="1">
            <a:spLocks noGrp="1"/>
          </p:cNvSpPr>
          <p:nvPr>
            <p:ph type="title"/>
          </p:nvPr>
        </p:nvSpPr>
        <p:spPr>
          <a:xfrm>
            <a:off x="4532400" y="1761350"/>
            <a:ext cx="3593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584" name="Google Shape;584;p17"/>
          <p:cNvSpPr txBox="1">
            <a:spLocks noGrp="1"/>
          </p:cNvSpPr>
          <p:nvPr>
            <p:ph type="subTitle" idx="1"/>
          </p:nvPr>
        </p:nvSpPr>
        <p:spPr>
          <a:xfrm>
            <a:off x="4532575" y="2478250"/>
            <a:ext cx="35934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585" name="Google Shape;585;p17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586" name="Google Shape;586;p17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587" name="Google Shape;587;p17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588" name="Google Shape;588;p17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17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0" name="Google Shape;590;p17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1" name="Google Shape;591;p17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592" name="Google Shape;592;p17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593" name="Google Shape;593;p17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94" name="Google Shape;594;p17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595" name="Google Shape;595;p17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6" name="Google Shape;596;p17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97" name="Google Shape;597;p17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8" name="Google Shape;598;p17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17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600" name="Google Shape;600;p17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601" name="Google Shape;601;p17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17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3" name="Google Shape;603;p17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4" name="Google Shape;604;p17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605" name="Google Shape;605;p17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606" name="Google Shape;606;p17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07" name="Google Shape;607;p17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608" name="Google Shape;608;p17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17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10" name="Google Shape;610;p17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1" name="Google Shape;611;p17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7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613" name="Google Shape;613;p17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614" name="Google Shape;614;p17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7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6" name="Google Shape;616;p17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617" name="Google Shape;617;p17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618" name="Google Shape;618;p17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619" name="Google Shape;619;p17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0" name="Google Shape;620;p17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1" name="Google Shape;621;p17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22" name="Google Shape;622;p17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3" name="Google Shape;623;p17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624" name="Google Shape;624;p17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625" name="Google Shape;625;p17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6" name="Google Shape;626;p17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7" name="Google Shape;627;p17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28" name="Google Shape;628;p17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9" name="Google Shape;629;p17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630" name="Google Shape;630;p17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631" name="Google Shape;631;p17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2" name="Google Shape;632;p17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3" name="Google Shape;633;p17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4" name="Google Shape;634;p17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635" name="Google Shape;635;p17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636" name="Google Shape;636;p17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17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640" name="Google Shape;640;p1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2" name="Google Shape;642;p17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93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648" name="Google Shape;648;p18"/>
          <p:cNvSpPr txBox="1">
            <a:spLocks noGrp="1"/>
          </p:cNvSpPr>
          <p:nvPr>
            <p:ph type="subTitle" idx="1"/>
          </p:nvPr>
        </p:nvSpPr>
        <p:spPr>
          <a:xfrm>
            <a:off x="4908151" y="2859207"/>
            <a:ext cx="28176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9" name="Google Shape;649;p18"/>
          <p:cNvSpPr txBox="1">
            <a:spLocks noGrp="1"/>
          </p:cNvSpPr>
          <p:nvPr>
            <p:ph type="subTitle" idx="2"/>
          </p:nvPr>
        </p:nvSpPr>
        <p:spPr>
          <a:xfrm>
            <a:off x="1418226" y="2859207"/>
            <a:ext cx="28176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0" name="Google Shape;650;p18"/>
          <p:cNvSpPr txBox="1">
            <a:spLocks noGrp="1"/>
          </p:cNvSpPr>
          <p:nvPr>
            <p:ph type="subTitle" idx="3"/>
          </p:nvPr>
        </p:nvSpPr>
        <p:spPr>
          <a:xfrm>
            <a:off x="1418226" y="2555675"/>
            <a:ext cx="28176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651" name="Google Shape;651;p18"/>
          <p:cNvSpPr txBox="1">
            <a:spLocks noGrp="1"/>
          </p:cNvSpPr>
          <p:nvPr>
            <p:ph type="subTitle" idx="4"/>
          </p:nvPr>
        </p:nvSpPr>
        <p:spPr>
          <a:xfrm>
            <a:off x="4908174" y="2555675"/>
            <a:ext cx="28176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652" name="Google Shape;652;p18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653" name="Google Shape;653;p18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654" name="Google Shape;654;p18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8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8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657;p18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658" name="Google Shape;658;p18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659" name="Google Shape;659;p18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660" name="Google Shape;660;p18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1" name="Google Shape;661;p18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2" name="Google Shape;662;p18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3" name="Google Shape;663;p18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664" name="Google Shape;664;p18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665" name="Google Shape;665;p18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6" name="Google Shape;666;p18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67" name="Google Shape;667;p18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68" name="Google Shape;668;p18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669" name="Google Shape;669;p18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0" name="Google Shape;670;p18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18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2" name="Google Shape;672;p18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3" name="Google Shape;673;p18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74" name="Google Shape;674;p18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5" name="Google Shape;675;p18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676" name="Google Shape;676;p18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677" name="Google Shape;677;p18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678" name="Google Shape;678;p18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79" name="Google Shape;679;p18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680" name="Google Shape;680;p18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1" name="Google Shape;681;p18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2" name="Google Shape;682;p18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3" name="Google Shape;683;p18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684" name="Google Shape;684;p18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8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6" name="Google Shape;686;p18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8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8" name="Google Shape;688;p18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689" name="Google Shape;689;p18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690" name="Google Shape;690;p18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8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8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93" name="Google Shape;693;p18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18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18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96" name="Google Shape;696;p18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697" name="Google Shape;697;p18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698" name="Google Shape;698;p18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699" name="Google Shape;699;p18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00" name="Google Shape;700;p18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01" name="Google Shape;701;p18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02" name="Google Shape;702;p18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03" name="Google Shape;703;p18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704" name="Google Shape;704;p18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705" name="Google Shape;705;p18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18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7" name="Google Shape;707;p18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8" name="Google Shape;708;p18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709" name="Google Shape;709;p18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0" name="Google Shape;710;p18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1" name="Google Shape;711;p18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12" name="Google Shape;712;p18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713" name="Google Shape;713;p1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5" name="Google Shape;715;p18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8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8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69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9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21" name="Google Shape;721;p19"/>
          <p:cNvSpPr txBox="1">
            <a:spLocks noGrp="1"/>
          </p:cNvSpPr>
          <p:nvPr>
            <p:ph type="subTitle" idx="1"/>
          </p:nvPr>
        </p:nvSpPr>
        <p:spPr>
          <a:xfrm>
            <a:off x="1771650" y="3111950"/>
            <a:ext cx="56007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2" name="Google Shape;722;p19"/>
          <p:cNvSpPr txBox="1">
            <a:spLocks noGrp="1"/>
          </p:cNvSpPr>
          <p:nvPr>
            <p:ph type="subTitle" idx="2"/>
          </p:nvPr>
        </p:nvSpPr>
        <p:spPr>
          <a:xfrm>
            <a:off x="1771650" y="1591375"/>
            <a:ext cx="56007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723" name="Google Shape;723;p19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724" name="Google Shape;724;p19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725" name="Google Shape;725;p19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726" name="Google Shape;726;p19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19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28" name="Google Shape;728;p19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9" name="Google Shape;729;p19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730" name="Google Shape;730;p19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731" name="Google Shape;731;p19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32" name="Google Shape;732;p19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733" name="Google Shape;733;p19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19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35" name="Google Shape;735;p19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6" name="Google Shape;736;p19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7" name="Google Shape;737;p19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738" name="Google Shape;738;p19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739" name="Google Shape;739;p19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19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1" name="Google Shape;741;p19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42" name="Google Shape;742;p19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743" name="Google Shape;743;p19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744" name="Google Shape;744;p19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45" name="Google Shape;745;p19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746" name="Google Shape;746;p19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7" name="Google Shape;747;p19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48" name="Google Shape;748;p19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9" name="Google Shape;749;p19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0" name="Google Shape;750;p19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751" name="Google Shape;751;p19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752" name="Google Shape;752;p19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19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19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755" name="Google Shape;755;p19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756" name="Google Shape;756;p19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757" name="Google Shape;757;p19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758;p19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9" name="Google Shape;759;p19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0" name="Google Shape;760;p19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1" name="Google Shape;761;p19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762" name="Google Shape;762;p19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763" name="Google Shape;763;p19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4" name="Google Shape;764;p19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5" name="Google Shape;765;p19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6" name="Google Shape;766;p19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7" name="Google Shape;767;p19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768" name="Google Shape;768;p19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769" name="Google Shape;769;p19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0" name="Google Shape;770;p19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1" name="Google Shape;771;p19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72" name="Google Shape;772;p19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773" name="Google Shape;773;p19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774" name="Google Shape;774;p19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9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9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9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778" name="Google Shape;778;p19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9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0" name="Google Shape;780;p19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9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9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9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678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0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86" name="Google Shape;786;p20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38520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787" name="Google Shape;787;p20"/>
          <p:cNvSpPr txBox="1">
            <a:spLocks noGrp="1"/>
          </p:cNvSpPr>
          <p:nvPr>
            <p:ph type="body" idx="2"/>
          </p:nvPr>
        </p:nvSpPr>
        <p:spPr>
          <a:xfrm>
            <a:off x="4572000" y="1063350"/>
            <a:ext cx="38520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788" name="Google Shape;788;p20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789" name="Google Shape;789;p20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790" name="Google Shape;790;p20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791" name="Google Shape;791;p20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792" name="Google Shape;792;p20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793" name="Google Shape;793;p20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20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20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96" name="Google Shape;796;p20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7" name="Google Shape;797;p20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798" name="Google Shape;798;p20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799" name="Google Shape;799;p20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800" name="Google Shape;800;p20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1" name="Google Shape;801;p20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02" name="Google Shape;802;p20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03" name="Google Shape;803;p20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4" name="Google Shape;804;p20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805" name="Google Shape;805;p20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806" name="Google Shape;806;p20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807" name="Google Shape;807;p20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8" name="Google Shape;808;p20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09" name="Google Shape;809;p20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10" name="Google Shape;810;p20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11" name="Google Shape;811;p20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812" name="Google Shape;812;p20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813" name="Google Shape;813;p20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814" name="Google Shape;814;p20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815" name="Google Shape;815;p20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816" name="Google Shape;816;p20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7" name="Google Shape;817;p20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18" name="Google Shape;818;p20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19" name="Google Shape;819;p20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0" name="Google Shape;820;p20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821" name="Google Shape;821;p20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822" name="Google Shape;822;p20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823" name="Google Shape;823;p20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4" name="Google Shape;824;p20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25" name="Google Shape;825;p20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26" name="Google Shape;826;p20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7" name="Google Shape;827;p20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828" name="Google Shape;828;p20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829" name="Google Shape;829;p20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830" name="Google Shape;830;p20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1" name="Google Shape;831;p20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32" name="Google Shape;832;p20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33" name="Google Shape;833;p20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834" name="Google Shape;834;p20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5" name="Google Shape;835;p20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836" name="Google Shape;836;p20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20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20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9" name="Google Shape;839;p20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840" name="Google Shape;840;p20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841" name="Google Shape;841;p20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2" name="Google Shape;842;p20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43" name="Google Shape;843;p20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44" name="Google Shape;844;p20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845" name="Google Shape;845;p20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6" name="Google Shape;846;p20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7" name="Google Shape;847;p20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8" name="Google Shape;848;p20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9" name="Google Shape;849;p20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0" name="Google Shape;850;p20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1" name="Google Shape;851;p20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52" name="Google Shape;852;p20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853" name="Google Shape;853;p20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4" name="Google Shape;854;p20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55" name="Google Shape;855;p20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7" name="Google Shape;857;p20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858" name="Google Shape;858;p20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20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60" name="Google Shape;860;p20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1" name="Google Shape;861;p20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862" name="Google Shape;862;p20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0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4" name="Google Shape;864;p20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870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21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870" name="Google Shape;870;p21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871" name="Google Shape;871;p21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872" name="Google Shape;872;p21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21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74" name="Google Shape;874;p21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875" name="Google Shape;875;p21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876" name="Google Shape;876;p21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877" name="Google Shape;877;p21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21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9" name="Google Shape;879;p21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80" name="Google Shape;880;p21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1" name="Google Shape;881;p21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882" name="Google Shape;882;p21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883" name="Google Shape;883;p21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4" name="Google Shape;884;p21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5" name="Google Shape;885;p21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86" name="Google Shape;886;p21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7" name="Google Shape;887;p21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888" name="Google Shape;888;p21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889" name="Google Shape;889;p21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21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21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21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93" name="Google Shape;893;p21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894" name="Google Shape;894;p21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895" name="Google Shape;895;p21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21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21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21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21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900" name="Google Shape;900;p21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901" name="Google Shape;901;p21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p21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3" name="Google Shape;903;p21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04" name="Google Shape;904;p21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905" name="Google Shape;905;p21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6" name="Google Shape;906;p21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7" name="Google Shape;907;p21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08" name="Google Shape;908;p21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909" name="Google Shape;909;p21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0" name="Google Shape;910;p21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1" name="Google Shape;911;p21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2" name="Google Shape;912;p21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913" name="Google Shape;913;p21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4" name="Google Shape;914;p21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5" name="Google Shape;915;p21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6" name="Google Shape;916;p21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917" name="Google Shape;917;p21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8" name="Google Shape;918;p21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9" name="Google Shape;919;p21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920" name="Google Shape;920;p21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21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922" name="Google Shape;922;p21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4" name="Google Shape;924;p21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21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929" name="Google Shape;929;p21"/>
          <p:cNvSpPr txBox="1">
            <a:spLocks noGrp="1"/>
          </p:cNvSpPr>
          <p:nvPr>
            <p:ph type="subTitle" idx="1"/>
          </p:nvPr>
        </p:nvSpPr>
        <p:spPr>
          <a:xfrm>
            <a:off x="1090025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0" name="Google Shape;930;p21"/>
          <p:cNvSpPr txBox="1">
            <a:spLocks noGrp="1"/>
          </p:cNvSpPr>
          <p:nvPr>
            <p:ph type="subTitle" idx="2"/>
          </p:nvPr>
        </p:nvSpPr>
        <p:spPr>
          <a:xfrm>
            <a:off x="3484347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1" name="Google Shape;931;p21"/>
          <p:cNvSpPr txBox="1">
            <a:spLocks noGrp="1"/>
          </p:cNvSpPr>
          <p:nvPr>
            <p:ph type="subTitle" idx="3"/>
          </p:nvPr>
        </p:nvSpPr>
        <p:spPr>
          <a:xfrm>
            <a:off x="5878675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2" name="Google Shape;932;p21"/>
          <p:cNvSpPr txBox="1">
            <a:spLocks noGrp="1"/>
          </p:cNvSpPr>
          <p:nvPr>
            <p:ph type="subTitle" idx="4"/>
          </p:nvPr>
        </p:nvSpPr>
        <p:spPr>
          <a:xfrm>
            <a:off x="1090025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33" name="Google Shape;933;p21"/>
          <p:cNvSpPr txBox="1">
            <a:spLocks noGrp="1"/>
          </p:cNvSpPr>
          <p:nvPr>
            <p:ph type="subTitle" idx="5"/>
          </p:nvPr>
        </p:nvSpPr>
        <p:spPr>
          <a:xfrm>
            <a:off x="3484350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34" name="Google Shape;934;p21"/>
          <p:cNvSpPr txBox="1">
            <a:spLocks noGrp="1"/>
          </p:cNvSpPr>
          <p:nvPr>
            <p:ph type="subTitle" idx="6"/>
          </p:nvPr>
        </p:nvSpPr>
        <p:spPr>
          <a:xfrm>
            <a:off x="5878675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925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2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937" name="Google Shape;937;p22"/>
          <p:cNvSpPr txBox="1">
            <a:spLocks noGrp="1"/>
          </p:cNvSpPr>
          <p:nvPr>
            <p:ph type="subTitle" idx="1"/>
          </p:nvPr>
        </p:nvSpPr>
        <p:spPr>
          <a:xfrm>
            <a:off x="2256208" y="197168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2"/>
          <p:cNvSpPr txBox="1">
            <a:spLocks noGrp="1"/>
          </p:cNvSpPr>
          <p:nvPr>
            <p:ph type="subTitle" idx="2"/>
          </p:nvPr>
        </p:nvSpPr>
        <p:spPr>
          <a:xfrm>
            <a:off x="5685161" y="197168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9" name="Google Shape;939;p22"/>
          <p:cNvSpPr txBox="1">
            <a:spLocks noGrp="1"/>
          </p:cNvSpPr>
          <p:nvPr>
            <p:ph type="subTitle" idx="3"/>
          </p:nvPr>
        </p:nvSpPr>
        <p:spPr>
          <a:xfrm>
            <a:off x="2256208" y="361904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0" name="Google Shape;940;p22"/>
          <p:cNvSpPr txBox="1">
            <a:spLocks noGrp="1"/>
          </p:cNvSpPr>
          <p:nvPr>
            <p:ph type="subTitle" idx="4"/>
          </p:nvPr>
        </p:nvSpPr>
        <p:spPr>
          <a:xfrm>
            <a:off x="5685161" y="361904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1" name="Google Shape;941;p22"/>
          <p:cNvSpPr txBox="1">
            <a:spLocks noGrp="1"/>
          </p:cNvSpPr>
          <p:nvPr>
            <p:ph type="subTitle" idx="5"/>
          </p:nvPr>
        </p:nvSpPr>
        <p:spPr>
          <a:xfrm>
            <a:off x="2256208" y="1490589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2" name="Google Shape;942;p22"/>
          <p:cNvSpPr txBox="1">
            <a:spLocks noGrp="1"/>
          </p:cNvSpPr>
          <p:nvPr>
            <p:ph type="subTitle" idx="6"/>
          </p:nvPr>
        </p:nvSpPr>
        <p:spPr>
          <a:xfrm>
            <a:off x="2256208" y="313804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3" name="Google Shape;943;p22"/>
          <p:cNvSpPr txBox="1">
            <a:spLocks noGrp="1"/>
          </p:cNvSpPr>
          <p:nvPr>
            <p:ph type="subTitle" idx="7"/>
          </p:nvPr>
        </p:nvSpPr>
        <p:spPr>
          <a:xfrm>
            <a:off x="5685158" y="1490589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4" name="Google Shape;944;p22"/>
          <p:cNvSpPr txBox="1">
            <a:spLocks noGrp="1"/>
          </p:cNvSpPr>
          <p:nvPr>
            <p:ph type="subTitle" idx="8"/>
          </p:nvPr>
        </p:nvSpPr>
        <p:spPr>
          <a:xfrm>
            <a:off x="5685158" y="313804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945" name="Google Shape;945;p22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946" name="Google Shape;946;p22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947" name="Google Shape;947;p22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948" name="Google Shape;948;p22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0" name="Google Shape;950;p22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51" name="Google Shape;951;p22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952" name="Google Shape;952;p22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953" name="Google Shape;953;p22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54" name="Google Shape;954;p22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955" name="Google Shape;955;p22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56" name="Google Shape;956;p22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957" name="Google Shape;957;p22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8" name="Google Shape;958;p22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9" name="Google Shape;959;p22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960" name="Google Shape;960;p22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961" name="Google Shape;961;p22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22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3" name="Google Shape;963;p22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4" name="Google Shape;964;p22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965" name="Google Shape;965;p22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966" name="Google Shape;966;p22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67" name="Google Shape;967;p22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968" name="Google Shape;968;p22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69" name="Google Shape;969;p22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970" name="Google Shape;970;p22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1" name="Google Shape;971;p22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2" name="Google Shape;972;p22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973" name="Google Shape;973;p22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974" name="Google Shape;974;p22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22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6" name="Google Shape;976;p22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977" name="Google Shape;977;p22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978" name="Google Shape;978;p22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979" name="Google Shape;979;p22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0" name="Google Shape;980;p22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1" name="Google Shape;981;p22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82" name="Google Shape;982;p22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3" name="Google Shape;983;p22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984" name="Google Shape;984;p22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985" name="Google Shape;985;p22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6" name="Google Shape;986;p22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7" name="Google Shape;987;p22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88" name="Google Shape;988;p22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9" name="Google Shape;989;p22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990" name="Google Shape;990;p22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991" name="Google Shape;991;p22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92" name="Google Shape;992;p22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93" name="Google Shape;993;p22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94" name="Google Shape;994;p22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995" name="Google Shape;995;p22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996" name="Google Shape;996;p22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22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1000" name="Google Shape;1000;p22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22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2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2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601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23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1008" name="Google Shape;1008;p23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1009" name="Google Shape;1009;p23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1010" name="Google Shape;1010;p23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1011" name="Google Shape;1011;p23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1012" name="Google Shape;1012;p23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13" name="Google Shape;1013;p23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14" name="Google Shape;1014;p23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15" name="Google Shape;1015;p23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6" name="Google Shape;1016;p23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1017" name="Google Shape;1017;p23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1018" name="Google Shape;1018;p23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1019" name="Google Shape;1019;p23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20" name="Google Shape;1020;p23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21" name="Google Shape;1021;p23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2" name="Google Shape;1022;p23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3" name="Google Shape;1023;p23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1024" name="Google Shape;1024;p23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1025" name="Google Shape;1025;p23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1026" name="Google Shape;1026;p23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27" name="Google Shape;1027;p23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28" name="Google Shape;1028;p23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9" name="Google Shape;1029;p23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0" name="Google Shape;1030;p23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1031" name="Google Shape;1031;p23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1032" name="Google Shape;1032;p23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1033" name="Google Shape;1033;p23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1034" name="Google Shape;1034;p23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1035" name="Google Shape;1035;p23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36" name="Google Shape;1036;p23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37" name="Google Shape;1037;p23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38" name="Google Shape;1038;p23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9" name="Google Shape;1039;p23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1040" name="Google Shape;1040;p23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1041" name="Google Shape;1041;p23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1042" name="Google Shape;1042;p23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43" name="Google Shape;1043;p23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44" name="Google Shape;1044;p23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45" name="Google Shape;1045;p23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23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1047" name="Google Shape;1047;p23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1048" name="Google Shape;1048;p23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1049" name="Google Shape;1049;p23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50" name="Google Shape;1050;p23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51" name="Google Shape;1051;p23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52" name="Google Shape;1052;p23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53" name="Google Shape;1053;p23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4" name="Google Shape;1054;p23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1055" name="Google Shape;1055;p23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23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23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8" name="Google Shape;1058;p23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1059" name="Google Shape;1059;p23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1060" name="Google Shape;1060;p23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23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2" name="Google Shape;1062;p23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63" name="Google Shape;1063;p23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1064" name="Google Shape;1064;p23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5" name="Google Shape;1065;p23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6" name="Google Shape;1066;p23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23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8" name="Google Shape;1068;p23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9" name="Google Shape;1069;p23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23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71" name="Google Shape;1071;p23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1072" name="Google Shape;1072;p23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23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4" name="Google Shape;1074;p23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3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6" name="Google Shape;1076;p23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1077" name="Google Shape;1077;p23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23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79" name="Google Shape;1079;p23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0" name="Google Shape;1080;p23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1081" name="Google Shape;1081;p23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3" name="Google Shape;1083;p23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3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3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7" name="Google Shape;1087;p23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088" name="Google Shape;1088;p23"/>
          <p:cNvSpPr txBox="1">
            <a:spLocks noGrp="1"/>
          </p:cNvSpPr>
          <p:nvPr>
            <p:ph type="subTitle" idx="1"/>
          </p:nvPr>
        </p:nvSpPr>
        <p:spPr>
          <a:xfrm>
            <a:off x="1108627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9" name="Google Shape;1089;p23"/>
          <p:cNvSpPr txBox="1">
            <a:spLocks noGrp="1"/>
          </p:cNvSpPr>
          <p:nvPr>
            <p:ph type="subTitle" idx="2"/>
          </p:nvPr>
        </p:nvSpPr>
        <p:spPr>
          <a:xfrm>
            <a:off x="3579000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0" name="Google Shape;1090;p23"/>
          <p:cNvSpPr txBox="1">
            <a:spLocks noGrp="1"/>
          </p:cNvSpPr>
          <p:nvPr>
            <p:ph type="subTitle" idx="3"/>
          </p:nvPr>
        </p:nvSpPr>
        <p:spPr>
          <a:xfrm>
            <a:off x="1108627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4"/>
          </p:nvPr>
        </p:nvSpPr>
        <p:spPr>
          <a:xfrm>
            <a:off x="3579000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5"/>
          </p:nvPr>
        </p:nvSpPr>
        <p:spPr>
          <a:xfrm>
            <a:off x="6049373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6"/>
          </p:nvPr>
        </p:nvSpPr>
        <p:spPr>
          <a:xfrm>
            <a:off x="6049373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7"/>
          </p:nvPr>
        </p:nvSpPr>
        <p:spPr>
          <a:xfrm>
            <a:off x="1109527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5" name="Google Shape;1095;p23"/>
          <p:cNvSpPr txBox="1">
            <a:spLocks noGrp="1"/>
          </p:cNvSpPr>
          <p:nvPr>
            <p:ph type="subTitle" idx="8"/>
          </p:nvPr>
        </p:nvSpPr>
        <p:spPr>
          <a:xfrm>
            <a:off x="3579900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6" name="Google Shape;1096;p23"/>
          <p:cNvSpPr txBox="1">
            <a:spLocks noGrp="1"/>
          </p:cNvSpPr>
          <p:nvPr>
            <p:ph type="subTitle" idx="9"/>
          </p:nvPr>
        </p:nvSpPr>
        <p:spPr>
          <a:xfrm>
            <a:off x="6050273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7" name="Google Shape;1097;p23"/>
          <p:cNvSpPr txBox="1">
            <a:spLocks noGrp="1"/>
          </p:cNvSpPr>
          <p:nvPr>
            <p:ph type="subTitle" idx="13"/>
          </p:nvPr>
        </p:nvSpPr>
        <p:spPr>
          <a:xfrm>
            <a:off x="1109527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8" name="Google Shape;1098;p23"/>
          <p:cNvSpPr txBox="1">
            <a:spLocks noGrp="1"/>
          </p:cNvSpPr>
          <p:nvPr>
            <p:ph type="subTitle" idx="14"/>
          </p:nvPr>
        </p:nvSpPr>
        <p:spPr>
          <a:xfrm>
            <a:off x="3579900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9" name="Google Shape;1099;p23"/>
          <p:cNvSpPr txBox="1">
            <a:spLocks noGrp="1"/>
          </p:cNvSpPr>
          <p:nvPr>
            <p:ph type="subTitle" idx="15"/>
          </p:nvPr>
        </p:nvSpPr>
        <p:spPr>
          <a:xfrm>
            <a:off x="6050273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64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4"/>
          <p:cNvSpPr txBox="1">
            <a:spLocks noGrp="1"/>
          </p:cNvSpPr>
          <p:nvPr>
            <p:ph type="title" hasCustomPrompt="1"/>
          </p:nvPr>
        </p:nvSpPr>
        <p:spPr>
          <a:xfrm>
            <a:off x="886550" y="642075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2" name="Google Shape;1102;p24"/>
          <p:cNvSpPr txBox="1">
            <a:spLocks noGrp="1"/>
          </p:cNvSpPr>
          <p:nvPr>
            <p:ph type="subTitle" idx="1"/>
          </p:nvPr>
        </p:nvSpPr>
        <p:spPr>
          <a:xfrm>
            <a:off x="886550" y="1331005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03" name="Google Shape;1103;p24"/>
          <p:cNvSpPr txBox="1">
            <a:spLocks noGrp="1"/>
          </p:cNvSpPr>
          <p:nvPr>
            <p:ph type="title" idx="2" hasCustomPrompt="1"/>
          </p:nvPr>
        </p:nvSpPr>
        <p:spPr>
          <a:xfrm>
            <a:off x="886550" y="1994340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4" name="Google Shape;1104;p24"/>
          <p:cNvSpPr txBox="1">
            <a:spLocks noGrp="1"/>
          </p:cNvSpPr>
          <p:nvPr>
            <p:ph type="subTitle" idx="3"/>
          </p:nvPr>
        </p:nvSpPr>
        <p:spPr>
          <a:xfrm>
            <a:off x="886550" y="2683264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05" name="Google Shape;1105;p24"/>
          <p:cNvSpPr txBox="1">
            <a:spLocks noGrp="1"/>
          </p:cNvSpPr>
          <p:nvPr>
            <p:ph type="title" idx="4" hasCustomPrompt="1"/>
          </p:nvPr>
        </p:nvSpPr>
        <p:spPr>
          <a:xfrm>
            <a:off x="886550" y="3346605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6" name="Google Shape;1106;p24"/>
          <p:cNvSpPr txBox="1">
            <a:spLocks noGrp="1"/>
          </p:cNvSpPr>
          <p:nvPr>
            <p:ph type="subTitle" idx="5"/>
          </p:nvPr>
        </p:nvSpPr>
        <p:spPr>
          <a:xfrm>
            <a:off x="886550" y="4035525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1107" name="Google Shape;1107;p24"/>
          <p:cNvGrpSpPr/>
          <p:nvPr/>
        </p:nvGrpSpPr>
        <p:grpSpPr>
          <a:xfrm>
            <a:off x="282728" y="-198905"/>
            <a:ext cx="4867417" cy="5593483"/>
            <a:chOff x="282728" y="-198905"/>
            <a:chExt cx="4867417" cy="5593483"/>
          </a:xfrm>
        </p:grpSpPr>
        <p:sp>
          <p:nvSpPr>
            <p:cNvPr id="1108" name="Google Shape;1108;p24"/>
            <p:cNvSpPr/>
            <p:nvPr/>
          </p:nvSpPr>
          <p:spPr>
            <a:xfrm>
              <a:off x="5037303" y="46988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9" name="Google Shape;1109;p24"/>
            <p:cNvGrpSpPr/>
            <p:nvPr/>
          </p:nvGrpSpPr>
          <p:grpSpPr>
            <a:xfrm>
              <a:off x="3791946" y="-198905"/>
              <a:ext cx="615066" cy="606749"/>
              <a:chOff x="4475733" y="4498537"/>
              <a:chExt cx="375292" cy="370217"/>
            </a:xfrm>
          </p:grpSpPr>
          <p:sp>
            <p:nvSpPr>
              <p:cNvPr id="1110" name="Google Shape;1110;p24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24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24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3" name="Google Shape;1113;p24"/>
            <p:cNvGrpSpPr/>
            <p:nvPr/>
          </p:nvGrpSpPr>
          <p:grpSpPr>
            <a:xfrm rot="-1713531">
              <a:off x="2143763" y="4833267"/>
              <a:ext cx="670975" cy="426899"/>
              <a:chOff x="6780936" y="4251465"/>
              <a:chExt cx="409403" cy="260477"/>
            </a:xfrm>
          </p:grpSpPr>
          <p:sp>
            <p:nvSpPr>
              <p:cNvPr id="1114" name="Google Shape;1114;p24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4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6" name="Google Shape;1116;p24"/>
            <p:cNvSpPr/>
            <p:nvPr/>
          </p:nvSpPr>
          <p:spPr>
            <a:xfrm>
              <a:off x="282728" y="30783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074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5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119" name="Google Shape;1119;p25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1120" name="Google Shape;1120;p25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1121" name="Google Shape;1121;p25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122" name="Google Shape;1122;p25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25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4" name="Google Shape;1124;p25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125" name="Google Shape;1125;p25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126" name="Google Shape;1126;p25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127" name="Google Shape;1127;p25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8" name="Google Shape;1128;p25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9" name="Google Shape;1129;p25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0" name="Google Shape;1130;p25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1" name="Google Shape;1131;p25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132" name="Google Shape;1132;p25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133" name="Google Shape;1133;p25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4" name="Google Shape;1134;p25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5" name="Google Shape;1135;p25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6" name="Google Shape;1136;p25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7" name="Google Shape;1137;p25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138" name="Google Shape;1138;p25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139" name="Google Shape;1139;p25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40" name="Google Shape;1140;p25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41" name="Google Shape;1141;p25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42" name="Google Shape;1142;p25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143" name="Google Shape;1143;p25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1144" name="Google Shape;1144;p25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1145" name="Google Shape;1145;p25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25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25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25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9" name="Google Shape;1149;p25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1150" name="Google Shape;1150;p25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1151" name="Google Shape;1151;p25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2" name="Google Shape;1152;p25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3" name="Google Shape;1153;p25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4" name="Google Shape;1154;p25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1155" name="Google Shape;1155;p25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6" name="Google Shape;1156;p25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25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25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1159" name="Google Shape;1159;p25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25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1" name="Google Shape;1161;p25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2" name="Google Shape;1162;p25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1163" name="Google Shape;1163;p25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4" name="Google Shape;1164;p25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5" name="Google Shape;1165;p25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6" name="Google Shape;1166;p25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1167" name="Google Shape;1167;p25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8" name="Google Shape;1168;p25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25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170" name="Google Shape;1170;p25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1" name="Google Shape;1171;p25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1172" name="Google Shape;1172;p2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2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4" name="Google Shape;1174;p25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90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26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180" name="Google Shape;1180;p26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1181" name="Google Shape;1181;p26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1182" name="Google Shape;1182;p26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1183" name="Google Shape;1183;p26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26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5" name="Google Shape;1185;p26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6" name="Google Shape;1186;p26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1187" name="Google Shape;1187;p26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1188" name="Google Shape;1188;p26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89" name="Google Shape;1189;p26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1190" name="Google Shape;1190;p26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26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192" name="Google Shape;1192;p26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3" name="Google Shape;1193;p26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4" name="Google Shape;1194;p26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1195" name="Google Shape;1195;p26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1196" name="Google Shape;1196;p26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7" name="Google Shape;1197;p26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8" name="Google Shape;1198;p26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99" name="Google Shape;1199;p26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1200" name="Google Shape;1200;p26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1201" name="Google Shape;1201;p26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02" name="Google Shape;1202;p26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1203" name="Google Shape;1203;p26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4" name="Google Shape;1204;p26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205" name="Google Shape;1205;p26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6" name="Google Shape;1206;p26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7" name="Google Shape;1207;p26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1208" name="Google Shape;1208;p26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209" name="Google Shape;1209;p26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26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1" name="Google Shape;1211;p26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212" name="Google Shape;1212;p26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213" name="Google Shape;1213;p26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214" name="Google Shape;1214;p26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5" name="Google Shape;1215;p26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6" name="Google Shape;1216;p26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17" name="Google Shape;1217;p26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8" name="Google Shape;1218;p26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219" name="Google Shape;1219;p26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220" name="Google Shape;1220;p26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1" name="Google Shape;1221;p26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2" name="Google Shape;1222;p26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3" name="Google Shape;1223;p26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4" name="Google Shape;1224;p26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225" name="Google Shape;1225;p26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226" name="Google Shape;1226;p26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7" name="Google Shape;1227;p26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8" name="Google Shape;1228;p26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9" name="Google Shape;1229;p26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230" name="Google Shape;1230;p26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1231" name="Google Shape;1231;p26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6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6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6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1235" name="Google Shape;1235;p2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7" name="Google Shape;1237;p26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6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6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6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319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7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243" name="Google Shape;1243;p27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1244" name="Google Shape;1244;p27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1245" name="Google Shape;1245;p27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1246" name="Google Shape;1246;p27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1247" name="Google Shape;1247;p27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1248" name="Google Shape;1248;p27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49" name="Google Shape;1249;p27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50" name="Google Shape;1250;p27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51" name="Google Shape;1251;p27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2" name="Google Shape;1252;p27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1253" name="Google Shape;1253;p27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1254" name="Google Shape;1254;p27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1255" name="Google Shape;1255;p27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56" name="Google Shape;1256;p27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57" name="Google Shape;1257;p27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58" name="Google Shape;1258;p27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9" name="Google Shape;1259;p27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1260" name="Google Shape;1260;p27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1261" name="Google Shape;1261;p27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1262" name="Google Shape;1262;p27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63" name="Google Shape;1263;p27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64" name="Google Shape;1264;p27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65" name="Google Shape;1265;p27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66" name="Google Shape;1266;p27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1267" name="Google Shape;1267;p27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1268" name="Google Shape;1268;p27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1269" name="Google Shape;1269;p27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1270" name="Google Shape;1270;p27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1271" name="Google Shape;1271;p27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2" name="Google Shape;1272;p27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73" name="Google Shape;1273;p27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74" name="Google Shape;1274;p27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5" name="Google Shape;1275;p27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1276" name="Google Shape;1276;p27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1277" name="Google Shape;1277;p27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1278" name="Google Shape;1278;p27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9" name="Google Shape;1279;p27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80" name="Google Shape;1280;p27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81" name="Google Shape;1281;p27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2" name="Google Shape;1282;p27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1283" name="Google Shape;1283;p27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1284" name="Google Shape;1284;p27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1285" name="Google Shape;1285;p27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6" name="Google Shape;1286;p27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87" name="Google Shape;1287;p27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88" name="Google Shape;1288;p27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89" name="Google Shape;1289;p27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0" name="Google Shape;1290;p27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1291" name="Google Shape;1291;p27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2" name="Google Shape;1292;p27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3" name="Google Shape;1293;p27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4" name="Google Shape;1294;p27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1295" name="Google Shape;1295;p27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1296" name="Google Shape;1296;p27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27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8" name="Google Shape;1298;p27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99" name="Google Shape;1299;p27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1300" name="Google Shape;1300;p27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27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2" name="Google Shape;1302;p27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1303;p27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27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1305;p27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1306;p27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7" name="Google Shape;1307;p27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1308" name="Google Shape;1308;p27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9" name="Google Shape;1309;p27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0" name="Google Shape;1310;p27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27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12" name="Google Shape;1312;p27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1313" name="Google Shape;1313;p27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4" name="Google Shape;1314;p27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15" name="Google Shape;1315;p27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6" name="Google Shape;1316;p27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9" name="Google Shape;1319;p27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867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8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5" name="Google Shape;1325;p28"/>
          <p:cNvGrpSpPr/>
          <p:nvPr/>
        </p:nvGrpSpPr>
        <p:grpSpPr>
          <a:xfrm>
            <a:off x="-184779" y="315108"/>
            <a:ext cx="9073290" cy="5065220"/>
            <a:chOff x="-184779" y="315108"/>
            <a:chExt cx="9073290" cy="5065220"/>
          </a:xfrm>
        </p:grpSpPr>
        <p:sp>
          <p:nvSpPr>
            <p:cNvPr id="1326" name="Google Shape;1326;p28"/>
            <p:cNvSpPr/>
            <p:nvPr/>
          </p:nvSpPr>
          <p:spPr>
            <a:xfrm>
              <a:off x="8829140" y="30507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5087828" y="47732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8" name="Google Shape;1328;p28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1329" name="Google Shape;1329;p28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28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28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2" name="Google Shape;1332;p28"/>
            <p:cNvGrpSpPr/>
            <p:nvPr/>
          </p:nvGrpSpPr>
          <p:grpSpPr>
            <a:xfrm rot="-2700000">
              <a:off x="8164858" y="4778714"/>
              <a:ext cx="670984" cy="426904"/>
              <a:chOff x="6780936" y="4251465"/>
              <a:chExt cx="409403" cy="260477"/>
            </a:xfrm>
          </p:grpSpPr>
          <p:sp>
            <p:nvSpPr>
              <p:cNvPr id="1333" name="Google Shape;1333;p2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2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5" name="Google Shape;1335;p28"/>
            <p:cNvSpPr/>
            <p:nvPr/>
          </p:nvSpPr>
          <p:spPr>
            <a:xfrm>
              <a:off x="6621878" y="3151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1407203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7" name="Google Shape;1337;p28"/>
          <p:cNvSpPr txBox="1">
            <a:spLocks noGrp="1"/>
          </p:cNvSpPr>
          <p:nvPr>
            <p:ph type="title"/>
          </p:nvPr>
        </p:nvSpPr>
        <p:spPr>
          <a:xfrm>
            <a:off x="4773201" y="564988"/>
            <a:ext cx="33597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338" name="Google Shape;1338;p28"/>
          <p:cNvSpPr txBox="1">
            <a:spLocks noGrp="1"/>
          </p:cNvSpPr>
          <p:nvPr>
            <p:ph type="subTitle" idx="1"/>
          </p:nvPr>
        </p:nvSpPr>
        <p:spPr>
          <a:xfrm>
            <a:off x="4773200" y="1555012"/>
            <a:ext cx="33597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9" name="Google Shape;1339;p28"/>
          <p:cNvSpPr txBox="1"/>
          <p:nvPr/>
        </p:nvSpPr>
        <p:spPr>
          <a:xfrm>
            <a:off x="4773200" y="3488167"/>
            <a:ext cx="3359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</a:rPr>
              <a:t>CREDITS: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</a:rPr>
              <a:t> This presentation template was created by </a:t>
            </a:r>
            <a:r>
              <a:rPr lang="en" sz="1100" b="1" u="sng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</a:rPr>
              <a:t>, and includes icons by </a:t>
            </a:r>
            <a:r>
              <a:rPr lang="en" sz="1100" b="1" u="sng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</a:rPr>
              <a:t>, and infographics &amp; images by </a:t>
            </a:r>
            <a:r>
              <a:rPr lang="en" sz="1100" b="1" u="sng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ea typeface="Mandali"/>
                <a:cs typeface="Calibri" panose="020F0502020204030204" pitchFamily="34" charset="0"/>
                <a:sym typeface="Mandali"/>
              </a:rPr>
              <a:t> </a:t>
            </a:r>
            <a:endParaRPr sz="1100" dirty="0">
              <a:solidFill>
                <a:schemeClr val="dk1"/>
              </a:solidFill>
              <a:latin typeface="Calibri" panose="020F0502020204030204" pitchFamily="34" charset="0"/>
              <a:ea typeface="Mandali"/>
              <a:cs typeface="Calibri" panose="020F0502020204030204" pitchFamily="34" charset="0"/>
              <a:sym typeface="Mandali"/>
            </a:endParaRPr>
          </a:p>
        </p:txBody>
      </p:sp>
    </p:spTree>
    <p:extLst>
      <p:ext uri="{BB962C8B-B14F-4D97-AF65-F5344CB8AC3E}">
        <p14:creationId xmlns:p14="http://schemas.microsoft.com/office/powerpoint/2010/main" val="3001346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29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342" name="Google Shape;1342;p29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343" name="Google Shape;1343;p29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9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9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6" name="Google Shape;1346;p29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347" name="Google Shape;1347;p29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348" name="Google Shape;1348;p29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349" name="Google Shape;1349;p29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0" name="Google Shape;1350;p29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29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29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353" name="Google Shape;1353;p29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354" name="Google Shape;1354;p29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55" name="Google Shape;1355;p29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56" name="Google Shape;1356;p29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357" name="Google Shape;1357;p29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358" name="Google Shape;1358;p29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59" name="Google Shape;1359;p29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0" name="Google Shape;1360;p29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1" name="Google Shape;1361;p29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2" name="Google Shape;1362;p29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363" name="Google Shape;1363;p29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64" name="Google Shape;1364;p29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365" name="Google Shape;1365;p29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1366" name="Google Shape;1366;p29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1367" name="Google Shape;1367;p29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68" name="Google Shape;1368;p29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69" name="Google Shape;1369;p29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70" name="Google Shape;1370;p29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1" name="Google Shape;1371;p29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72" name="Google Shape;1372;p29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1373" name="Google Shape;1373;p29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4" name="Google Shape;1374;p29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5" name="Google Shape;1375;p29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p29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77" name="Google Shape;1377;p29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1378" name="Google Shape;1378;p29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1379" name="Google Shape;1379;p29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p29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1" name="Google Shape;1381;p29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82" name="Google Shape;1382;p29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29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4" name="Google Shape;1384;p29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85" name="Google Shape;1385;p29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1386" name="Google Shape;1386;p29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1387" name="Google Shape;1387;p29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1388" name="Google Shape;1388;p29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9" name="Google Shape;1389;p29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90" name="Google Shape;1390;p29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91" name="Google Shape;1391;p29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2" name="Google Shape;1392;p29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1393" name="Google Shape;1393;p29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1394" name="Google Shape;1394;p29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5" name="Google Shape;1395;p29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6" name="Google Shape;1396;p29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397" name="Google Shape;1397;p29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1398" name="Google Shape;1398;p29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9" name="Google Shape;1399;p29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00" name="Google Shape;1400;p29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01" name="Google Shape;1401;p29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1402" name="Google Shape;1402;p29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29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4" name="Google Shape;1404;p29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376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9" name="Google Shape;1409;p30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1410" name="Google Shape;1410;p30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1411" name="Google Shape;1411;p30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412" name="Google Shape;1412;p30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p30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4" name="Google Shape;1414;p30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415" name="Google Shape;1415;p30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416" name="Google Shape;1416;p30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417" name="Google Shape;1417;p30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18" name="Google Shape;1418;p30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19" name="Google Shape;1419;p30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20" name="Google Shape;1420;p30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30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422" name="Google Shape;1422;p30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423" name="Google Shape;1423;p30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24" name="Google Shape;1424;p30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25" name="Google Shape;1425;p30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26" name="Google Shape;1426;p30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30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428" name="Google Shape;1428;p30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429" name="Google Shape;1429;p30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30" name="Google Shape;1430;p30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31" name="Google Shape;1431;p30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32" name="Google Shape;1432;p30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433" name="Google Shape;1433;p30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1434" name="Google Shape;1434;p30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1435" name="Google Shape;1435;p30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6" name="Google Shape;1436;p30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p30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8" name="Google Shape;1438;p30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9" name="Google Shape;1439;p30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1440" name="Google Shape;1440;p30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1441" name="Google Shape;1441;p30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30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30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4" name="Google Shape;1444;p30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1445" name="Google Shape;1445;p30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6" name="Google Shape;1446;p30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7" name="Google Shape;1447;p30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8" name="Google Shape;1448;p30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1449" name="Google Shape;1449;p30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0" name="Google Shape;1450;p30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30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30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1453" name="Google Shape;1453;p30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30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30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6" name="Google Shape;1456;p30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1457" name="Google Shape;1457;p30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8" name="Google Shape;1458;p30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9" name="Google Shape;1459;p30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460" name="Google Shape;1460;p30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1" name="Google Shape;1461;p30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1462" name="Google Shape;1462;p30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30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4" name="Google Shape;1464;p30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21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393175" y="1511175"/>
            <a:ext cx="4037400" cy="16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393320" y="3156525"/>
            <a:ext cx="4037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84779" y="566239"/>
            <a:ext cx="5205998" cy="4150611"/>
            <a:chOff x="-184779" y="566239"/>
            <a:chExt cx="5205998" cy="4150611"/>
          </a:xfrm>
        </p:grpSpPr>
        <p:sp>
          <p:nvSpPr>
            <p:cNvPr id="13" name="Google Shape;13;p2"/>
            <p:cNvSpPr/>
            <p:nvPr/>
          </p:nvSpPr>
          <p:spPr>
            <a:xfrm>
              <a:off x="490837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359228" y="43637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1515" y="5662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060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10800000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419600" y="2198709"/>
            <a:ext cx="38589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7076875" y="1379395"/>
            <a:ext cx="12015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9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5702200" y="3199697"/>
            <a:ext cx="25761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25" name="Google Shape;25;p3"/>
          <p:cNvGrpSpPr/>
          <p:nvPr/>
        </p:nvGrpSpPr>
        <p:grpSpPr>
          <a:xfrm>
            <a:off x="-184779" y="1091833"/>
            <a:ext cx="9020998" cy="4181345"/>
            <a:chOff x="-184779" y="1091833"/>
            <a:chExt cx="9020998" cy="4181345"/>
          </a:xfrm>
        </p:grpSpPr>
        <p:grpSp>
          <p:nvGrpSpPr>
            <p:cNvPr id="26" name="Google Shape;26;p3"/>
            <p:cNvGrpSpPr/>
            <p:nvPr/>
          </p:nvGrpSpPr>
          <p:grpSpPr>
            <a:xfrm>
              <a:off x="-184779" y="2113757"/>
              <a:ext cx="8679440" cy="3159421"/>
              <a:chOff x="-184779" y="2113757"/>
              <a:chExt cx="8679440" cy="3159421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6374115" y="4803927"/>
                <a:ext cx="593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31082" extrusionOk="0">
                    <a:moveTo>
                      <a:pt x="31082" y="16433"/>
                    </a:moveTo>
                    <a:cubicBezTo>
                      <a:pt x="31082" y="25016"/>
                      <a:pt x="24125" y="31975"/>
                      <a:pt x="15541" y="31975"/>
                    </a:cubicBezTo>
                    <a:cubicBezTo>
                      <a:pt x="6958" y="31975"/>
                      <a:pt x="0" y="25017"/>
                      <a:pt x="0" y="16433"/>
                    </a:cubicBezTo>
                    <a:cubicBezTo>
                      <a:pt x="0" y="7850"/>
                      <a:pt x="6958" y="892"/>
                      <a:pt x="15541" y="892"/>
                    </a:cubicBezTo>
                    <a:cubicBezTo>
                      <a:pt x="15541" y="892"/>
                      <a:pt x="15541" y="892"/>
                      <a:pt x="15542" y="892"/>
                    </a:cubicBezTo>
                    <a:cubicBezTo>
                      <a:pt x="24125" y="892"/>
                      <a:pt x="31082" y="7850"/>
                      <a:pt x="31083" y="164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" name="Google Shape;28;p3"/>
              <p:cNvGrpSpPr/>
              <p:nvPr/>
            </p:nvGrpSpPr>
            <p:grpSpPr>
              <a:xfrm>
                <a:off x="-184779" y="2113757"/>
                <a:ext cx="615066" cy="606749"/>
                <a:chOff x="4475733" y="4498537"/>
                <a:chExt cx="375292" cy="370217"/>
              </a:xfrm>
            </p:grpSpPr>
            <p:sp>
              <p:nvSpPr>
                <p:cNvPr id="29" name="Google Shape;29;p3"/>
                <p:cNvSpPr/>
                <p:nvPr/>
              </p:nvSpPr>
              <p:spPr>
                <a:xfrm>
                  <a:off x="4475733" y="4677832"/>
                  <a:ext cx="206205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5" h="190922" extrusionOk="0">
                      <a:moveTo>
                        <a:pt x="165342" y="12345"/>
                      </a:moveTo>
                      <a:lnTo>
                        <a:pt x="62241" y="0"/>
                      </a:lnTo>
                      <a:lnTo>
                        <a:pt x="0" y="83119"/>
                      </a:lnTo>
                      <a:lnTo>
                        <a:pt x="40860" y="178581"/>
                      </a:lnTo>
                      <a:lnTo>
                        <a:pt x="143962" y="190923"/>
                      </a:lnTo>
                      <a:lnTo>
                        <a:pt x="206206" y="107807"/>
                      </a:lnTo>
                      <a:lnTo>
                        <a:pt x="165342" y="12345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3"/>
                <p:cNvSpPr/>
                <p:nvPr/>
              </p:nvSpPr>
              <p:spPr>
                <a:xfrm>
                  <a:off x="4644820" y="4611234"/>
                  <a:ext cx="206205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5" h="190922" extrusionOk="0">
                      <a:moveTo>
                        <a:pt x="165345" y="12345"/>
                      </a:moveTo>
                      <a:lnTo>
                        <a:pt x="62241" y="0"/>
                      </a:lnTo>
                      <a:lnTo>
                        <a:pt x="0" y="83119"/>
                      </a:lnTo>
                      <a:lnTo>
                        <a:pt x="40860" y="178580"/>
                      </a:lnTo>
                      <a:lnTo>
                        <a:pt x="143965" y="190923"/>
                      </a:lnTo>
                      <a:lnTo>
                        <a:pt x="206206" y="107807"/>
                      </a:lnTo>
                      <a:lnTo>
                        <a:pt x="165345" y="12345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>
                  <a:off x="4497197" y="4498537"/>
                  <a:ext cx="206208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8" h="190922" extrusionOk="0">
                      <a:moveTo>
                        <a:pt x="165345" y="12342"/>
                      </a:moveTo>
                      <a:lnTo>
                        <a:pt x="62241" y="0"/>
                      </a:lnTo>
                      <a:lnTo>
                        <a:pt x="0" y="83116"/>
                      </a:lnTo>
                      <a:lnTo>
                        <a:pt x="40864" y="178581"/>
                      </a:lnTo>
                      <a:lnTo>
                        <a:pt x="143965" y="190923"/>
                      </a:lnTo>
                      <a:lnTo>
                        <a:pt x="206209" y="107804"/>
                      </a:lnTo>
                      <a:lnTo>
                        <a:pt x="165345" y="12342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" name="Google Shape;32;p3"/>
              <p:cNvGrpSpPr/>
              <p:nvPr/>
            </p:nvGrpSpPr>
            <p:grpSpPr>
              <a:xfrm rot="-2700000">
                <a:off x="7771008" y="4671564"/>
                <a:ext cx="670984" cy="426904"/>
                <a:chOff x="6780936" y="4251465"/>
                <a:chExt cx="409403" cy="260477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6780936" y="4251465"/>
                  <a:ext cx="214585" cy="225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85" h="225473" extrusionOk="0">
                      <a:moveTo>
                        <a:pt x="214585" y="73099"/>
                      </a:moveTo>
                      <a:lnTo>
                        <a:pt x="126613" y="0"/>
                      </a:lnTo>
                      <a:lnTo>
                        <a:pt x="19317" y="39638"/>
                      </a:lnTo>
                      <a:lnTo>
                        <a:pt x="0" y="152375"/>
                      </a:lnTo>
                      <a:lnTo>
                        <a:pt x="87972" y="225474"/>
                      </a:lnTo>
                      <a:lnTo>
                        <a:pt x="195265" y="185836"/>
                      </a:lnTo>
                      <a:lnTo>
                        <a:pt x="214585" y="73099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6975754" y="4286469"/>
                  <a:ext cx="214585" cy="225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85" h="225473" extrusionOk="0">
                      <a:moveTo>
                        <a:pt x="214585" y="73098"/>
                      </a:moveTo>
                      <a:lnTo>
                        <a:pt x="126613" y="0"/>
                      </a:lnTo>
                      <a:lnTo>
                        <a:pt x="19320" y="39638"/>
                      </a:lnTo>
                      <a:lnTo>
                        <a:pt x="0" y="152375"/>
                      </a:lnTo>
                      <a:lnTo>
                        <a:pt x="87972" y="225473"/>
                      </a:lnTo>
                      <a:lnTo>
                        <a:pt x="195268" y="185836"/>
                      </a:lnTo>
                      <a:lnTo>
                        <a:pt x="214585" y="73098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" name="Google Shape;35;p3"/>
              <p:cNvSpPr/>
              <p:nvPr/>
            </p:nvSpPr>
            <p:spPr>
              <a:xfrm>
                <a:off x="1278603" y="4691071"/>
                <a:ext cx="112842" cy="112842"/>
              </a:xfrm>
              <a:custGeom>
                <a:avLst/>
                <a:gdLst/>
                <a:ahLst/>
                <a:cxnLst/>
                <a:rect l="l" t="t" r="r" b="b"/>
                <a:pathLst>
                  <a:path w="74483" h="74483" extrusionOk="0">
                    <a:moveTo>
                      <a:pt x="74484" y="38133"/>
                    </a:moveTo>
                    <a:cubicBezTo>
                      <a:pt x="74484" y="58701"/>
                      <a:pt x="57811" y="75376"/>
                      <a:pt x="37243" y="75376"/>
                    </a:cubicBezTo>
                    <a:cubicBezTo>
                      <a:pt x="16674" y="75376"/>
                      <a:pt x="0" y="58703"/>
                      <a:pt x="0" y="38135"/>
                    </a:cubicBezTo>
                    <a:cubicBezTo>
                      <a:pt x="0" y="17567"/>
                      <a:pt x="16673" y="892"/>
                      <a:pt x="37241" y="892"/>
                    </a:cubicBezTo>
                    <a:cubicBezTo>
                      <a:pt x="57809" y="892"/>
                      <a:pt x="74483" y="17565"/>
                      <a:pt x="74484" y="3813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36;p3"/>
            <p:cNvSpPr/>
            <p:nvPr/>
          </p:nvSpPr>
          <p:spPr>
            <a:xfrm>
              <a:off x="8723378" y="10918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767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77040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40" name="Google Shape;40;p4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41" name="Google Shape;41;p4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42" name="Google Shape;42;p4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3" name="Google Shape;43;p4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4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" name="Google Shape;45;p4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" name="Google Shape;46;p4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7" name="Google Shape;47;p4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8" name="Google Shape;48;p4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9" name="Google Shape;49;p4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50" name="Google Shape;50;p4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" name="Google Shape;51;p4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2" name="Google Shape;52;p4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53;p4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4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55" name="Google Shape;55;p4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" name="Google Shape;58;p4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" name="Google Shape;59;p4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60" name="Google Shape;60;p4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61" name="Google Shape;61;p4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2" name="Google Shape;62;p4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63" name="Google Shape;63;p4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" name="Google Shape;64;p4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5" name="Google Shape;65;p4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" name="Google Shape;66;p4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67;p4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68" name="Google Shape;68;p4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69" name="Google Shape;69;p4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" name="Google Shape;71;p4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72" name="Google Shape;72;p4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73" name="Google Shape;73;p4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74" name="Google Shape;74;p4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" name="Google Shape;75;p4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" name="Google Shape;76;p4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7" name="Google Shape;77;p4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8" name="Google Shape;78;p4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79" name="Google Shape;79;p4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80" name="Google Shape;80;p4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1" name="Google Shape;81;p4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2" name="Google Shape;82;p4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3" name="Google Shape;83;p4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4" name="Google Shape;84;p4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85" name="Google Shape;85;p4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86" name="Google Shape;86;p4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" name="Google Shape;87;p4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" name="Google Shape;88;p4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" name="Google Shape;89;p4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90" name="Google Shape;90;p4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4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p4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058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20000" y="41760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4902905" y="339673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1735720" y="339673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4902895" y="2937159"/>
            <a:ext cx="25056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1735495" y="2937159"/>
            <a:ext cx="25056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107" name="Google Shape;107;p5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08" name="Google Shape;108;p5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5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13" name="Google Shape;113;p5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14" name="Google Shape;114;p5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15" name="Google Shape;115;p5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5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5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" name="Google Shape;118;p5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19" name="Google Shape;119;p5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20" name="Google Shape;120;p5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" name="Google Shape;121;p5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" name="Google Shape;122;p5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3" name="Google Shape;123;p5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24" name="Google Shape;124;p5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5" name="Google Shape;125;p5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6" name="Google Shape;126;p5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7" name="Google Shape;127;p5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8" name="Google Shape;128;p5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29" name="Google Shape;129;p5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0" name="Google Shape;130;p5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31" name="Google Shape;131;p5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132" name="Google Shape;132;p5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133" name="Google Shape;133;p5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4" name="Google Shape;134;p5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5" name="Google Shape;135;p5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6" name="Google Shape;136;p5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" name="Google Shape;137;p5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8" name="Google Shape;138;p5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139" name="Google Shape;139;p5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5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" name="Google Shape;141;p5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5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143;p5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144" name="Google Shape;144;p5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145" name="Google Shape;145;p5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5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" name="Google Shape;147;p5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8" name="Google Shape;148;p5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5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5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1" name="Google Shape;151;p5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152" name="Google Shape;152;p5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153" name="Google Shape;153;p5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154" name="Google Shape;154;p5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5" name="Google Shape;155;p5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56" name="Google Shape;156;p5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" name="Google Shape;158;p5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159" name="Google Shape;159;p5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160" name="Google Shape;160;p5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161;p5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2" name="Google Shape;162;p5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3" name="Google Shape;163;p5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164" name="Google Shape;164;p5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5" name="Google Shape;165;p5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6" name="Google Shape;166;p5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67" name="Google Shape;167;p5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" name="Google Shape;170;p5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135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6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76" name="Google Shape;176;p6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77" name="Google Shape;177;p6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6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81" name="Google Shape;181;p6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82" name="Google Shape;182;p6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" name="Google Shape;186;p6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87" name="Google Shape;187;p6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88" name="Google Shape;188;p6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89" name="Google Shape;189;p6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90" name="Google Shape;190;p6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91" name="Google Shape;191;p6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92" name="Google Shape;192;p6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3" name="Google Shape;193;p6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4" name="Google Shape;194;p6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5" name="Google Shape;195;p6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6" name="Google Shape;196;p6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97" name="Google Shape;197;p6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8" name="Google Shape;198;p6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99" name="Google Shape;199;p6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200" name="Google Shape;200;p6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201" name="Google Shape;201;p6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02" name="Google Shape;202;p6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03" name="Google Shape;203;p6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04" name="Google Shape;204;p6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5" name="Google Shape;205;p6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6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1" name="Google Shape;211;p6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212" name="Google Shape;212;p6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213" name="Google Shape;213;p6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" name="Google Shape;214;p6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6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6" name="Google Shape;216;p6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9" name="Google Shape;219;p6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220" name="Google Shape;220;p6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221" name="Google Shape;221;p6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222" name="Google Shape;222;p6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23" name="Google Shape;223;p6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24" name="Google Shape;224;p6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25" name="Google Shape;225;p6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" name="Google Shape;226;p6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227" name="Google Shape;227;p6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228" name="Google Shape;228;p6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29" name="Google Shape;229;p6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0" name="Google Shape;230;p6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31" name="Google Shape;231;p6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232" name="Google Shape;232;p6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3" name="Google Shape;233;p6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4" name="Google Shape;234;p6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5" name="Google Shape;235;p6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" name="Google Shape;238;p6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1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5" name="Google Shape;7135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6" name="Google Shape;7136;p33"/>
          <p:cNvGrpSpPr/>
          <p:nvPr/>
        </p:nvGrpSpPr>
        <p:grpSpPr>
          <a:xfrm rot="4986705">
            <a:off x="19930" y="1666937"/>
            <a:ext cx="448152" cy="491285"/>
            <a:chOff x="2491325" y="2716700"/>
            <a:chExt cx="187800" cy="205875"/>
          </a:xfrm>
        </p:grpSpPr>
        <p:sp>
          <p:nvSpPr>
            <p:cNvPr id="7137" name="Google Shape;7137;p33"/>
            <p:cNvSpPr/>
            <p:nvPr/>
          </p:nvSpPr>
          <p:spPr>
            <a:xfrm>
              <a:off x="2514675" y="2743075"/>
              <a:ext cx="164450" cy="179500"/>
            </a:xfrm>
            <a:custGeom>
              <a:avLst/>
              <a:gdLst/>
              <a:ahLst/>
              <a:cxnLst/>
              <a:rect l="l" t="t" r="r" b="b"/>
              <a:pathLst>
                <a:path w="6578" h="7180" extrusionOk="0">
                  <a:moveTo>
                    <a:pt x="1421" y="1"/>
                  </a:moveTo>
                  <a:lnTo>
                    <a:pt x="399" y="296"/>
                  </a:lnTo>
                  <a:lnTo>
                    <a:pt x="0" y="1260"/>
                  </a:lnTo>
                  <a:lnTo>
                    <a:pt x="4842" y="7180"/>
                  </a:lnTo>
                  <a:lnTo>
                    <a:pt x="5476" y="6065"/>
                  </a:lnTo>
                  <a:lnTo>
                    <a:pt x="6577" y="558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8" name="Google Shape;7138;p33"/>
            <p:cNvSpPr/>
            <p:nvPr/>
          </p:nvSpPr>
          <p:spPr>
            <a:xfrm>
              <a:off x="2635725" y="2882650"/>
              <a:ext cx="43400" cy="39925"/>
            </a:xfrm>
            <a:custGeom>
              <a:avLst/>
              <a:gdLst/>
              <a:ahLst/>
              <a:cxnLst/>
              <a:rect l="l" t="t" r="r" b="b"/>
              <a:pathLst>
                <a:path w="1736" h="1597" extrusionOk="0">
                  <a:moveTo>
                    <a:pt x="1735" y="0"/>
                  </a:moveTo>
                  <a:lnTo>
                    <a:pt x="634" y="482"/>
                  </a:lnTo>
                  <a:lnTo>
                    <a:pt x="0" y="1597"/>
                  </a:lnTo>
                  <a:lnTo>
                    <a:pt x="1073" y="1022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9" name="Google Shape;7139;p33"/>
            <p:cNvSpPr/>
            <p:nvPr/>
          </p:nvSpPr>
          <p:spPr>
            <a:xfrm>
              <a:off x="2491325" y="2716700"/>
              <a:ext cx="58900" cy="57875"/>
            </a:xfrm>
            <a:custGeom>
              <a:avLst/>
              <a:gdLst/>
              <a:ahLst/>
              <a:cxnLst/>
              <a:rect l="l" t="t" r="r" b="b"/>
              <a:pathLst>
                <a:path w="2356" h="2315" extrusionOk="0">
                  <a:moveTo>
                    <a:pt x="1" y="1"/>
                  </a:moveTo>
                  <a:lnTo>
                    <a:pt x="287" y="712"/>
                  </a:lnTo>
                  <a:lnTo>
                    <a:pt x="934" y="2315"/>
                  </a:lnTo>
                  <a:lnTo>
                    <a:pt x="1333" y="1351"/>
                  </a:lnTo>
                  <a:lnTo>
                    <a:pt x="2355" y="1056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0" name="Google Shape;7140;p33"/>
            <p:cNvSpPr/>
            <p:nvPr/>
          </p:nvSpPr>
          <p:spPr>
            <a:xfrm>
              <a:off x="2491325" y="2716700"/>
              <a:ext cx="17200" cy="17825"/>
            </a:xfrm>
            <a:custGeom>
              <a:avLst/>
              <a:gdLst/>
              <a:ahLst/>
              <a:cxnLst/>
              <a:rect l="l" t="t" r="r" b="b"/>
              <a:pathLst>
                <a:path w="688" h="713" extrusionOk="0">
                  <a:moveTo>
                    <a:pt x="1" y="1"/>
                  </a:moveTo>
                  <a:lnTo>
                    <a:pt x="287" y="712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1" name="Google Shape;7141;p33"/>
            <p:cNvSpPr/>
            <p:nvPr/>
          </p:nvSpPr>
          <p:spPr>
            <a:xfrm>
              <a:off x="2524650" y="2750450"/>
              <a:ext cx="124025" cy="143575"/>
            </a:xfrm>
            <a:custGeom>
              <a:avLst/>
              <a:gdLst/>
              <a:ahLst/>
              <a:cxnLst/>
              <a:rect l="l" t="t" r="r" b="b"/>
              <a:pathLst>
                <a:path w="4961" h="5743" fill="none" extrusionOk="0">
                  <a:moveTo>
                    <a:pt x="0" y="1"/>
                  </a:moveTo>
                  <a:lnTo>
                    <a:pt x="4961" y="5743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2" name="Google Shape;7142;p33"/>
            <p:cNvSpPr/>
            <p:nvPr/>
          </p:nvSpPr>
          <p:spPr>
            <a:xfrm>
              <a:off x="2649450" y="289605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644" y="1"/>
                  </a:moveTo>
                  <a:lnTo>
                    <a:pt x="259" y="115"/>
                  </a:lnTo>
                  <a:lnTo>
                    <a:pt x="0" y="513"/>
                  </a:lnTo>
                  <a:lnTo>
                    <a:pt x="415" y="336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43" name="Google Shape;7143;p33"/>
          <p:cNvGrpSpPr/>
          <p:nvPr/>
        </p:nvGrpSpPr>
        <p:grpSpPr>
          <a:xfrm>
            <a:off x="5562558" y="-306715"/>
            <a:ext cx="538518" cy="758277"/>
            <a:chOff x="3314575" y="1081200"/>
            <a:chExt cx="158425" cy="223075"/>
          </a:xfrm>
        </p:grpSpPr>
        <p:sp>
          <p:nvSpPr>
            <p:cNvPr id="7144" name="Google Shape;7144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145" name="Google Shape;7145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146" name="Google Shape;7146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47" name="Google Shape;7147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48" name="Google Shape;7148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49" name="Google Shape;7149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50" name="Google Shape;7150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51" name="Google Shape;7151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152" name="Google Shape;7152;p33"/>
          <p:cNvGrpSpPr/>
          <p:nvPr/>
        </p:nvGrpSpPr>
        <p:grpSpPr>
          <a:xfrm>
            <a:off x="173809" y="690814"/>
            <a:ext cx="399944" cy="415872"/>
            <a:chOff x="1643400" y="934975"/>
            <a:chExt cx="167600" cy="174275"/>
          </a:xfrm>
        </p:grpSpPr>
        <p:sp>
          <p:nvSpPr>
            <p:cNvPr id="7153" name="Google Shape;7153;p33"/>
            <p:cNvSpPr/>
            <p:nvPr/>
          </p:nvSpPr>
          <p:spPr>
            <a:xfrm>
              <a:off x="1663375" y="934975"/>
              <a:ext cx="147625" cy="146100"/>
            </a:xfrm>
            <a:custGeom>
              <a:avLst/>
              <a:gdLst/>
              <a:ahLst/>
              <a:cxnLst/>
              <a:rect l="l" t="t" r="r" b="b"/>
              <a:pathLst>
                <a:path w="5905" h="5844" fill="none" extrusionOk="0">
                  <a:moveTo>
                    <a:pt x="4045" y="4188"/>
                  </a:moveTo>
                  <a:cubicBezTo>
                    <a:pt x="4922" y="3240"/>
                    <a:pt x="5541" y="3120"/>
                    <a:pt x="5775" y="2578"/>
                  </a:cubicBezTo>
                  <a:cubicBezTo>
                    <a:pt x="5824" y="2465"/>
                    <a:pt x="5905" y="2083"/>
                    <a:pt x="5226" y="1475"/>
                  </a:cubicBezTo>
                  <a:cubicBezTo>
                    <a:pt x="4548" y="868"/>
                    <a:pt x="3871" y="276"/>
                    <a:pt x="3685" y="194"/>
                  </a:cubicBezTo>
                  <a:cubicBezTo>
                    <a:pt x="3498" y="112"/>
                    <a:pt x="3262" y="1"/>
                    <a:pt x="2703" y="699"/>
                  </a:cubicBezTo>
                  <a:cubicBezTo>
                    <a:pt x="2146" y="1395"/>
                    <a:pt x="1429" y="1980"/>
                    <a:pt x="1275" y="2115"/>
                  </a:cubicBezTo>
                  <a:cubicBezTo>
                    <a:pt x="1122" y="2250"/>
                    <a:pt x="89" y="2887"/>
                    <a:pt x="1" y="3137"/>
                  </a:cubicBezTo>
                  <a:lnTo>
                    <a:pt x="2828" y="5842"/>
                  </a:lnTo>
                  <a:cubicBezTo>
                    <a:pt x="2828" y="5843"/>
                    <a:pt x="3515" y="4761"/>
                    <a:pt x="4045" y="4188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4" name="Google Shape;7154;p33"/>
            <p:cNvSpPr/>
            <p:nvPr/>
          </p:nvSpPr>
          <p:spPr>
            <a:xfrm>
              <a:off x="1643400" y="1013375"/>
              <a:ext cx="90700" cy="95875"/>
            </a:xfrm>
            <a:custGeom>
              <a:avLst/>
              <a:gdLst/>
              <a:ahLst/>
              <a:cxnLst/>
              <a:rect l="l" t="t" r="r" b="b"/>
              <a:pathLst>
                <a:path w="3628" h="3835" fill="none" extrusionOk="0">
                  <a:moveTo>
                    <a:pt x="800" y="1"/>
                  </a:moveTo>
                  <a:lnTo>
                    <a:pt x="3627" y="2706"/>
                  </a:lnTo>
                  <a:cubicBezTo>
                    <a:pt x="3627" y="2706"/>
                    <a:pt x="2899" y="3834"/>
                    <a:pt x="1766" y="2743"/>
                  </a:cubicBezTo>
                  <a:cubicBezTo>
                    <a:pt x="633" y="1651"/>
                    <a:pt x="473" y="1425"/>
                    <a:pt x="344" y="1206"/>
                  </a:cubicBezTo>
                  <a:cubicBezTo>
                    <a:pt x="1" y="625"/>
                    <a:pt x="800" y="1"/>
                    <a:pt x="800" y="1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5" name="Google Shape;7155;p33"/>
            <p:cNvSpPr/>
            <p:nvPr/>
          </p:nvSpPr>
          <p:spPr>
            <a:xfrm>
              <a:off x="1697725" y="950450"/>
              <a:ext cx="71900" cy="114625"/>
            </a:xfrm>
            <a:custGeom>
              <a:avLst/>
              <a:gdLst/>
              <a:ahLst/>
              <a:cxnLst/>
              <a:rect l="l" t="t" r="r" b="b"/>
              <a:pathLst>
                <a:path w="2876" h="4585" fill="none" extrusionOk="0">
                  <a:moveTo>
                    <a:pt x="2875" y="0"/>
                  </a:moveTo>
                  <a:lnTo>
                    <a:pt x="1" y="2920"/>
                  </a:lnTo>
                  <a:lnTo>
                    <a:pt x="1732" y="4585"/>
                  </a:lnTo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6" name="Google Shape;7156;p33"/>
            <p:cNvSpPr/>
            <p:nvPr/>
          </p:nvSpPr>
          <p:spPr>
            <a:xfrm>
              <a:off x="1744925" y="1002125"/>
              <a:ext cx="16025" cy="16000"/>
            </a:xfrm>
            <a:custGeom>
              <a:avLst/>
              <a:gdLst/>
              <a:ahLst/>
              <a:cxnLst/>
              <a:rect l="l" t="t" r="r" b="b"/>
              <a:pathLst>
                <a:path w="641" h="640" fill="none" extrusionOk="0">
                  <a:moveTo>
                    <a:pt x="640" y="319"/>
                  </a:moveTo>
                  <a:cubicBezTo>
                    <a:pt x="640" y="497"/>
                    <a:pt x="498" y="640"/>
                    <a:pt x="321" y="640"/>
                  </a:cubicBezTo>
                  <a:cubicBezTo>
                    <a:pt x="143" y="640"/>
                    <a:pt x="0" y="497"/>
                    <a:pt x="0" y="319"/>
                  </a:cubicBezTo>
                  <a:cubicBezTo>
                    <a:pt x="0" y="143"/>
                    <a:pt x="143" y="0"/>
                    <a:pt x="321" y="0"/>
                  </a:cubicBezTo>
                  <a:cubicBezTo>
                    <a:pt x="498" y="0"/>
                    <a:pt x="640" y="143"/>
                    <a:pt x="640" y="319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7" name="Google Shape;7157;p33"/>
            <p:cNvSpPr/>
            <p:nvPr/>
          </p:nvSpPr>
          <p:spPr>
            <a:xfrm>
              <a:off x="1697725" y="949475"/>
              <a:ext cx="78775" cy="81050"/>
            </a:xfrm>
            <a:custGeom>
              <a:avLst/>
              <a:gdLst/>
              <a:ahLst/>
              <a:cxnLst/>
              <a:rect l="l" t="t" r="r" b="b"/>
              <a:pathLst>
                <a:path w="3151" h="3242" extrusionOk="0">
                  <a:moveTo>
                    <a:pt x="2806" y="0"/>
                  </a:moveTo>
                  <a:lnTo>
                    <a:pt x="1" y="2959"/>
                  </a:lnTo>
                  <a:lnTo>
                    <a:pt x="377" y="3242"/>
                  </a:lnTo>
                  <a:cubicBezTo>
                    <a:pt x="377" y="3242"/>
                    <a:pt x="3150" y="321"/>
                    <a:pt x="3128" y="304"/>
                  </a:cubicBezTo>
                  <a:cubicBezTo>
                    <a:pt x="2914" y="149"/>
                    <a:pt x="2806" y="0"/>
                    <a:pt x="2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8" name="Google Shape;7158;p33"/>
            <p:cNvSpPr/>
            <p:nvPr/>
          </p:nvSpPr>
          <p:spPr>
            <a:xfrm>
              <a:off x="1671325" y="1047450"/>
              <a:ext cx="45750" cy="34850"/>
            </a:xfrm>
            <a:custGeom>
              <a:avLst/>
              <a:gdLst/>
              <a:ahLst/>
              <a:cxnLst/>
              <a:rect l="l" t="t" r="r" b="b"/>
              <a:pathLst>
                <a:path w="1830" h="1394" extrusionOk="0">
                  <a:moveTo>
                    <a:pt x="253" y="1"/>
                  </a:moveTo>
                  <a:cubicBezTo>
                    <a:pt x="239" y="1"/>
                    <a:pt x="228" y="4"/>
                    <a:pt x="221" y="11"/>
                  </a:cubicBezTo>
                  <a:cubicBezTo>
                    <a:pt x="1" y="229"/>
                    <a:pt x="1235" y="1393"/>
                    <a:pt x="1554" y="1393"/>
                  </a:cubicBezTo>
                  <a:cubicBezTo>
                    <a:pt x="1578" y="1393"/>
                    <a:pt x="1597" y="1387"/>
                    <a:pt x="1609" y="1372"/>
                  </a:cubicBezTo>
                  <a:cubicBezTo>
                    <a:pt x="1830" y="1123"/>
                    <a:pt x="507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59" name="Google Shape;7159;p33"/>
          <p:cNvGrpSpPr/>
          <p:nvPr/>
        </p:nvGrpSpPr>
        <p:grpSpPr>
          <a:xfrm>
            <a:off x="8322211" y="128992"/>
            <a:ext cx="1100323" cy="989658"/>
            <a:chOff x="2394925" y="800575"/>
            <a:chExt cx="461100" cy="414725"/>
          </a:xfrm>
        </p:grpSpPr>
        <p:sp>
          <p:nvSpPr>
            <p:cNvPr id="7160" name="Google Shape;7160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1" name="Google Shape;7161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2" name="Google Shape;7162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3" name="Google Shape;7163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4" name="Google Shape;7164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5" name="Google Shape;7165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6" name="Google Shape;7166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7" name="Google Shape;7167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8" name="Google Shape;7168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9" name="Google Shape;7169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0" name="Google Shape;7170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1" name="Google Shape;7171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2" name="Google Shape;7172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3" name="Google Shape;7173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4" name="Google Shape;7174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5" name="Google Shape;7175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6" name="Google Shape;7176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7" name="Google Shape;7177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8" name="Google Shape;7178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9" name="Google Shape;7179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0" name="Google Shape;7180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1" name="Google Shape;7181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2" name="Google Shape;7182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183" name="Google Shape;7183;p33"/>
          <p:cNvSpPr/>
          <p:nvPr/>
        </p:nvSpPr>
        <p:spPr>
          <a:xfrm>
            <a:off x="373312" y="2733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184" name="Google Shape;7184;p33"/>
          <p:cNvGrpSpPr/>
          <p:nvPr/>
        </p:nvGrpSpPr>
        <p:grpSpPr>
          <a:xfrm>
            <a:off x="8576395" y="3338904"/>
            <a:ext cx="627000" cy="705691"/>
            <a:chOff x="1001020" y="2100654"/>
            <a:chExt cx="627000" cy="705691"/>
          </a:xfrm>
        </p:grpSpPr>
        <p:sp>
          <p:nvSpPr>
            <p:cNvPr id="7185" name="Google Shape;7185;p3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6" name="Google Shape;7186;p3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7" name="Google Shape;7187;p3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8" name="Google Shape;7188;p3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9" name="Google Shape;7189;p3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0" name="Google Shape;7190;p3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1" name="Google Shape;7191;p3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2" name="Google Shape;7192;p3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93" name="Google Shape;7193;p33"/>
          <p:cNvGrpSpPr/>
          <p:nvPr/>
        </p:nvGrpSpPr>
        <p:grpSpPr>
          <a:xfrm>
            <a:off x="-73605" y="3295965"/>
            <a:ext cx="626993" cy="639171"/>
            <a:chOff x="2544875" y="2981050"/>
            <a:chExt cx="225675" cy="230050"/>
          </a:xfrm>
        </p:grpSpPr>
        <p:sp>
          <p:nvSpPr>
            <p:cNvPr id="7194" name="Google Shape;7194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5" name="Google Shape;7195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6" name="Google Shape;7196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7" name="Google Shape;7197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8" name="Google Shape;7198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9" name="Google Shape;7199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0" name="Google Shape;7200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1" name="Google Shape;7201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02" name="Google Shape;7202;p33"/>
          <p:cNvGrpSpPr/>
          <p:nvPr/>
        </p:nvGrpSpPr>
        <p:grpSpPr>
          <a:xfrm rot="10800000">
            <a:off x="4063793" y="4782082"/>
            <a:ext cx="213514" cy="264342"/>
            <a:chOff x="3253150" y="1790000"/>
            <a:chExt cx="89475" cy="110775"/>
          </a:xfrm>
        </p:grpSpPr>
        <p:sp>
          <p:nvSpPr>
            <p:cNvPr id="7203" name="Google Shape;7203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4" name="Google Shape;7204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5" name="Google Shape;7205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6" name="Google Shape;7206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7" name="Google Shape;7207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8" name="Google Shape;7208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09" name="Google Shape;7209;p33"/>
          <p:cNvGrpSpPr/>
          <p:nvPr/>
        </p:nvGrpSpPr>
        <p:grpSpPr>
          <a:xfrm>
            <a:off x="-107562" y="1927520"/>
            <a:ext cx="666195" cy="589597"/>
            <a:chOff x="654525" y="966720"/>
            <a:chExt cx="666195" cy="589597"/>
          </a:xfrm>
        </p:grpSpPr>
        <p:sp>
          <p:nvSpPr>
            <p:cNvPr id="7210" name="Google Shape;7210;p33"/>
            <p:cNvSpPr/>
            <p:nvPr/>
          </p:nvSpPr>
          <p:spPr>
            <a:xfrm>
              <a:off x="654525" y="966720"/>
              <a:ext cx="666195" cy="589595"/>
            </a:xfrm>
            <a:custGeom>
              <a:avLst/>
              <a:gdLst/>
              <a:ahLst/>
              <a:cxnLst/>
              <a:rect l="l" t="t" r="r" b="b"/>
              <a:pathLst>
                <a:path w="11167" h="9883" extrusionOk="0">
                  <a:moveTo>
                    <a:pt x="6895" y="1"/>
                  </a:moveTo>
                  <a:lnTo>
                    <a:pt x="0" y="1635"/>
                  </a:lnTo>
                  <a:cubicBezTo>
                    <a:pt x="0" y="1635"/>
                    <a:pt x="2276" y="7690"/>
                    <a:pt x="4515" y="9883"/>
                  </a:cubicBezTo>
                  <a:cubicBezTo>
                    <a:pt x="6919" y="9296"/>
                    <a:pt x="8764" y="8808"/>
                    <a:pt x="11166" y="8221"/>
                  </a:cubicBezTo>
                  <a:cubicBezTo>
                    <a:pt x="10398" y="7134"/>
                    <a:pt x="9588" y="5851"/>
                    <a:pt x="8812" y="4372"/>
                  </a:cubicBezTo>
                  <a:cubicBezTo>
                    <a:pt x="7987" y="2797"/>
                    <a:pt x="7366" y="1317"/>
                    <a:pt x="6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1" name="Google Shape;7211;p33"/>
            <p:cNvSpPr/>
            <p:nvPr/>
          </p:nvSpPr>
          <p:spPr>
            <a:xfrm>
              <a:off x="654525" y="1064262"/>
              <a:ext cx="269413" cy="492055"/>
            </a:xfrm>
            <a:custGeom>
              <a:avLst/>
              <a:gdLst/>
              <a:ahLst/>
              <a:cxnLst/>
              <a:rect l="l" t="t" r="r" b="b"/>
              <a:pathLst>
                <a:path w="4516" h="824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347" y="4226"/>
                    <a:pt x="2467" y="5882"/>
                  </a:cubicBezTo>
                  <a:cubicBezTo>
                    <a:pt x="4061" y="8231"/>
                    <a:pt x="4502" y="8248"/>
                    <a:pt x="4515" y="8248"/>
                  </a:cubicBezTo>
                  <a:cubicBezTo>
                    <a:pt x="4515" y="8248"/>
                    <a:pt x="4515" y="8248"/>
                    <a:pt x="4515" y="8248"/>
                  </a:cubicBezTo>
                  <a:cubicBezTo>
                    <a:pt x="2277" y="605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2" name="Google Shape;7212;p33"/>
            <p:cNvSpPr/>
            <p:nvPr/>
          </p:nvSpPr>
          <p:spPr>
            <a:xfrm>
              <a:off x="765907" y="1067305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1" y="1200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3" name="Google Shape;7213;p33"/>
            <p:cNvSpPr/>
            <p:nvPr/>
          </p:nvSpPr>
          <p:spPr>
            <a:xfrm>
              <a:off x="919586" y="1385524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200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4" name="Google Shape;7214;p33"/>
            <p:cNvSpPr/>
            <p:nvPr/>
          </p:nvSpPr>
          <p:spPr>
            <a:xfrm>
              <a:off x="794841" y="112326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0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5" name="Google Shape;7215;p33"/>
            <p:cNvSpPr/>
            <p:nvPr/>
          </p:nvSpPr>
          <p:spPr>
            <a:xfrm>
              <a:off x="824551" y="1182327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1" y="1200"/>
                  </a:moveTo>
                  <a:lnTo>
                    <a:pt x="4671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6" name="Google Shape;7216;p33"/>
            <p:cNvSpPr/>
            <p:nvPr/>
          </p:nvSpPr>
          <p:spPr>
            <a:xfrm>
              <a:off x="887729" y="1312741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199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7" name="Google Shape;7217;p33"/>
            <p:cNvSpPr/>
            <p:nvPr/>
          </p:nvSpPr>
          <p:spPr>
            <a:xfrm>
              <a:off x="851755" y="124031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18" name="Google Shape;7218;p33"/>
          <p:cNvGrpSpPr/>
          <p:nvPr/>
        </p:nvGrpSpPr>
        <p:grpSpPr>
          <a:xfrm rot="7039969">
            <a:off x="1708289" y="4713540"/>
            <a:ext cx="598788" cy="307060"/>
            <a:chOff x="3191550" y="1386275"/>
            <a:chExt cx="250925" cy="128675"/>
          </a:xfrm>
        </p:grpSpPr>
        <p:sp>
          <p:nvSpPr>
            <p:cNvPr id="7219" name="Google Shape;7219;p33"/>
            <p:cNvSpPr/>
            <p:nvPr/>
          </p:nvSpPr>
          <p:spPr>
            <a:xfrm>
              <a:off x="3238075" y="1386275"/>
              <a:ext cx="204400" cy="128675"/>
            </a:xfrm>
            <a:custGeom>
              <a:avLst/>
              <a:gdLst/>
              <a:ahLst/>
              <a:cxnLst/>
              <a:rect l="l" t="t" r="r" b="b"/>
              <a:pathLst>
                <a:path w="8176" h="5147" extrusionOk="0">
                  <a:moveTo>
                    <a:pt x="820" y="0"/>
                  </a:moveTo>
                  <a:lnTo>
                    <a:pt x="1" y="742"/>
                  </a:lnTo>
                  <a:lnTo>
                    <a:pt x="68" y="1824"/>
                  </a:lnTo>
                  <a:lnTo>
                    <a:pt x="7282" y="5146"/>
                  </a:lnTo>
                  <a:lnTo>
                    <a:pt x="7365" y="3817"/>
                  </a:lnTo>
                  <a:lnTo>
                    <a:pt x="8175" y="2865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0" name="Google Shape;7220;p33"/>
            <p:cNvSpPr/>
            <p:nvPr/>
          </p:nvSpPr>
          <p:spPr>
            <a:xfrm>
              <a:off x="3420100" y="1457875"/>
              <a:ext cx="22375" cy="57075"/>
            </a:xfrm>
            <a:custGeom>
              <a:avLst/>
              <a:gdLst/>
              <a:ahLst/>
              <a:cxnLst/>
              <a:rect l="l" t="t" r="r" b="b"/>
              <a:pathLst>
                <a:path w="895" h="2283" extrusionOk="0">
                  <a:moveTo>
                    <a:pt x="894" y="1"/>
                  </a:moveTo>
                  <a:lnTo>
                    <a:pt x="84" y="953"/>
                  </a:lnTo>
                  <a:lnTo>
                    <a:pt x="1" y="2282"/>
                  </a:lnTo>
                  <a:lnTo>
                    <a:pt x="740" y="1258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1" name="Google Shape;7221;p33"/>
            <p:cNvSpPr/>
            <p:nvPr/>
          </p:nvSpPr>
          <p:spPr>
            <a:xfrm>
              <a:off x="3191550" y="1386275"/>
              <a:ext cx="67025" cy="45600"/>
            </a:xfrm>
            <a:custGeom>
              <a:avLst/>
              <a:gdLst/>
              <a:ahLst/>
              <a:cxnLst/>
              <a:rect l="l" t="t" r="r" b="b"/>
              <a:pathLst>
                <a:path w="2681" h="1824" extrusionOk="0">
                  <a:moveTo>
                    <a:pt x="2681" y="0"/>
                  </a:moveTo>
                  <a:lnTo>
                    <a:pt x="783" y="62"/>
                  </a:lnTo>
                  <a:lnTo>
                    <a:pt x="0" y="87"/>
                  </a:lnTo>
                  <a:lnTo>
                    <a:pt x="593" y="622"/>
                  </a:lnTo>
                  <a:lnTo>
                    <a:pt x="1929" y="1824"/>
                  </a:lnTo>
                  <a:lnTo>
                    <a:pt x="1929" y="1824"/>
                  </a:lnTo>
                  <a:lnTo>
                    <a:pt x="1862" y="742"/>
                  </a:lnTo>
                  <a:lnTo>
                    <a:pt x="2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2" name="Google Shape;7222;p33"/>
            <p:cNvSpPr/>
            <p:nvPr/>
          </p:nvSpPr>
          <p:spPr>
            <a:xfrm>
              <a:off x="3191550" y="1387825"/>
              <a:ext cx="19575" cy="14025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783" y="0"/>
                  </a:moveTo>
                  <a:lnTo>
                    <a:pt x="0" y="25"/>
                  </a:lnTo>
                  <a:lnTo>
                    <a:pt x="593" y="56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3" name="Google Shape;7223;p33"/>
            <p:cNvSpPr/>
            <p:nvPr/>
          </p:nvSpPr>
          <p:spPr>
            <a:xfrm>
              <a:off x="3238075" y="1404825"/>
              <a:ext cx="181150" cy="77550"/>
            </a:xfrm>
            <a:custGeom>
              <a:avLst/>
              <a:gdLst/>
              <a:ahLst/>
              <a:cxnLst/>
              <a:rect l="l" t="t" r="r" b="b"/>
              <a:pathLst>
                <a:path w="7246" h="3102" fill="none" extrusionOk="0">
                  <a:moveTo>
                    <a:pt x="1" y="0"/>
                  </a:moveTo>
                  <a:lnTo>
                    <a:pt x="7245" y="3102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4" name="Google Shape;7224;p33"/>
            <p:cNvSpPr/>
            <p:nvPr/>
          </p:nvSpPr>
          <p:spPr>
            <a:xfrm>
              <a:off x="3426700" y="1476575"/>
              <a:ext cx="9225" cy="19300"/>
            </a:xfrm>
            <a:custGeom>
              <a:avLst/>
              <a:gdLst/>
              <a:ahLst/>
              <a:cxnLst/>
              <a:rect l="l" t="t" r="r" b="b"/>
              <a:pathLst>
                <a:path w="369" h="772" extrusionOk="0">
                  <a:moveTo>
                    <a:pt x="369" y="1"/>
                  </a:moveTo>
                  <a:lnTo>
                    <a:pt x="62" y="285"/>
                  </a:lnTo>
                  <a:lnTo>
                    <a:pt x="0" y="772"/>
                  </a:lnTo>
                  <a:lnTo>
                    <a:pt x="306" y="41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25" name="Google Shape;7225;p33"/>
          <p:cNvSpPr/>
          <p:nvPr/>
        </p:nvSpPr>
        <p:spPr>
          <a:xfrm>
            <a:off x="2446739" y="287277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26" name="Google Shape;7226;p33"/>
          <p:cNvGrpSpPr/>
          <p:nvPr/>
        </p:nvGrpSpPr>
        <p:grpSpPr>
          <a:xfrm rot="10800000" flipH="1">
            <a:off x="6697433" y="-228614"/>
            <a:ext cx="667508" cy="680155"/>
            <a:chOff x="2861975" y="821975"/>
            <a:chExt cx="279725" cy="285025"/>
          </a:xfrm>
        </p:grpSpPr>
        <p:sp>
          <p:nvSpPr>
            <p:cNvPr id="7227" name="Google Shape;7227;p3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8" name="Google Shape;7228;p3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9" name="Google Shape;7229;p3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0" name="Google Shape;7230;p3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1" name="Google Shape;7231;p3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2" name="Google Shape;7232;p3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3" name="Google Shape;7233;p3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4" name="Google Shape;7234;p3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35" name="Google Shape;7235;p33"/>
          <p:cNvSpPr/>
          <p:nvPr/>
        </p:nvSpPr>
        <p:spPr>
          <a:xfrm>
            <a:off x="1510802" y="-642171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36" name="Google Shape;7236;p33"/>
          <p:cNvGrpSpPr/>
          <p:nvPr/>
        </p:nvGrpSpPr>
        <p:grpSpPr>
          <a:xfrm flipH="1">
            <a:off x="-176364" y="4372242"/>
            <a:ext cx="1100323" cy="989658"/>
            <a:chOff x="2394925" y="800575"/>
            <a:chExt cx="461100" cy="414725"/>
          </a:xfrm>
        </p:grpSpPr>
        <p:sp>
          <p:nvSpPr>
            <p:cNvPr id="7237" name="Google Shape;7237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8" name="Google Shape;7238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9" name="Google Shape;7239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0" name="Google Shape;7240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1" name="Google Shape;7241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2" name="Google Shape;7242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3" name="Google Shape;7243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4" name="Google Shape;7244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5" name="Google Shape;7245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6" name="Google Shape;7246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7" name="Google Shape;7247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8" name="Google Shape;7248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9" name="Google Shape;7249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0" name="Google Shape;7250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1" name="Google Shape;7251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2" name="Google Shape;7252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3" name="Google Shape;7253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4" name="Google Shape;7254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5" name="Google Shape;7255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6" name="Google Shape;7256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7" name="Google Shape;7257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8" name="Google Shape;7258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9" name="Google Shape;7259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60" name="Google Shape;7260;p33"/>
          <p:cNvSpPr/>
          <p:nvPr/>
        </p:nvSpPr>
        <p:spPr>
          <a:xfrm>
            <a:off x="8402127" y="4491804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61" name="Google Shape;7261;p33"/>
          <p:cNvSpPr/>
          <p:nvPr/>
        </p:nvSpPr>
        <p:spPr>
          <a:xfrm>
            <a:off x="2220427" y="4858504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62" name="Google Shape;7262;p33"/>
          <p:cNvGrpSpPr/>
          <p:nvPr/>
        </p:nvGrpSpPr>
        <p:grpSpPr>
          <a:xfrm rot="-1799997" flipH="1">
            <a:off x="-285814" y="2450767"/>
            <a:ext cx="538519" cy="758278"/>
            <a:chOff x="3314575" y="1081200"/>
            <a:chExt cx="158425" cy="223075"/>
          </a:xfrm>
        </p:grpSpPr>
        <p:sp>
          <p:nvSpPr>
            <p:cNvPr id="7263" name="Google Shape;7263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264" name="Google Shape;7264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65" name="Google Shape;7265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6" name="Google Shape;7266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7" name="Google Shape;7267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8" name="Google Shape;7268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9" name="Google Shape;7269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70" name="Google Shape;7270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271" name="Google Shape;7271;p33"/>
          <p:cNvGrpSpPr/>
          <p:nvPr/>
        </p:nvGrpSpPr>
        <p:grpSpPr>
          <a:xfrm rot="10800000" flipH="1">
            <a:off x="8767455" y="1396307"/>
            <a:ext cx="213514" cy="264342"/>
            <a:chOff x="3253150" y="1790000"/>
            <a:chExt cx="89475" cy="110775"/>
          </a:xfrm>
        </p:grpSpPr>
        <p:sp>
          <p:nvSpPr>
            <p:cNvPr id="7272" name="Google Shape;7272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3" name="Google Shape;7273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4" name="Google Shape;7274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5" name="Google Shape;7275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6" name="Google Shape;7276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7" name="Google Shape;7277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78" name="Google Shape;7278;p33"/>
          <p:cNvGrpSpPr/>
          <p:nvPr/>
        </p:nvGrpSpPr>
        <p:grpSpPr>
          <a:xfrm rot="10800000">
            <a:off x="1187243" y="120494"/>
            <a:ext cx="213514" cy="264342"/>
            <a:chOff x="3253150" y="1790000"/>
            <a:chExt cx="89475" cy="110775"/>
          </a:xfrm>
        </p:grpSpPr>
        <p:sp>
          <p:nvSpPr>
            <p:cNvPr id="7279" name="Google Shape;7279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0" name="Google Shape;7280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1" name="Google Shape;7281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2" name="Google Shape;7282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3" name="Google Shape;7283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4" name="Google Shape;7284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85" name="Google Shape;7285;p33"/>
          <p:cNvSpPr/>
          <p:nvPr/>
        </p:nvSpPr>
        <p:spPr>
          <a:xfrm>
            <a:off x="168537" y="135427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86" name="Google Shape;7286;p33"/>
          <p:cNvSpPr/>
          <p:nvPr/>
        </p:nvSpPr>
        <p:spPr>
          <a:xfrm>
            <a:off x="362362" y="26210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87" name="Google Shape;7287;p33"/>
          <p:cNvSpPr/>
          <p:nvPr/>
        </p:nvSpPr>
        <p:spPr>
          <a:xfrm>
            <a:off x="292187" y="40598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88" name="Google Shape;7288;p33"/>
          <p:cNvSpPr/>
          <p:nvPr/>
        </p:nvSpPr>
        <p:spPr>
          <a:xfrm>
            <a:off x="3383212" y="4858497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89" name="Google Shape;7289;p33"/>
          <p:cNvGrpSpPr/>
          <p:nvPr/>
        </p:nvGrpSpPr>
        <p:grpSpPr>
          <a:xfrm rot="10800000" flipH="1">
            <a:off x="6158908" y="4782085"/>
            <a:ext cx="538518" cy="758277"/>
            <a:chOff x="3314575" y="1081200"/>
            <a:chExt cx="158425" cy="223075"/>
          </a:xfrm>
        </p:grpSpPr>
        <p:sp>
          <p:nvSpPr>
            <p:cNvPr id="7290" name="Google Shape;7290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291" name="Google Shape;7291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92" name="Google Shape;7292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3" name="Google Shape;7293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4" name="Google Shape;7294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5" name="Google Shape;7295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6" name="Google Shape;7296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7" name="Google Shape;7297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298" name="Google Shape;7298;p33"/>
          <p:cNvGrpSpPr/>
          <p:nvPr/>
        </p:nvGrpSpPr>
        <p:grpSpPr>
          <a:xfrm rot="10800000" flipH="1">
            <a:off x="7179670" y="4808290"/>
            <a:ext cx="626993" cy="639171"/>
            <a:chOff x="2544875" y="2981050"/>
            <a:chExt cx="225675" cy="230050"/>
          </a:xfrm>
        </p:grpSpPr>
        <p:sp>
          <p:nvSpPr>
            <p:cNvPr id="7299" name="Google Shape;7299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0" name="Google Shape;7300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1" name="Google Shape;7301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2" name="Google Shape;7302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3" name="Google Shape;7303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4" name="Google Shape;7304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5" name="Google Shape;7305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6" name="Google Shape;7306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307" name="Google Shape;7307;p33"/>
          <p:cNvSpPr/>
          <p:nvPr/>
        </p:nvSpPr>
        <p:spPr>
          <a:xfrm>
            <a:off x="6755062" y="4811310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08" name="Google Shape;7308;p33"/>
          <p:cNvSpPr/>
          <p:nvPr/>
        </p:nvSpPr>
        <p:spPr>
          <a:xfrm>
            <a:off x="8766524" y="2565497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09" name="Google Shape;7309;p33"/>
          <p:cNvSpPr/>
          <p:nvPr/>
        </p:nvSpPr>
        <p:spPr>
          <a:xfrm>
            <a:off x="6078787" y="319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10" name="Google Shape;7310;p33"/>
          <p:cNvSpPr/>
          <p:nvPr/>
        </p:nvSpPr>
        <p:spPr>
          <a:xfrm>
            <a:off x="3916612" y="161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311" name="Google Shape;7311;p33"/>
          <p:cNvGrpSpPr/>
          <p:nvPr/>
        </p:nvGrpSpPr>
        <p:grpSpPr>
          <a:xfrm>
            <a:off x="1232744" y="4839733"/>
            <a:ext cx="138082" cy="149045"/>
            <a:chOff x="1819025" y="1115525"/>
            <a:chExt cx="24125" cy="24200"/>
          </a:xfrm>
        </p:grpSpPr>
        <p:sp>
          <p:nvSpPr>
            <p:cNvPr id="7312" name="Google Shape;7312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3" name="Google Shape;7313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14" name="Google Shape;7314;p33"/>
          <p:cNvGrpSpPr/>
          <p:nvPr/>
        </p:nvGrpSpPr>
        <p:grpSpPr>
          <a:xfrm>
            <a:off x="4688894" y="81708"/>
            <a:ext cx="138082" cy="149045"/>
            <a:chOff x="1819025" y="1115525"/>
            <a:chExt cx="24125" cy="24200"/>
          </a:xfrm>
        </p:grpSpPr>
        <p:sp>
          <p:nvSpPr>
            <p:cNvPr id="7315" name="Google Shape;731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6" name="Google Shape;731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17" name="Google Shape;7317;p33"/>
          <p:cNvGrpSpPr/>
          <p:nvPr/>
        </p:nvGrpSpPr>
        <p:grpSpPr>
          <a:xfrm>
            <a:off x="8602081" y="3082083"/>
            <a:ext cx="138082" cy="149045"/>
            <a:chOff x="1819025" y="1115525"/>
            <a:chExt cx="24125" cy="24200"/>
          </a:xfrm>
        </p:grpSpPr>
        <p:sp>
          <p:nvSpPr>
            <p:cNvPr id="7318" name="Google Shape;7318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9" name="Google Shape;7319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320" name="Google Shape;7320;p33"/>
          <p:cNvSpPr/>
          <p:nvPr/>
        </p:nvSpPr>
        <p:spPr>
          <a:xfrm>
            <a:off x="7895039" y="210865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21" name="Google Shape;7321;p33"/>
          <p:cNvSpPr/>
          <p:nvPr/>
        </p:nvSpPr>
        <p:spPr>
          <a:xfrm>
            <a:off x="5280439" y="494686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22" name="Google Shape;7322;p33"/>
          <p:cNvSpPr/>
          <p:nvPr/>
        </p:nvSpPr>
        <p:spPr>
          <a:xfrm>
            <a:off x="8682889" y="2046102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23" name="Google Shape;7323;p33"/>
          <p:cNvSpPr/>
          <p:nvPr/>
        </p:nvSpPr>
        <p:spPr>
          <a:xfrm>
            <a:off x="8911489" y="4103502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324" name="Google Shape;7324;p33"/>
          <p:cNvGrpSpPr/>
          <p:nvPr/>
        </p:nvGrpSpPr>
        <p:grpSpPr>
          <a:xfrm>
            <a:off x="7806669" y="4754008"/>
            <a:ext cx="138082" cy="149045"/>
            <a:chOff x="1819025" y="1115525"/>
            <a:chExt cx="24125" cy="24200"/>
          </a:xfrm>
        </p:grpSpPr>
        <p:sp>
          <p:nvSpPr>
            <p:cNvPr id="7325" name="Google Shape;732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6" name="Google Shape;732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4432975" y="851800"/>
            <a:ext cx="3776100" cy="11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45" name="Google Shape;245;p7"/>
          <p:cNvSpPr txBox="1">
            <a:spLocks noGrp="1"/>
          </p:cNvSpPr>
          <p:nvPr>
            <p:ph type="subTitle" idx="1"/>
          </p:nvPr>
        </p:nvSpPr>
        <p:spPr>
          <a:xfrm>
            <a:off x="4432963" y="2161100"/>
            <a:ext cx="38520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6" name="Google Shape;246;p7"/>
          <p:cNvSpPr>
            <a:spLocks noGrp="1"/>
          </p:cNvSpPr>
          <p:nvPr>
            <p:ph type="pic" idx="2"/>
          </p:nvPr>
        </p:nvSpPr>
        <p:spPr>
          <a:xfrm>
            <a:off x="859038" y="778800"/>
            <a:ext cx="3261000" cy="3585900"/>
          </a:xfrm>
          <a:prstGeom prst="teardrop">
            <a:avLst>
              <a:gd name="adj" fmla="val 56011"/>
            </a:avLst>
          </a:prstGeom>
          <a:noFill/>
          <a:ln>
            <a:noFill/>
          </a:ln>
        </p:spPr>
      </p:sp>
      <p:grpSp>
        <p:nvGrpSpPr>
          <p:cNvPr id="247" name="Google Shape;247;p7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249" name="Google Shape;249;p7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250" name="Google Shape;250;p7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251" name="Google Shape;251;p7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252" name="Google Shape;252;p7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" name="Google Shape;253;p7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5" name="Google Shape;255;p7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7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257" name="Google Shape;257;p7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258" name="Google Shape;258;p7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259" name="Google Shape;259;p7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" name="Google Shape;260;p7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61" name="Google Shape;261;p7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2" name="Google Shape;262;p7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3" name="Google Shape;263;p7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264" name="Google Shape;264;p7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265" name="Google Shape;265;p7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266" name="Google Shape;266;p7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7" name="Google Shape;267;p7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68" name="Google Shape;268;p7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9" name="Google Shape;269;p7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0" name="Google Shape;270;p7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271" name="Google Shape;271;p7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272" name="Google Shape;272;p7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273" name="Google Shape;273;p7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274" name="Google Shape;274;p7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275" name="Google Shape;275;p7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6" name="Google Shape;276;p7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77" name="Google Shape;277;p7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78" name="Google Shape;278;p7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9" name="Google Shape;279;p7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280" name="Google Shape;280;p7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281" name="Google Shape;281;p7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282" name="Google Shape;282;p7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83" name="Google Shape;283;p7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4" name="Google Shape;284;p7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85" name="Google Shape;285;p7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" name="Google Shape;286;p7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287" name="Google Shape;287;p7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288" name="Google Shape;288;p7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289" name="Google Shape;289;p7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90" name="Google Shape;290;p7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91" name="Google Shape;291;p7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92" name="Google Shape;292;p7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93" name="Google Shape;293;p7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4" name="Google Shape;294;p7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295" name="Google Shape;295;p7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7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7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8" name="Google Shape;298;p7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299" name="Google Shape;299;p7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300" name="Google Shape;300;p7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7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02" name="Google Shape;302;p7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3" name="Google Shape;303;p7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304" name="Google Shape;304;p7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7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7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7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7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7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" name="Google Shape;310;p7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1" name="Google Shape;311;p7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312" name="Google Shape;312;p7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4" name="Google Shape;314;p7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6" name="Google Shape;316;p7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317" name="Google Shape;317;p7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9" name="Google Shape;319;p7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0" name="Google Shape;320;p7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" name="Google Shape;323;p7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524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9" name="Google Shape;329;p8"/>
          <p:cNvGrpSpPr/>
          <p:nvPr/>
        </p:nvGrpSpPr>
        <p:grpSpPr>
          <a:xfrm>
            <a:off x="-287997" y="566239"/>
            <a:ext cx="5309216" cy="4150611"/>
            <a:chOff x="-287997" y="566239"/>
            <a:chExt cx="5309216" cy="4150611"/>
          </a:xfrm>
        </p:grpSpPr>
        <p:sp>
          <p:nvSpPr>
            <p:cNvPr id="330" name="Google Shape;330;p8"/>
            <p:cNvSpPr/>
            <p:nvPr/>
          </p:nvSpPr>
          <p:spPr>
            <a:xfrm>
              <a:off x="490837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p8"/>
            <p:cNvGrpSpPr/>
            <p:nvPr/>
          </p:nvGrpSpPr>
          <p:grpSpPr>
            <a:xfrm rot="-9086469" flipH="1">
              <a:off x="-226775" y="2416404"/>
              <a:ext cx="670975" cy="426899"/>
              <a:chOff x="6780936" y="4251465"/>
              <a:chExt cx="409403" cy="260477"/>
            </a:xfrm>
          </p:grpSpPr>
          <p:sp>
            <p:nvSpPr>
              <p:cNvPr id="332" name="Google Shape;332;p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" name="Google Shape;334;p8"/>
            <p:cNvSpPr/>
            <p:nvPr/>
          </p:nvSpPr>
          <p:spPr>
            <a:xfrm>
              <a:off x="359228" y="43637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41515" y="5662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4572000" y="1648542"/>
            <a:ext cx="3513900" cy="18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Fira Sans Condensed Black" panose="020B0A0305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325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"/>
          <p:cNvSpPr txBox="1">
            <a:spLocks noGrp="1"/>
          </p:cNvSpPr>
          <p:nvPr>
            <p:ph type="title"/>
          </p:nvPr>
        </p:nvSpPr>
        <p:spPr>
          <a:xfrm>
            <a:off x="941825" y="1301209"/>
            <a:ext cx="2552100" cy="10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39" name="Google Shape;339;p9"/>
          <p:cNvSpPr txBox="1">
            <a:spLocks noGrp="1"/>
          </p:cNvSpPr>
          <p:nvPr>
            <p:ph type="subTitle" idx="1"/>
          </p:nvPr>
        </p:nvSpPr>
        <p:spPr>
          <a:xfrm>
            <a:off x="941825" y="2471538"/>
            <a:ext cx="25521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340" name="Google Shape;340;p9"/>
          <p:cNvGrpSpPr/>
          <p:nvPr/>
        </p:nvGrpSpPr>
        <p:grpSpPr>
          <a:xfrm>
            <a:off x="445328" y="-67255"/>
            <a:ext cx="4885417" cy="4898480"/>
            <a:chOff x="445328" y="-67255"/>
            <a:chExt cx="4885417" cy="4898480"/>
          </a:xfrm>
        </p:grpSpPr>
        <p:sp>
          <p:nvSpPr>
            <p:cNvPr id="341" name="Google Shape;341;p9"/>
            <p:cNvSpPr/>
            <p:nvPr/>
          </p:nvSpPr>
          <p:spPr>
            <a:xfrm>
              <a:off x="5217903" y="47183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2" name="Google Shape;342;p9"/>
            <p:cNvGrpSpPr/>
            <p:nvPr/>
          </p:nvGrpSpPr>
          <p:grpSpPr>
            <a:xfrm>
              <a:off x="3195671" y="-67255"/>
              <a:ext cx="615066" cy="606749"/>
              <a:chOff x="4475733" y="4498537"/>
              <a:chExt cx="375292" cy="370217"/>
            </a:xfrm>
          </p:grpSpPr>
          <p:sp>
            <p:nvSpPr>
              <p:cNvPr id="343" name="Google Shape;343;p9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9"/>
            <p:cNvSpPr/>
            <p:nvPr/>
          </p:nvSpPr>
          <p:spPr>
            <a:xfrm>
              <a:off x="445328" y="37258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72065" y="95096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701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10"/>
          <p:cNvSpPr txBox="1">
            <a:spLocks noGrp="1"/>
          </p:cNvSpPr>
          <p:nvPr>
            <p:ph type="title"/>
          </p:nvPr>
        </p:nvSpPr>
        <p:spPr>
          <a:xfrm>
            <a:off x="1220650" y="906450"/>
            <a:ext cx="3894000" cy="1316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54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 txBox="1">
            <a:spLocks noGrp="1"/>
          </p:cNvSpPr>
          <p:nvPr>
            <p:ph type="title" hasCustomPrompt="1"/>
          </p:nvPr>
        </p:nvSpPr>
        <p:spPr>
          <a:xfrm>
            <a:off x="4331600" y="1719200"/>
            <a:ext cx="40230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353" name="Google Shape;353;p11"/>
          <p:cNvSpPr txBox="1">
            <a:spLocks noGrp="1"/>
          </p:cNvSpPr>
          <p:nvPr>
            <p:ph type="subTitle" idx="1"/>
          </p:nvPr>
        </p:nvSpPr>
        <p:spPr>
          <a:xfrm>
            <a:off x="5458200" y="2774800"/>
            <a:ext cx="2896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54" name="Google Shape;354;p11"/>
          <p:cNvSpPr/>
          <p:nvPr/>
        </p:nvSpPr>
        <p:spPr>
          <a:xfrm rot="10800000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11"/>
          <p:cNvGrpSpPr/>
          <p:nvPr/>
        </p:nvGrpSpPr>
        <p:grpSpPr>
          <a:xfrm>
            <a:off x="-184779" y="2113757"/>
            <a:ext cx="8679440" cy="3159421"/>
            <a:chOff x="-184779" y="2113757"/>
            <a:chExt cx="8679440" cy="3159421"/>
          </a:xfrm>
        </p:grpSpPr>
        <p:grpSp>
          <p:nvGrpSpPr>
            <p:cNvPr id="356" name="Google Shape;356;p11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357" name="Google Shape;357;p11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1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1"/>
            <p:cNvGrpSpPr/>
            <p:nvPr/>
          </p:nvGrpSpPr>
          <p:grpSpPr>
            <a:xfrm rot="-2700000">
              <a:off x="7771008" y="4671564"/>
              <a:ext cx="670984" cy="426904"/>
              <a:chOff x="6780936" y="4251465"/>
              <a:chExt cx="409403" cy="260477"/>
            </a:xfrm>
          </p:grpSpPr>
          <p:sp>
            <p:nvSpPr>
              <p:cNvPr id="361" name="Google Shape;361;p11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11"/>
            <p:cNvSpPr/>
            <p:nvPr/>
          </p:nvSpPr>
          <p:spPr>
            <a:xfrm>
              <a:off x="108312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33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499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1"/>
          </p:nvPr>
        </p:nvSpPr>
        <p:spPr>
          <a:xfrm>
            <a:off x="901175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2"/>
          </p:nvPr>
        </p:nvSpPr>
        <p:spPr>
          <a:xfrm>
            <a:off x="3448050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3"/>
          </p:nvPr>
        </p:nvSpPr>
        <p:spPr>
          <a:xfrm>
            <a:off x="901175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4"/>
          </p:nvPr>
        </p:nvSpPr>
        <p:spPr>
          <a:xfrm>
            <a:off x="3448050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5994925" y="2132383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6"/>
          </p:nvPr>
        </p:nvSpPr>
        <p:spPr>
          <a:xfrm>
            <a:off x="5994925" y="3846499"/>
            <a:ext cx="22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901175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8" hasCustomPrompt="1"/>
          </p:nvPr>
        </p:nvSpPr>
        <p:spPr>
          <a:xfrm>
            <a:off x="901175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 hasCustomPrompt="1"/>
          </p:nvPr>
        </p:nvSpPr>
        <p:spPr>
          <a:xfrm>
            <a:off x="3448046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3448046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4" hasCustomPrompt="1"/>
          </p:nvPr>
        </p:nvSpPr>
        <p:spPr>
          <a:xfrm>
            <a:off x="5994924" y="128488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4924" y="2998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6"/>
          </p:nvPr>
        </p:nvSpPr>
        <p:spPr>
          <a:xfrm>
            <a:off x="901175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17"/>
          </p:nvPr>
        </p:nvSpPr>
        <p:spPr>
          <a:xfrm>
            <a:off x="3448050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18"/>
          </p:nvPr>
        </p:nvSpPr>
        <p:spPr>
          <a:xfrm>
            <a:off x="5994925" y="1710604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9"/>
          </p:nvPr>
        </p:nvSpPr>
        <p:spPr>
          <a:xfrm>
            <a:off x="901175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20"/>
          </p:nvPr>
        </p:nvSpPr>
        <p:spPr>
          <a:xfrm>
            <a:off x="3448050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21"/>
          </p:nvPr>
        </p:nvSpPr>
        <p:spPr>
          <a:xfrm>
            <a:off x="5994925" y="342420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386" name="Google Shape;386;p13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387" name="Google Shape;387;p13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388" name="Google Shape;388;p13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0" name="Google Shape;390;p13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392" name="Google Shape;392;p13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393" name="Google Shape;393;p13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94" name="Google Shape;394;p13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95" name="Google Shape;395;p13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398" name="Google Shape;398;p13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399" name="Google Shape;399;p13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0" name="Google Shape;400;p13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1" name="Google Shape;401;p13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404" name="Google Shape;404;p13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405" name="Google Shape;405;p13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6" name="Google Shape;406;p13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7" name="Google Shape;407;p13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409" name="Google Shape;409;p13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410" name="Google Shape;410;p13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411" name="Google Shape;411;p13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3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13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5" name="Google Shape;415;p13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p13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0" name="Google Shape;420;p13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22;p13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4" name="Google Shape;424;p13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425" name="Google Shape;425;p13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p13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2" name="Google Shape;432;p13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p13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3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436" name="Google Shape;436;p13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7" name="Google Shape;437;p13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438" name="Google Shape;438;p13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3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13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187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"/>
          <p:cNvSpPr txBox="1">
            <a:spLocks noGrp="1"/>
          </p:cNvSpPr>
          <p:nvPr>
            <p:ph type="title"/>
          </p:nvPr>
        </p:nvSpPr>
        <p:spPr>
          <a:xfrm>
            <a:off x="713241" y="3285024"/>
            <a:ext cx="441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"/>
          </p:nvPr>
        </p:nvSpPr>
        <p:spPr>
          <a:xfrm>
            <a:off x="713225" y="1375775"/>
            <a:ext cx="4419600" cy="19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grpSp>
        <p:nvGrpSpPr>
          <p:cNvPr id="447" name="Google Shape;447;p14"/>
          <p:cNvGrpSpPr/>
          <p:nvPr/>
        </p:nvGrpSpPr>
        <p:grpSpPr>
          <a:xfrm>
            <a:off x="286578" y="-195654"/>
            <a:ext cx="4800942" cy="5043604"/>
            <a:chOff x="286578" y="-195654"/>
            <a:chExt cx="4800942" cy="5043604"/>
          </a:xfrm>
        </p:grpSpPr>
        <p:sp>
          <p:nvSpPr>
            <p:cNvPr id="448" name="Google Shape;448;p14"/>
            <p:cNvSpPr/>
            <p:nvPr/>
          </p:nvSpPr>
          <p:spPr>
            <a:xfrm>
              <a:off x="4974678" y="47351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9" name="Google Shape;449;p14"/>
            <p:cNvGrpSpPr/>
            <p:nvPr/>
          </p:nvGrpSpPr>
          <p:grpSpPr>
            <a:xfrm rot="2700000">
              <a:off x="2368490" y="-67049"/>
              <a:ext cx="615078" cy="606761"/>
              <a:chOff x="4475733" y="4498537"/>
              <a:chExt cx="375292" cy="370217"/>
            </a:xfrm>
          </p:grpSpPr>
          <p:sp>
            <p:nvSpPr>
              <p:cNvPr id="450" name="Google Shape;450;p14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4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4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3" name="Google Shape;453;p14"/>
            <p:cNvSpPr/>
            <p:nvPr/>
          </p:nvSpPr>
          <p:spPr>
            <a:xfrm>
              <a:off x="286578" y="4090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72065" y="95096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972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 txBox="1">
            <a:spLocks noGrp="1"/>
          </p:cNvSpPr>
          <p:nvPr>
            <p:ph type="title"/>
          </p:nvPr>
        </p:nvSpPr>
        <p:spPr>
          <a:xfrm>
            <a:off x="1247525" y="1168750"/>
            <a:ext cx="3519600" cy="18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5"/>
          <p:cNvSpPr txBox="1">
            <a:spLocks noGrp="1"/>
          </p:cNvSpPr>
          <p:nvPr>
            <p:ph type="subTitle" idx="1"/>
          </p:nvPr>
        </p:nvSpPr>
        <p:spPr>
          <a:xfrm>
            <a:off x="1247525" y="3047438"/>
            <a:ext cx="35196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15"/>
          <p:cNvSpPr>
            <a:spLocks noGrp="1"/>
          </p:cNvSpPr>
          <p:nvPr>
            <p:ph type="pic" idx="2"/>
          </p:nvPr>
        </p:nvSpPr>
        <p:spPr>
          <a:xfrm>
            <a:off x="5022605" y="778800"/>
            <a:ext cx="3261000" cy="3585900"/>
          </a:xfrm>
          <a:prstGeom prst="teardrop">
            <a:avLst>
              <a:gd name="adj" fmla="val 56011"/>
            </a:avLst>
          </a:prstGeom>
          <a:noFill/>
          <a:ln>
            <a:noFill/>
          </a:ln>
        </p:spPr>
      </p:sp>
      <p:grpSp>
        <p:nvGrpSpPr>
          <p:cNvPr id="459" name="Google Shape;459;p15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460" name="Google Shape;460;p15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461" name="Google Shape;461;p15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62" name="Google Shape;462;p15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64" name="Google Shape;464;p15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5" name="Google Shape;465;p15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66" name="Google Shape;466;p15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67" name="Google Shape;467;p15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68" name="Google Shape;468;p15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469" name="Google Shape;469;p15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0" name="Google Shape;470;p15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471" name="Google Shape;471;p15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72" name="Google Shape;472;p15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15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474" name="Google Shape;474;p15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75" name="Google Shape;475;p15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476;p15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77" name="Google Shape;477;p15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8" name="Google Shape;478;p15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79" name="Google Shape;479;p15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80" name="Google Shape;480;p15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81" name="Google Shape;481;p15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482" name="Google Shape;482;p15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3" name="Google Shape;483;p15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484" name="Google Shape;484;p15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5" name="Google Shape;485;p15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15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487" name="Google Shape;487;p15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488" name="Google Shape;488;p15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15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0" name="Google Shape;490;p15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491" name="Google Shape;491;p15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492" name="Google Shape;492;p15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493" name="Google Shape;493;p15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15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5" name="Google Shape;495;p15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6" name="Google Shape;496;p15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5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498" name="Google Shape;498;p15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499" name="Google Shape;499;p15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15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15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2" name="Google Shape;502;p15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5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504" name="Google Shape;504;p15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505" name="Google Shape;505;p15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15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7" name="Google Shape;507;p15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8" name="Google Shape;508;p15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09" name="Google Shape;509;p15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510" name="Google Shape;510;p15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15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514" name="Google Shape;514;p1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p15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5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5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505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"/>
          <p:cNvSpPr txBox="1">
            <a:spLocks noGrp="1"/>
          </p:cNvSpPr>
          <p:nvPr>
            <p:ph type="title"/>
          </p:nvPr>
        </p:nvSpPr>
        <p:spPr>
          <a:xfrm>
            <a:off x="825375" y="1757896"/>
            <a:ext cx="35979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522" name="Google Shape;522;p16"/>
          <p:cNvSpPr txBox="1">
            <a:spLocks noGrp="1"/>
          </p:cNvSpPr>
          <p:nvPr>
            <p:ph type="subTitle" idx="1"/>
          </p:nvPr>
        </p:nvSpPr>
        <p:spPr>
          <a:xfrm>
            <a:off x="825367" y="2474788"/>
            <a:ext cx="35979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523" name="Google Shape;523;p16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524" name="Google Shape;524;p16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525" name="Google Shape;525;p16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526" name="Google Shape;526;p16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16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8" name="Google Shape;528;p16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529" name="Google Shape;529;p16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530" name="Google Shape;530;p16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531" name="Google Shape;531;p16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2" name="Google Shape;532;p16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3" name="Google Shape;533;p16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34" name="Google Shape;534;p16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5" name="Google Shape;535;p16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536" name="Google Shape;536;p16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537" name="Google Shape;537;p16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16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16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1" name="Google Shape;541;p16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542" name="Google Shape;542;p16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543" name="Google Shape;543;p16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16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5" name="Google Shape;545;p16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6" name="Google Shape;546;p16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47" name="Google Shape;547;p16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548" name="Google Shape;548;p16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549" name="Google Shape;549;p16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16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16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3" name="Google Shape;553;p16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554" name="Google Shape;554;p16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8" name="Google Shape;558;p16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p16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6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6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563" name="Google Shape;563;p16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6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5" name="Google Shape;565;p16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6" name="Google Shape;566;p16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567" name="Google Shape;567;p16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Google Shape;568;p16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9" name="Google Shape;569;p16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0" name="Google Shape;570;p16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571" name="Google Shape;571;p16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p16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6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574" name="Google Shape;574;p16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5" name="Google Shape;575;p16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576" name="Google Shape;576;p1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8" name="Google Shape;578;p16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74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7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8" name="Google Shape;732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7"/>
          <p:cNvSpPr txBox="1">
            <a:spLocks noGrp="1"/>
          </p:cNvSpPr>
          <p:nvPr>
            <p:ph type="title"/>
          </p:nvPr>
        </p:nvSpPr>
        <p:spPr>
          <a:xfrm>
            <a:off x="4532400" y="1761350"/>
            <a:ext cx="3593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584" name="Google Shape;584;p17"/>
          <p:cNvSpPr txBox="1">
            <a:spLocks noGrp="1"/>
          </p:cNvSpPr>
          <p:nvPr>
            <p:ph type="subTitle" idx="1"/>
          </p:nvPr>
        </p:nvSpPr>
        <p:spPr>
          <a:xfrm>
            <a:off x="4532575" y="2478250"/>
            <a:ext cx="35934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585" name="Google Shape;585;p17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586" name="Google Shape;586;p17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587" name="Google Shape;587;p17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588" name="Google Shape;588;p17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17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0" name="Google Shape;590;p17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1" name="Google Shape;591;p17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592" name="Google Shape;592;p17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593" name="Google Shape;593;p17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94" name="Google Shape;594;p17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595" name="Google Shape;595;p17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6" name="Google Shape;596;p17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97" name="Google Shape;597;p17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8" name="Google Shape;598;p17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17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600" name="Google Shape;600;p17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601" name="Google Shape;601;p17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17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3" name="Google Shape;603;p17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4" name="Google Shape;604;p17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605" name="Google Shape;605;p17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606" name="Google Shape;606;p17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07" name="Google Shape;607;p17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608" name="Google Shape;608;p17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17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10" name="Google Shape;610;p17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1" name="Google Shape;611;p17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7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613" name="Google Shape;613;p17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614" name="Google Shape;614;p17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7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6" name="Google Shape;616;p17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617" name="Google Shape;617;p17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618" name="Google Shape;618;p17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619" name="Google Shape;619;p17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0" name="Google Shape;620;p17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1" name="Google Shape;621;p17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22" name="Google Shape;622;p17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3" name="Google Shape;623;p17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624" name="Google Shape;624;p17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625" name="Google Shape;625;p17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6" name="Google Shape;626;p17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7" name="Google Shape;627;p17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28" name="Google Shape;628;p17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9" name="Google Shape;629;p17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630" name="Google Shape;630;p17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631" name="Google Shape;631;p17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2" name="Google Shape;632;p17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3" name="Google Shape;633;p17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4" name="Google Shape;634;p17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635" name="Google Shape;635;p17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636" name="Google Shape;636;p17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17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640" name="Google Shape;640;p1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2" name="Google Shape;642;p17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04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648" name="Google Shape;648;p18"/>
          <p:cNvSpPr txBox="1">
            <a:spLocks noGrp="1"/>
          </p:cNvSpPr>
          <p:nvPr>
            <p:ph type="subTitle" idx="1"/>
          </p:nvPr>
        </p:nvSpPr>
        <p:spPr>
          <a:xfrm>
            <a:off x="4908151" y="2859207"/>
            <a:ext cx="28176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9" name="Google Shape;649;p18"/>
          <p:cNvSpPr txBox="1">
            <a:spLocks noGrp="1"/>
          </p:cNvSpPr>
          <p:nvPr>
            <p:ph type="subTitle" idx="2"/>
          </p:nvPr>
        </p:nvSpPr>
        <p:spPr>
          <a:xfrm>
            <a:off x="1418226" y="2859207"/>
            <a:ext cx="28176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0" name="Google Shape;650;p18"/>
          <p:cNvSpPr txBox="1">
            <a:spLocks noGrp="1"/>
          </p:cNvSpPr>
          <p:nvPr>
            <p:ph type="subTitle" idx="3"/>
          </p:nvPr>
        </p:nvSpPr>
        <p:spPr>
          <a:xfrm>
            <a:off x="1418226" y="2555675"/>
            <a:ext cx="28176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651" name="Google Shape;651;p18"/>
          <p:cNvSpPr txBox="1">
            <a:spLocks noGrp="1"/>
          </p:cNvSpPr>
          <p:nvPr>
            <p:ph type="subTitle" idx="4"/>
          </p:nvPr>
        </p:nvSpPr>
        <p:spPr>
          <a:xfrm>
            <a:off x="4908174" y="2555675"/>
            <a:ext cx="28176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652" name="Google Shape;652;p18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653" name="Google Shape;653;p18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654" name="Google Shape;654;p18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8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8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657;p18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658" name="Google Shape;658;p18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659" name="Google Shape;659;p18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660" name="Google Shape;660;p18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1" name="Google Shape;661;p18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2" name="Google Shape;662;p18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3" name="Google Shape;663;p18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664" name="Google Shape;664;p18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665" name="Google Shape;665;p18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6" name="Google Shape;666;p18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67" name="Google Shape;667;p18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68" name="Google Shape;668;p18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669" name="Google Shape;669;p18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0" name="Google Shape;670;p18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18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2" name="Google Shape;672;p18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3" name="Google Shape;673;p18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74" name="Google Shape;674;p18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5" name="Google Shape;675;p18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676" name="Google Shape;676;p18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677" name="Google Shape;677;p18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678" name="Google Shape;678;p18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79" name="Google Shape;679;p18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680" name="Google Shape;680;p18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1" name="Google Shape;681;p18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2" name="Google Shape;682;p18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3" name="Google Shape;683;p18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684" name="Google Shape;684;p18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8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6" name="Google Shape;686;p18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8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8" name="Google Shape;688;p18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689" name="Google Shape;689;p18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690" name="Google Shape;690;p18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8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8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93" name="Google Shape;693;p18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18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18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96" name="Google Shape;696;p18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697" name="Google Shape;697;p18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698" name="Google Shape;698;p18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699" name="Google Shape;699;p18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00" name="Google Shape;700;p18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01" name="Google Shape;701;p18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02" name="Google Shape;702;p18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03" name="Google Shape;703;p18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704" name="Google Shape;704;p18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705" name="Google Shape;705;p18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18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7" name="Google Shape;707;p18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8" name="Google Shape;708;p18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709" name="Google Shape;709;p18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0" name="Google Shape;710;p18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1" name="Google Shape;711;p18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12" name="Google Shape;712;p18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713" name="Google Shape;713;p1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5" name="Google Shape;715;p18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8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8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06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9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21" name="Google Shape;721;p19"/>
          <p:cNvSpPr txBox="1">
            <a:spLocks noGrp="1"/>
          </p:cNvSpPr>
          <p:nvPr>
            <p:ph type="subTitle" idx="1"/>
          </p:nvPr>
        </p:nvSpPr>
        <p:spPr>
          <a:xfrm>
            <a:off x="1771650" y="3111950"/>
            <a:ext cx="56007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2" name="Google Shape;722;p19"/>
          <p:cNvSpPr txBox="1">
            <a:spLocks noGrp="1"/>
          </p:cNvSpPr>
          <p:nvPr>
            <p:ph type="subTitle" idx="2"/>
          </p:nvPr>
        </p:nvSpPr>
        <p:spPr>
          <a:xfrm>
            <a:off x="1771650" y="1591375"/>
            <a:ext cx="56007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723" name="Google Shape;723;p19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724" name="Google Shape;724;p19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725" name="Google Shape;725;p19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726" name="Google Shape;726;p19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19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28" name="Google Shape;728;p19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9" name="Google Shape;729;p19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730" name="Google Shape;730;p19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731" name="Google Shape;731;p19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32" name="Google Shape;732;p19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733" name="Google Shape;733;p19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19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35" name="Google Shape;735;p19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6" name="Google Shape;736;p19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7" name="Google Shape;737;p19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738" name="Google Shape;738;p19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739" name="Google Shape;739;p19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19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1" name="Google Shape;741;p19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42" name="Google Shape;742;p19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743" name="Google Shape;743;p19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744" name="Google Shape;744;p19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45" name="Google Shape;745;p19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746" name="Google Shape;746;p19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7" name="Google Shape;747;p19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48" name="Google Shape;748;p19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9" name="Google Shape;749;p19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0" name="Google Shape;750;p19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751" name="Google Shape;751;p19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752" name="Google Shape;752;p19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19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19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755" name="Google Shape;755;p19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756" name="Google Shape;756;p19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757" name="Google Shape;757;p19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758;p19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9" name="Google Shape;759;p19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0" name="Google Shape;760;p19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1" name="Google Shape;761;p19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762" name="Google Shape;762;p19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763" name="Google Shape;763;p19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4" name="Google Shape;764;p19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5" name="Google Shape;765;p19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6" name="Google Shape;766;p19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7" name="Google Shape;767;p19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768" name="Google Shape;768;p19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769" name="Google Shape;769;p19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0" name="Google Shape;770;p19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1" name="Google Shape;771;p19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72" name="Google Shape;772;p19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773" name="Google Shape;773;p19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774" name="Google Shape;774;p19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9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9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9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778" name="Google Shape;778;p19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9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0" name="Google Shape;780;p19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9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9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9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407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0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86" name="Google Shape;786;p20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38520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787" name="Google Shape;787;p20"/>
          <p:cNvSpPr txBox="1">
            <a:spLocks noGrp="1"/>
          </p:cNvSpPr>
          <p:nvPr>
            <p:ph type="body" idx="2"/>
          </p:nvPr>
        </p:nvSpPr>
        <p:spPr>
          <a:xfrm>
            <a:off x="4572000" y="1063350"/>
            <a:ext cx="38520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788" name="Google Shape;788;p20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789" name="Google Shape;789;p20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790" name="Google Shape;790;p20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791" name="Google Shape;791;p20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792" name="Google Shape;792;p20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793" name="Google Shape;793;p20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20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20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96" name="Google Shape;796;p20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7" name="Google Shape;797;p20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798" name="Google Shape;798;p20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799" name="Google Shape;799;p20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800" name="Google Shape;800;p20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1" name="Google Shape;801;p20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02" name="Google Shape;802;p20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03" name="Google Shape;803;p20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4" name="Google Shape;804;p20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805" name="Google Shape;805;p20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806" name="Google Shape;806;p20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807" name="Google Shape;807;p20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8" name="Google Shape;808;p20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09" name="Google Shape;809;p20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10" name="Google Shape;810;p20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11" name="Google Shape;811;p20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812" name="Google Shape;812;p20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813" name="Google Shape;813;p20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814" name="Google Shape;814;p20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815" name="Google Shape;815;p20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816" name="Google Shape;816;p20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7" name="Google Shape;817;p20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18" name="Google Shape;818;p20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19" name="Google Shape;819;p20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0" name="Google Shape;820;p20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821" name="Google Shape;821;p20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822" name="Google Shape;822;p20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823" name="Google Shape;823;p20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4" name="Google Shape;824;p20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25" name="Google Shape;825;p20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26" name="Google Shape;826;p20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7" name="Google Shape;827;p20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828" name="Google Shape;828;p20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829" name="Google Shape;829;p20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830" name="Google Shape;830;p20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1" name="Google Shape;831;p20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32" name="Google Shape;832;p20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33" name="Google Shape;833;p20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834" name="Google Shape;834;p20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5" name="Google Shape;835;p20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836" name="Google Shape;836;p20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20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20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9" name="Google Shape;839;p20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840" name="Google Shape;840;p20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841" name="Google Shape;841;p20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2" name="Google Shape;842;p20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43" name="Google Shape;843;p20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44" name="Google Shape;844;p20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845" name="Google Shape;845;p20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6" name="Google Shape;846;p20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7" name="Google Shape;847;p20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8" name="Google Shape;848;p20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9" name="Google Shape;849;p20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0" name="Google Shape;850;p20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1" name="Google Shape;851;p20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52" name="Google Shape;852;p20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853" name="Google Shape;853;p20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4" name="Google Shape;854;p20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55" name="Google Shape;855;p20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7" name="Google Shape;857;p20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858" name="Google Shape;858;p20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20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60" name="Google Shape;860;p20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1" name="Google Shape;861;p20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862" name="Google Shape;862;p20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0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4" name="Google Shape;864;p20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804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21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870" name="Google Shape;870;p21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871" name="Google Shape;871;p21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872" name="Google Shape;872;p21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21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74" name="Google Shape;874;p21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875" name="Google Shape;875;p21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876" name="Google Shape;876;p21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877" name="Google Shape;877;p21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21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9" name="Google Shape;879;p21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80" name="Google Shape;880;p21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1" name="Google Shape;881;p21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882" name="Google Shape;882;p21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883" name="Google Shape;883;p21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4" name="Google Shape;884;p21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5" name="Google Shape;885;p21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86" name="Google Shape;886;p21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7" name="Google Shape;887;p21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888" name="Google Shape;888;p21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889" name="Google Shape;889;p21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21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21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21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93" name="Google Shape;893;p21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894" name="Google Shape;894;p21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895" name="Google Shape;895;p21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21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21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21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21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900" name="Google Shape;900;p21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901" name="Google Shape;901;p21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p21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3" name="Google Shape;903;p21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04" name="Google Shape;904;p21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905" name="Google Shape;905;p21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6" name="Google Shape;906;p21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7" name="Google Shape;907;p21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08" name="Google Shape;908;p21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909" name="Google Shape;909;p21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0" name="Google Shape;910;p21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1" name="Google Shape;911;p21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2" name="Google Shape;912;p21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913" name="Google Shape;913;p21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4" name="Google Shape;914;p21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5" name="Google Shape;915;p21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6" name="Google Shape;916;p21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917" name="Google Shape;917;p21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8" name="Google Shape;918;p21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9" name="Google Shape;919;p21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920" name="Google Shape;920;p21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21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922" name="Google Shape;922;p21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4" name="Google Shape;924;p21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21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929" name="Google Shape;929;p21"/>
          <p:cNvSpPr txBox="1">
            <a:spLocks noGrp="1"/>
          </p:cNvSpPr>
          <p:nvPr>
            <p:ph type="subTitle" idx="1"/>
          </p:nvPr>
        </p:nvSpPr>
        <p:spPr>
          <a:xfrm>
            <a:off x="1090025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0" name="Google Shape;930;p21"/>
          <p:cNvSpPr txBox="1">
            <a:spLocks noGrp="1"/>
          </p:cNvSpPr>
          <p:nvPr>
            <p:ph type="subTitle" idx="2"/>
          </p:nvPr>
        </p:nvSpPr>
        <p:spPr>
          <a:xfrm>
            <a:off x="3484347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1" name="Google Shape;931;p21"/>
          <p:cNvSpPr txBox="1">
            <a:spLocks noGrp="1"/>
          </p:cNvSpPr>
          <p:nvPr>
            <p:ph type="subTitle" idx="3"/>
          </p:nvPr>
        </p:nvSpPr>
        <p:spPr>
          <a:xfrm>
            <a:off x="5878675" y="3023552"/>
            <a:ext cx="2175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2" name="Google Shape;932;p21"/>
          <p:cNvSpPr txBox="1">
            <a:spLocks noGrp="1"/>
          </p:cNvSpPr>
          <p:nvPr>
            <p:ph type="subTitle" idx="4"/>
          </p:nvPr>
        </p:nvSpPr>
        <p:spPr>
          <a:xfrm>
            <a:off x="1090025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33" name="Google Shape;933;p21"/>
          <p:cNvSpPr txBox="1">
            <a:spLocks noGrp="1"/>
          </p:cNvSpPr>
          <p:nvPr>
            <p:ph type="subTitle" idx="5"/>
          </p:nvPr>
        </p:nvSpPr>
        <p:spPr>
          <a:xfrm>
            <a:off x="3484350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34" name="Google Shape;934;p21"/>
          <p:cNvSpPr txBox="1">
            <a:spLocks noGrp="1"/>
          </p:cNvSpPr>
          <p:nvPr>
            <p:ph type="subTitle" idx="6"/>
          </p:nvPr>
        </p:nvSpPr>
        <p:spPr>
          <a:xfrm>
            <a:off x="5878675" y="2558035"/>
            <a:ext cx="2175300" cy="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335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2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937" name="Google Shape;937;p22"/>
          <p:cNvSpPr txBox="1">
            <a:spLocks noGrp="1"/>
          </p:cNvSpPr>
          <p:nvPr>
            <p:ph type="subTitle" idx="1"/>
          </p:nvPr>
        </p:nvSpPr>
        <p:spPr>
          <a:xfrm>
            <a:off x="2256208" y="197168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2"/>
          <p:cNvSpPr txBox="1">
            <a:spLocks noGrp="1"/>
          </p:cNvSpPr>
          <p:nvPr>
            <p:ph type="subTitle" idx="2"/>
          </p:nvPr>
        </p:nvSpPr>
        <p:spPr>
          <a:xfrm>
            <a:off x="5685161" y="197168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9" name="Google Shape;939;p22"/>
          <p:cNvSpPr txBox="1">
            <a:spLocks noGrp="1"/>
          </p:cNvSpPr>
          <p:nvPr>
            <p:ph type="subTitle" idx="3"/>
          </p:nvPr>
        </p:nvSpPr>
        <p:spPr>
          <a:xfrm>
            <a:off x="2256208" y="361904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0" name="Google Shape;940;p22"/>
          <p:cNvSpPr txBox="1">
            <a:spLocks noGrp="1"/>
          </p:cNvSpPr>
          <p:nvPr>
            <p:ph type="subTitle" idx="4"/>
          </p:nvPr>
        </p:nvSpPr>
        <p:spPr>
          <a:xfrm>
            <a:off x="5685161" y="361904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1" name="Google Shape;941;p22"/>
          <p:cNvSpPr txBox="1">
            <a:spLocks noGrp="1"/>
          </p:cNvSpPr>
          <p:nvPr>
            <p:ph type="subTitle" idx="5"/>
          </p:nvPr>
        </p:nvSpPr>
        <p:spPr>
          <a:xfrm>
            <a:off x="2256208" y="1490589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2" name="Google Shape;942;p22"/>
          <p:cNvSpPr txBox="1">
            <a:spLocks noGrp="1"/>
          </p:cNvSpPr>
          <p:nvPr>
            <p:ph type="subTitle" idx="6"/>
          </p:nvPr>
        </p:nvSpPr>
        <p:spPr>
          <a:xfrm>
            <a:off x="2256208" y="313804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3" name="Google Shape;943;p22"/>
          <p:cNvSpPr txBox="1">
            <a:spLocks noGrp="1"/>
          </p:cNvSpPr>
          <p:nvPr>
            <p:ph type="subTitle" idx="7"/>
          </p:nvPr>
        </p:nvSpPr>
        <p:spPr>
          <a:xfrm>
            <a:off x="5685158" y="1490589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944" name="Google Shape;944;p22"/>
          <p:cNvSpPr txBox="1">
            <a:spLocks noGrp="1"/>
          </p:cNvSpPr>
          <p:nvPr>
            <p:ph type="subTitle" idx="8"/>
          </p:nvPr>
        </p:nvSpPr>
        <p:spPr>
          <a:xfrm>
            <a:off x="5685158" y="313804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945" name="Google Shape;945;p22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946" name="Google Shape;946;p22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947" name="Google Shape;947;p22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948" name="Google Shape;948;p22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0" name="Google Shape;950;p22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51" name="Google Shape;951;p22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952" name="Google Shape;952;p22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953" name="Google Shape;953;p22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54" name="Google Shape;954;p22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955" name="Google Shape;955;p22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56" name="Google Shape;956;p22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957" name="Google Shape;957;p22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8" name="Google Shape;958;p22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9" name="Google Shape;959;p22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960" name="Google Shape;960;p22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961" name="Google Shape;961;p22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22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3" name="Google Shape;963;p22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4" name="Google Shape;964;p22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965" name="Google Shape;965;p22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966" name="Google Shape;966;p22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67" name="Google Shape;967;p22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968" name="Google Shape;968;p22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69" name="Google Shape;969;p22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970" name="Google Shape;970;p22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1" name="Google Shape;971;p22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2" name="Google Shape;972;p22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973" name="Google Shape;973;p22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974" name="Google Shape;974;p22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22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6" name="Google Shape;976;p22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977" name="Google Shape;977;p22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978" name="Google Shape;978;p22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979" name="Google Shape;979;p22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0" name="Google Shape;980;p22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1" name="Google Shape;981;p22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82" name="Google Shape;982;p22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3" name="Google Shape;983;p22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984" name="Google Shape;984;p22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985" name="Google Shape;985;p22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6" name="Google Shape;986;p22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7" name="Google Shape;987;p22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88" name="Google Shape;988;p22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9" name="Google Shape;989;p22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990" name="Google Shape;990;p22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991" name="Google Shape;991;p22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92" name="Google Shape;992;p22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93" name="Google Shape;993;p22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94" name="Google Shape;994;p22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995" name="Google Shape;995;p22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996" name="Google Shape;996;p22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22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1000" name="Google Shape;1000;p22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22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2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2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897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23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1008" name="Google Shape;1008;p23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1009" name="Google Shape;1009;p23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1010" name="Google Shape;1010;p23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1011" name="Google Shape;1011;p23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1012" name="Google Shape;1012;p23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13" name="Google Shape;1013;p23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14" name="Google Shape;1014;p23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15" name="Google Shape;1015;p23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6" name="Google Shape;1016;p23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1017" name="Google Shape;1017;p23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1018" name="Google Shape;1018;p23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1019" name="Google Shape;1019;p23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20" name="Google Shape;1020;p23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21" name="Google Shape;1021;p23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2" name="Google Shape;1022;p23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3" name="Google Shape;1023;p23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1024" name="Google Shape;1024;p23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1025" name="Google Shape;1025;p23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1026" name="Google Shape;1026;p23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27" name="Google Shape;1027;p23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28" name="Google Shape;1028;p23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9" name="Google Shape;1029;p23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0" name="Google Shape;1030;p23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1031" name="Google Shape;1031;p23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1032" name="Google Shape;1032;p23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1033" name="Google Shape;1033;p23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1034" name="Google Shape;1034;p23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1035" name="Google Shape;1035;p23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36" name="Google Shape;1036;p23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37" name="Google Shape;1037;p23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38" name="Google Shape;1038;p23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9" name="Google Shape;1039;p23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1040" name="Google Shape;1040;p23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1041" name="Google Shape;1041;p23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1042" name="Google Shape;1042;p23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43" name="Google Shape;1043;p23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44" name="Google Shape;1044;p23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45" name="Google Shape;1045;p23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23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1047" name="Google Shape;1047;p23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1048" name="Google Shape;1048;p23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1049" name="Google Shape;1049;p23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50" name="Google Shape;1050;p23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51" name="Google Shape;1051;p23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052" name="Google Shape;1052;p23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53" name="Google Shape;1053;p23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4" name="Google Shape;1054;p23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1055" name="Google Shape;1055;p23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23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23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8" name="Google Shape;1058;p23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1059" name="Google Shape;1059;p23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1060" name="Google Shape;1060;p23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23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2" name="Google Shape;1062;p23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63" name="Google Shape;1063;p23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1064" name="Google Shape;1064;p23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5" name="Google Shape;1065;p23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6" name="Google Shape;1066;p23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23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8" name="Google Shape;1068;p23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9" name="Google Shape;1069;p23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23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71" name="Google Shape;1071;p23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1072" name="Google Shape;1072;p23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23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4" name="Google Shape;1074;p23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3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6" name="Google Shape;1076;p23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1077" name="Google Shape;1077;p23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23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79" name="Google Shape;1079;p23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0" name="Google Shape;1080;p23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1081" name="Google Shape;1081;p23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3" name="Google Shape;1083;p23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3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3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7" name="Google Shape;1087;p23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088" name="Google Shape;1088;p23"/>
          <p:cNvSpPr txBox="1">
            <a:spLocks noGrp="1"/>
          </p:cNvSpPr>
          <p:nvPr>
            <p:ph type="subTitle" idx="1"/>
          </p:nvPr>
        </p:nvSpPr>
        <p:spPr>
          <a:xfrm>
            <a:off x="1108627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9" name="Google Shape;1089;p23"/>
          <p:cNvSpPr txBox="1">
            <a:spLocks noGrp="1"/>
          </p:cNvSpPr>
          <p:nvPr>
            <p:ph type="subTitle" idx="2"/>
          </p:nvPr>
        </p:nvSpPr>
        <p:spPr>
          <a:xfrm>
            <a:off x="3579000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0" name="Google Shape;1090;p23"/>
          <p:cNvSpPr txBox="1">
            <a:spLocks noGrp="1"/>
          </p:cNvSpPr>
          <p:nvPr>
            <p:ph type="subTitle" idx="3"/>
          </p:nvPr>
        </p:nvSpPr>
        <p:spPr>
          <a:xfrm>
            <a:off x="1108627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4"/>
          </p:nvPr>
        </p:nvSpPr>
        <p:spPr>
          <a:xfrm>
            <a:off x="3579000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5"/>
          </p:nvPr>
        </p:nvSpPr>
        <p:spPr>
          <a:xfrm>
            <a:off x="6049373" y="203671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6"/>
          </p:nvPr>
        </p:nvSpPr>
        <p:spPr>
          <a:xfrm>
            <a:off x="6049373" y="357233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7"/>
          </p:nvPr>
        </p:nvSpPr>
        <p:spPr>
          <a:xfrm>
            <a:off x="1109527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5" name="Google Shape;1095;p23"/>
          <p:cNvSpPr txBox="1">
            <a:spLocks noGrp="1"/>
          </p:cNvSpPr>
          <p:nvPr>
            <p:ph type="subTitle" idx="8"/>
          </p:nvPr>
        </p:nvSpPr>
        <p:spPr>
          <a:xfrm>
            <a:off x="3579900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6" name="Google Shape;1096;p23"/>
          <p:cNvSpPr txBox="1">
            <a:spLocks noGrp="1"/>
          </p:cNvSpPr>
          <p:nvPr>
            <p:ph type="subTitle" idx="9"/>
          </p:nvPr>
        </p:nvSpPr>
        <p:spPr>
          <a:xfrm>
            <a:off x="6050273" y="1543184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7" name="Google Shape;1097;p23"/>
          <p:cNvSpPr txBox="1">
            <a:spLocks noGrp="1"/>
          </p:cNvSpPr>
          <p:nvPr>
            <p:ph type="subTitle" idx="13"/>
          </p:nvPr>
        </p:nvSpPr>
        <p:spPr>
          <a:xfrm>
            <a:off x="1109527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8" name="Google Shape;1098;p23"/>
          <p:cNvSpPr txBox="1">
            <a:spLocks noGrp="1"/>
          </p:cNvSpPr>
          <p:nvPr>
            <p:ph type="subTitle" idx="14"/>
          </p:nvPr>
        </p:nvSpPr>
        <p:spPr>
          <a:xfrm>
            <a:off x="3579900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99" name="Google Shape;1099;p23"/>
          <p:cNvSpPr txBox="1">
            <a:spLocks noGrp="1"/>
          </p:cNvSpPr>
          <p:nvPr>
            <p:ph type="subTitle" idx="15"/>
          </p:nvPr>
        </p:nvSpPr>
        <p:spPr>
          <a:xfrm>
            <a:off x="6050273" y="3078775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145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4"/>
          <p:cNvSpPr txBox="1">
            <a:spLocks noGrp="1"/>
          </p:cNvSpPr>
          <p:nvPr>
            <p:ph type="title" hasCustomPrompt="1"/>
          </p:nvPr>
        </p:nvSpPr>
        <p:spPr>
          <a:xfrm>
            <a:off x="886550" y="642075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2" name="Google Shape;1102;p24"/>
          <p:cNvSpPr txBox="1">
            <a:spLocks noGrp="1"/>
          </p:cNvSpPr>
          <p:nvPr>
            <p:ph type="subTitle" idx="1"/>
          </p:nvPr>
        </p:nvSpPr>
        <p:spPr>
          <a:xfrm>
            <a:off x="886550" y="1331005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03" name="Google Shape;1103;p24"/>
          <p:cNvSpPr txBox="1">
            <a:spLocks noGrp="1"/>
          </p:cNvSpPr>
          <p:nvPr>
            <p:ph type="title" idx="2" hasCustomPrompt="1"/>
          </p:nvPr>
        </p:nvSpPr>
        <p:spPr>
          <a:xfrm>
            <a:off x="886550" y="1994340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4" name="Google Shape;1104;p24"/>
          <p:cNvSpPr txBox="1">
            <a:spLocks noGrp="1"/>
          </p:cNvSpPr>
          <p:nvPr>
            <p:ph type="subTitle" idx="3"/>
          </p:nvPr>
        </p:nvSpPr>
        <p:spPr>
          <a:xfrm>
            <a:off x="886550" y="2683264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05" name="Google Shape;1105;p24"/>
          <p:cNvSpPr txBox="1">
            <a:spLocks noGrp="1"/>
          </p:cNvSpPr>
          <p:nvPr>
            <p:ph type="title" idx="4" hasCustomPrompt="1"/>
          </p:nvPr>
        </p:nvSpPr>
        <p:spPr>
          <a:xfrm>
            <a:off x="886550" y="3346605"/>
            <a:ext cx="3837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106" name="Google Shape;1106;p24"/>
          <p:cNvSpPr txBox="1">
            <a:spLocks noGrp="1"/>
          </p:cNvSpPr>
          <p:nvPr>
            <p:ph type="subTitle" idx="5"/>
          </p:nvPr>
        </p:nvSpPr>
        <p:spPr>
          <a:xfrm>
            <a:off x="886550" y="4035525"/>
            <a:ext cx="38379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1107" name="Google Shape;1107;p24"/>
          <p:cNvGrpSpPr/>
          <p:nvPr/>
        </p:nvGrpSpPr>
        <p:grpSpPr>
          <a:xfrm>
            <a:off x="282728" y="-198905"/>
            <a:ext cx="4867417" cy="5593483"/>
            <a:chOff x="282728" y="-198905"/>
            <a:chExt cx="4867417" cy="5593483"/>
          </a:xfrm>
        </p:grpSpPr>
        <p:sp>
          <p:nvSpPr>
            <p:cNvPr id="1108" name="Google Shape;1108;p24"/>
            <p:cNvSpPr/>
            <p:nvPr/>
          </p:nvSpPr>
          <p:spPr>
            <a:xfrm>
              <a:off x="5037303" y="46988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9" name="Google Shape;1109;p24"/>
            <p:cNvGrpSpPr/>
            <p:nvPr/>
          </p:nvGrpSpPr>
          <p:grpSpPr>
            <a:xfrm>
              <a:off x="3791946" y="-198905"/>
              <a:ext cx="615066" cy="606749"/>
              <a:chOff x="4475733" y="4498537"/>
              <a:chExt cx="375292" cy="370217"/>
            </a:xfrm>
          </p:grpSpPr>
          <p:sp>
            <p:nvSpPr>
              <p:cNvPr id="1110" name="Google Shape;1110;p24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24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24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3" name="Google Shape;1113;p24"/>
            <p:cNvGrpSpPr/>
            <p:nvPr/>
          </p:nvGrpSpPr>
          <p:grpSpPr>
            <a:xfrm rot="-1713531">
              <a:off x="2143763" y="4833267"/>
              <a:ext cx="670975" cy="426899"/>
              <a:chOff x="6780936" y="4251465"/>
              <a:chExt cx="409403" cy="260477"/>
            </a:xfrm>
          </p:grpSpPr>
          <p:sp>
            <p:nvSpPr>
              <p:cNvPr id="1114" name="Google Shape;1114;p24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4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6" name="Google Shape;1116;p24"/>
            <p:cNvSpPr/>
            <p:nvPr/>
          </p:nvSpPr>
          <p:spPr>
            <a:xfrm>
              <a:off x="282728" y="30783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747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5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119" name="Google Shape;1119;p25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1120" name="Google Shape;1120;p25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1121" name="Google Shape;1121;p25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122" name="Google Shape;1122;p25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25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4" name="Google Shape;1124;p25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125" name="Google Shape;1125;p25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126" name="Google Shape;1126;p25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127" name="Google Shape;1127;p25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8" name="Google Shape;1128;p25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9" name="Google Shape;1129;p25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0" name="Google Shape;1130;p25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1" name="Google Shape;1131;p25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132" name="Google Shape;1132;p25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133" name="Google Shape;1133;p25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4" name="Google Shape;1134;p25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5" name="Google Shape;1135;p25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6" name="Google Shape;1136;p25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7" name="Google Shape;1137;p25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138" name="Google Shape;1138;p25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139" name="Google Shape;1139;p25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40" name="Google Shape;1140;p25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41" name="Google Shape;1141;p25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42" name="Google Shape;1142;p25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143" name="Google Shape;1143;p25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1144" name="Google Shape;1144;p25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1145" name="Google Shape;1145;p25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25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25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25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9" name="Google Shape;1149;p25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1150" name="Google Shape;1150;p25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1151" name="Google Shape;1151;p25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2" name="Google Shape;1152;p25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3" name="Google Shape;1153;p25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4" name="Google Shape;1154;p25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1155" name="Google Shape;1155;p25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6" name="Google Shape;1156;p25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25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25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1159" name="Google Shape;1159;p25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25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1" name="Google Shape;1161;p25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2" name="Google Shape;1162;p25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1163" name="Google Shape;1163;p25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4" name="Google Shape;1164;p25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5" name="Google Shape;1165;p25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6" name="Google Shape;1166;p25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1167" name="Google Shape;1167;p25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8" name="Google Shape;1168;p25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25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170" name="Google Shape;1170;p25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1" name="Google Shape;1171;p25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1172" name="Google Shape;1172;p2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2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4" name="Google Shape;1174;p25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423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26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180" name="Google Shape;1180;p26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1181" name="Google Shape;1181;p26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1182" name="Google Shape;1182;p26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1183" name="Google Shape;1183;p26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26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5" name="Google Shape;1185;p26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6" name="Google Shape;1186;p26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1187" name="Google Shape;1187;p26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1188" name="Google Shape;1188;p26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89" name="Google Shape;1189;p26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1190" name="Google Shape;1190;p26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26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192" name="Google Shape;1192;p26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3" name="Google Shape;1193;p26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4" name="Google Shape;1194;p26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1195" name="Google Shape;1195;p26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1196" name="Google Shape;1196;p26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7" name="Google Shape;1197;p26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8" name="Google Shape;1198;p26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99" name="Google Shape;1199;p26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1200" name="Google Shape;1200;p26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1201" name="Google Shape;1201;p26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02" name="Google Shape;1202;p26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1203" name="Google Shape;1203;p26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4" name="Google Shape;1204;p26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205" name="Google Shape;1205;p26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6" name="Google Shape;1206;p26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7" name="Google Shape;1207;p26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1208" name="Google Shape;1208;p26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209" name="Google Shape;1209;p26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26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1" name="Google Shape;1211;p26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212" name="Google Shape;1212;p26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213" name="Google Shape;1213;p26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214" name="Google Shape;1214;p26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5" name="Google Shape;1215;p26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6" name="Google Shape;1216;p26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17" name="Google Shape;1217;p26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8" name="Google Shape;1218;p26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219" name="Google Shape;1219;p26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220" name="Google Shape;1220;p26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1" name="Google Shape;1221;p26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2" name="Google Shape;1222;p26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3" name="Google Shape;1223;p26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4" name="Google Shape;1224;p26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225" name="Google Shape;1225;p26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226" name="Google Shape;1226;p26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7" name="Google Shape;1227;p26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28" name="Google Shape;1228;p26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9" name="Google Shape;1229;p26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230" name="Google Shape;1230;p26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1231" name="Google Shape;1231;p26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6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6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6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1235" name="Google Shape;1235;p2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7" name="Google Shape;1237;p26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6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6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6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5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393175" y="1511175"/>
            <a:ext cx="4037400" cy="16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393320" y="3156525"/>
            <a:ext cx="4037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84779" y="566239"/>
            <a:ext cx="5205998" cy="4150611"/>
            <a:chOff x="-184779" y="566239"/>
            <a:chExt cx="5205998" cy="4150611"/>
          </a:xfrm>
        </p:grpSpPr>
        <p:sp>
          <p:nvSpPr>
            <p:cNvPr id="13" name="Google Shape;13;p2"/>
            <p:cNvSpPr/>
            <p:nvPr/>
          </p:nvSpPr>
          <p:spPr>
            <a:xfrm>
              <a:off x="4908378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359228" y="43637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1515" y="5662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767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7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grpSp>
        <p:nvGrpSpPr>
          <p:cNvPr id="1243" name="Google Shape;1243;p27"/>
          <p:cNvGrpSpPr/>
          <p:nvPr/>
        </p:nvGrpSpPr>
        <p:grpSpPr>
          <a:xfrm>
            <a:off x="-421389" y="319948"/>
            <a:ext cx="9789444" cy="4891266"/>
            <a:chOff x="-421389" y="319948"/>
            <a:chExt cx="9789444" cy="4891266"/>
          </a:xfrm>
        </p:grpSpPr>
        <p:grpSp>
          <p:nvGrpSpPr>
            <p:cNvPr id="1244" name="Google Shape;1244;p27"/>
            <p:cNvGrpSpPr/>
            <p:nvPr/>
          </p:nvGrpSpPr>
          <p:grpSpPr>
            <a:xfrm>
              <a:off x="8424282" y="1353291"/>
              <a:ext cx="943773" cy="1311181"/>
              <a:chOff x="8424282" y="1353291"/>
              <a:chExt cx="943773" cy="1311181"/>
            </a:xfrm>
          </p:grpSpPr>
          <p:grpSp>
            <p:nvGrpSpPr>
              <p:cNvPr id="1245" name="Google Shape;1245;p27"/>
              <p:cNvGrpSpPr/>
              <p:nvPr/>
            </p:nvGrpSpPr>
            <p:grpSpPr>
              <a:xfrm rot="-9504261" flipH="1">
                <a:off x="8462922" y="1717382"/>
                <a:ext cx="259709" cy="259517"/>
                <a:chOff x="8979353" y="2106201"/>
                <a:chExt cx="73858" cy="73804"/>
              </a:xfrm>
            </p:grpSpPr>
            <p:grpSp>
              <p:nvGrpSpPr>
                <p:cNvPr id="1246" name="Google Shape;1246;p27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grpSp>
                <p:nvGrpSpPr>
                  <p:cNvPr id="1247" name="Google Shape;1247;p27"/>
                  <p:cNvGrpSpPr/>
                  <p:nvPr/>
                </p:nvGrpSpPr>
                <p:grpSpPr>
                  <a:xfrm>
                    <a:off x="8979353" y="2106201"/>
                    <a:ext cx="73858" cy="73804"/>
                    <a:chOff x="8979353" y="2106201"/>
                    <a:chExt cx="73858" cy="73804"/>
                  </a:xfrm>
                </p:grpSpPr>
                <p:sp>
                  <p:nvSpPr>
                    <p:cNvPr id="1248" name="Google Shape;1248;p27"/>
                    <p:cNvSpPr/>
                    <p:nvPr/>
                  </p:nvSpPr>
                  <p:spPr>
                    <a:xfrm>
                      <a:off x="8979353" y="2106201"/>
                      <a:ext cx="73858" cy="738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8" h="73804" extrusionOk="0">
                          <a:moveTo>
                            <a:pt x="71171" y="51037"/>
                          </a:moveTo>
                          <a:cubicBezTo>
                            <a:pt x="78930" y="32195"/>
                            <a:pt x="69935" y="10635"/>
                            <a:pt x="51079" y="2881"/>
                          </a:cubicBezTo>
                          <a:cubicBezTo>
                            <a:pt x="32223" y="-4873"/>
                            <a:pt x="10647" y="4115"/>
                            <a:pt x="2888" y="22958"/>
                          </a:cubicBezTo>
                          <a:cubicBezTo>
                            <a:pt x="-4872" y="41800"/>
                            <a:pt x="4123" y="63360"/>
                            <a:pt x="22979" y="71114"/>
                          </a:cubicBezTo>
                          <a:cubicBezTo>
                            <a:pt x="41834" y="78868"/>
                            <a:pt x="63410" y="69880"/>
                            <a:pt x="71170" y="51039"/>
                          </a:cubicBezTo>
                          <a:cubicBezTo>
                            <a:pt x="71170" y="51038"/>
                            <a:pt x="71170" y="51038"/>
                            <a:pt x="71171" y="5103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49" name="Google Shape;1249;p27"/>
                    <p:cNvSpPr/>
                    <p:nvPr/>
                  </p:nvSpPr>
                  <p:spPr>
                    <a:xfrm>
                      <a:off x="9001431" y="2106252"/>
                      <a:ext cx="51776" cy="73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76" h="73731" extrusionOk="0">
                          <a:moveTo>
                            <a:pt x="15479" y="73826"/>
                          </a:moveTo>
                          <a:cubicBezTo>
                            <a:pt x="34128" y="65643"/>
                            <a:pt x="42607" y="43901"/>
                            <a:pt x="34417" y="25266"/>
                          </a:cubicBezTo>
                          <a:cubicBezTo>
                            <a:pt x="28452" y="11694"/>
                            <a:pt x="14932" y="3014"/>
                            <a:pt x="100" y="3235"/>
                          </a:cubicBezTo>
                          <a:cubicBezTo>
                            <a:pt x="18743" y="-4976"/>
                            <a:pt x="40518" y="3470"/>
                            <a:pt x="48734" y="22100"/>
                          </a:cubicBezTo>
                          <a:cubicBezTo>
                            <a:pt x="56951" y="40730"/>
                            <a:pt x="48499" y="62488"/>
                            <a:pt x="29856" y="70699"/>
                          </a:cubicBezTo>
                          <a:cubicBezTo>
                            <a:pt x="25322" y="72695"/>
                            <a:pt x="20433" y="73759"/>
                            <a:pt x="15479" y="7382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50" name="Google Shape;1250;p27"/>
                  <p:cNvSpPr/>
                  <p:nvPr/>
                </p:nvSpPr>
                <p:spPr>
                  <a:xfrm>
                    <a:off x="8985863" y="2124211"/>
                    <a:ext cx="29083" cy="42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3" h="42873" extrusionOk="0">
                        <a:moveTo>
                          <a:pt x="28896" y="19625"/>
                        </a:moveTo>
                        <a:cubicBezTo>
                          <a:pt x="27315" y="7832"/>
                          <a:pt x="19651" y="-872"/>
                          <a:pt x="11779" y="181"/>
                        </a:cubicBezTo>
                        <a:cubicBezTo>
                          <a:pt x="3907" y="1236"/>
                          <a:pt x="-1193" y="11649"/>
                          <a:pt x="387" y="23441"/>
                        </a:cubicBezTo>
                        <a:cubicBezTo>
                          <a:pt x="1968" y="35232"/>
                          <a:pt x="9632" y="43934"/>
                          <a:pt x="17504" y="42882"/>
                        </a:cubicBezTo>
                        <a:cubicBezTo>
                          <a:pt x="25375" y="41827"/>
                          <a:pt x="30476" y="31414"/>
                          <a:pt x="28896" y="196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51" name="Google Shape;1251;p27"/>
                <p:cNvSpPr/>
                <p:nvPr/>
              </p:nvSpPr>
              <p:spPr>
                <a:xfrm>
                  <a:off x="8985360" y="2141632"/>
                  <a:ext cx="14827" cy="24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" h="24279" extrusionOk="0">
                      <a:moveTo>
                        <a:pt x="13670" y="10111"/>
                      </a:moveTo>
                      <a:cubicBezTo>
                        <a:pt x="11389" y="3512"/>
                        <a:pt x="6783" y="-888"/>
                        <a:pt x="3385" y="284"/>
                      </a:cubicBezTo>
                      <a:cubicBezTo>
                        <a:pt x="-16" y="1458"/>
                        <a:pt x="-923" y="7759"/>
                        <a:pt x="1358" y="14359"/>
                      </a:cubicBezTo>
                      <a:cubicBezTo>
                        <a:pt x="3639" y="20958"/>
                        <a:pt x="8244" y="25358"/>
                        <a:pt x="11642" y="24186"/>
                      </a:cubicBezTo>
                      <a:cubicBezTo>
                        <a:pt x="15043" y="23012"/>
                        <a:pt x="15950" y="16711"/>
                        <a:pt x="13670" y="101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2" name="Google Shape;1252;p27"/>
              <p:cNvGrpSpPr/>
              <p:nvPr/>
            </p:nvGrpSpPr>
            <p:grpSpPr>
              <a:xfrm rot="-9504261" flipH="1">
                <a:off x="8733819" y="2029954"/>
                <a:ext cx="551974" cy="552322"/>
                <a:chOff x="9083414" y="2149083"/>
                <a:chExt cx="156974" cy="157075"/>
              </a:xfrm>
            </p:grpSpPr>
            <p:grpSp>
              <p:nvGrpSpPr>
                <p:cNvPr id="1253" name="Google Shape;1253;p27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grpSp>
                <p:nvGrpSpPr>
                  <p:cNvPr id="1254" name="Google Shape;1254;p27"/>
                  <p:cNvGrpSpPr/>
                  <p:nvPr/>
                </p:nvGrpSpPr>
                <p:grpSpPr>
                  <a:xfrm>
                    <a:off x="9083414" y="2149083"/>
                    <a:ext cx="156974" cy="157075"/>
                    <a:chOff x="9083414" y="2149083"/>
                    <a:chExt cx="156974" cy="157075"/>
                  </a:xfrm>
                </p:grpSpPr>
                <p:sp>
                  <p:nvSpPr>
                    <p:cNvPr id="1255" name="Google Shape;1255;p27"/>
                    <p:cNvSpPr/>
                    <p:nvPr/>
                  </p:nvSpPr>
                  <p:spPr>
                    <a:xfrm rot="-5176303">
                      <a:off x="9088009" y="2153782"/>
                      <a:ext cx="147785" cy="1476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842" h="147734" extrusionOk="0">
                          <a:moveTo>
                            <a:pt x="147943" y="73962"/>
                          </a:moveTo>
                          <a:cubicBezTo>
                            <a:pt x="147943" y="114758"/>
                            <a:pt x="114847" y="147829"/>
                            <a:pt x="74021" y="147829"/>
                          </a:cubicBezTo>
                          <a:cubicBezTo>
                            <a:pt x="33195" y="147829"/>
                            <a:pt x="100" y="114758"/>
                            <a:pt x="100" y="73962"/>
                          </a:cubicBezTo>
                          <a:cubicBezTo>
                            <a:pt x="100" y="33166"/>
                            <a:pt x="33195" y="95"/>
                            <a:pt x="74021" y="95"/>
                          </a:cubicBezTo>
                          <a:cubicBezTo>
                            <a:pt x="114847" y="95"/>
                            <a:pt x="147943" y="33167"/>
                            <a:pt x="147943" y="73962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56" name="Google Shape;1256;p27"/>
                    <p:cNvSpPr/>
                    <p:nvPr/>
                  </p:nvSpPr>
                  <p:spPr>
                    <a:xfrm>
                      <a:off x="9132112" y="2153721"/>
                      <a:ext cx="103664" cy="1476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664" h="147620" extrusionOk="0">
                          <a:moveTo>
                            <a:pt x="30890" y="147716"/>
                          </a:moveTo>
                          <a:cubicBezTo>
                            <a:pt x="68229" y="131337"/>
                            <a:pt x="85212" y="87812"/>
                            <a:pt x="68822" y="50500"/>
                          </a:cubicBezTo>
                          <a:cubicBezTo>
                            <a:pt x="56882" y="23319"/>
                            <a:pt x="29803" y="5935"/>
                            <a:pt x="100" y="6382"/>
                          </a:cubicBezTo>
                          <a:cubicBezTo>
                            <a:pt x="37427" y="-10057"/>
                            <a:pt x="81022" y="6853"/>
                            <a:pt x="97473" y="44152"/>
                          </a:cubicBezTo>
                          <a:cubicBezTo>
                            <a:pt x="113924" y="81451"/>
                            <a:pt x="97001" y="125015"/>
                            <a:pt x="59676" y="141454"/>
                          </a:cubicBezTo>
                          <a:cubicBezTo>
                            <a:pt x="50599" y="145452"/>
                            <a:pt x="40809" y="147581"/>
                            <a:pt x="30891" y="14771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57" name="Google Shape;1257;p27"/>
                  <p:cNvSpPr/>
                  <p:nvPr/>
                </p:nvSpPr>
                <p:spPr>
                  <a:xfrm>
                    <a:off x="9100941" y="2189678"/>
                    <a:ext cx="58230" cy="85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0" h="85838" extrusionOk="0">
                        <a:moveTo>
                          <a:pt x="57754" y="39194"/>
                        </a:moveTo>
                        <a:cubicBezTo>
                          <a:pt x="54589" y="15586"/>
                          <a:pt x="39248" y="-1842"/>
                          <a:pt x="23484" y="268"/>
                        </a:cubicBezTo>
                        <a:cubicBezTo>
                          <a:pt x="7721" y="2378"/>
                          <a:pt x="-2490" y="23226"/>
                          <a:pt x="675" y="46835"/>
                        </a:cubicBezTo>
                        <a:cubicBezTo>
                          <a:pt x="3841" y="70443"/>
                          <a:pt x="19184" y="87870"/>
                          <a:pt x="34945" y="85760"/>
                        </a:cubicBezTo>
                        <a:cubicBezTo>
                          <a:pt x="50708" y="83649"/>
                          <a:pt x="60920" y="62801"/>
                          <a:pt x="57754" y="3919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58" name="Google Shape;1258;p27"/>
                <p:cNvSpPr/>
                <p:nvPr/>
              </p:nvSpPr>
              <p:spPr>
                <a:xfrm>
                  <a:off x="9099936" y="2224558"/>
                  <a:ext cx="29685" cy="4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5" h="48611" extrusionOk="0">
                      <a:moveTo>
                        <a:pt x="27268" y="20148"/>
                      </a:moveTo>
                      <a:cubicBezTo>
                        <a:pt x="22700" y="6934"/>
                        <a:pt x="13482" y="-1875"/>
                        <a:pt x="6675" y="474"/>
                      </a:cubicBezTo>
                      <a:cubicBezTo>
                        <a:pt x="-131" y="2822"/>
                        <a:pt x="-1949" y="15439"/>
                        <a:pt x="2618" y="28653"/>
                      </a:cubicBezTo>
                      <a:cubicBezTo>
                        <a:pt x="7184" y="41869"/>
                        <a:pt x="16403" y="50676"/>
                        <a:pt x="23209" y="48328"/>
                      </a:cubicBezTo>
                      <a:cubicBezTo>
                        <a:pt x="30016" y="45979"/>
                        <a:pt x="31833" y="33363"/>
                        <a:pt x="27268" y="201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9" name="Google Shape;1259;p27"/>
              <p:cNvGrpSpPr/>
              <p:nvPr/>
            </p:nvGrpSpPr>
            <p:grpSpPr>
              <a:xfrm rot="-9504261" flipH="1">
                <a:off x="8827355" y="1379530"/>
                <a:ext cx="176147" cy="176015"/>
                <a:chOff x="8966390" y="2240513"/>
                <a:chExt cx="50094" cy="50057"/>
              </a:xfrm>
            </p:grpSpPr>
            <p:grpSp>
              <p:nvGrpSpPr>
                <p:cNvPr id="1260" name="Google Shape;1260;p27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grpSp>
                <p:nvGrpSpPr>
                  <p:cNvPr id="1261" name="Google Shape;1261;p27"/>
                  <p:cNvGrpSpPr/>
                  <p:nvPr/>
                </p:nvGrpSpPr>
                <p:grpSpPr>
                  <a:xfrm>
                    <a:off x="8966390" y="2240513"/>
                    <a:ext cx="50094" cy="50057"/>
                    <a:chOff x="8966390" y="2240513"/>
                    <a:chExt cx="50094" cy="50057"/>
                  </a:xfrm>
                </p:grpSpPr>
                <p:sp>
                  <p:nvSpPr>
                    <p:cNvPr id="1262" name="Google Shape;1262;p27"/>
                    <p:cNvSpPr/>
                    <p:nvPr/>
                  </p:nvSpPr>
                  <p:spPr>
                    <a:xfrm>
                      <a:off x="8966390" y="2240513"/>
                      <a:ext cx="50094" cy="50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94" h="50057" extrusionOk="0">
                          <a:moveTo>
                            <a:pt x="48303" y="34648"/>
                          </a:moveTo>
                          <a:cubicBezTo>
                            <a:pt x="53567" y="21868"/>
                            <a:pt x="47466" y="7245"/>
                            <a:pt x="34678" y="1985"/>
                          </a:cubicBezTo>
                          <a:cubicBezTo>
                            <a:pt x="21889" y="-3275"/>
                            <a:pt x="7255" y="2821"/>
                            <a:pt x="1991" y="15600"/>
                          </a:cubicBezTo>
                          <a:cubicBezTo>
                            <a:pt x="-3273" y="28379"/>
                            <a:pt x="2828" y="43003"/>
                            <a:pt x="15616" y="48263"/>
                          </a:cubicBezTo>
                          <a:cubicBezTo>
                            <a:pt x="28405" y="53522"/>
                            <a:pt x="43039" y="47427"/>
                            <a:pt x="48303" y="3464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63" name="Google Shape;1263;p27"/>
                    <p:cNvSpPr/>
                    <p:nvPr/>
                  </p:nvSpPr>
                  <p:spPr>
                    <a:xfrm>
                      <a:off x="8981364" y="2240551"/>
                      <a:ext cx="35115" cy="500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15" h="50005" extrusionOk="0">
                          <a:moveTo>
                            <a:pt x="10530" y="50100"/>
                          </a:moveTo>
                          <a:cubicBezTo>
                            <a:pt x="23178" y="44551"/>
                            <a:pt x="28929" y="29807"/>
                            <a:pt x="23376" y="17168"/>
                          </a:cubicBezTo>
                          <a:cubicBezTo>
                            <a:pt x="19331" y="7962"/>
                            <a:pt x="10160" y="2074"/>
                            <a:pt x="100" y="2225"/>
                          </a:cubicBezTo>
                          <a:cubicBezTo>
                            <a:pt x="12744" y="-3344"/>
                            <a:pt x="27511" y="2384"/>
                            <a:pt x="33084" y="15019"/>
                          </a:cubicBezTo>
                          <a:cubicBezTo>
                            <a:pt x="38657" y="27654"/>
                            <a:pt x="32924" y="42411"/>
                            <a:pt x="20280" y="47979"/>
                          </a:cubicBezTo>
                          <a:cubicBezTo>
                            <a:pt x="17206" y="49333"/>
                            <a:pt x="13890" y="50055"/>
                            <a:pt x="10530" y="5010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64" name="Google Shape;1264;p27"/>
                  <p:cNvSpPr/>
                  <p:nvPr/>
                </p:nvSpPr>
                <p:spPr>
                  <a:xfrm>
                    <a:off x="8970804" y="2252732"/>
                    <a:ext cx="19725" cy="2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5" h="29076" extrusionOk="0">
                        <a:moveTo>
                          <a:pt x="19631" y="13338"/>
                        </a:moveTo>
                        <a:cubicBezTo>
                          <a:pt x="18557" y="5341"/>
                          <a:pt x="13361" y="-561"/>
                          <a:pt x="8022" y="154"/>
                        </a:cubicBezTo>
                        <a:cubicBezTo>
                          <a:pt x="2682" y="869"/>
                          <a:pt x="-778" y="7930"/>
                          <a:pt x="295" y="15927"/>
                        </a:cubicBezTo>
                        <a:cubicBezTo>
                          <a:pt x="1367" y="23923"/>
                          <a:pt x="6564" y="29826"/>
                          <a:pt x="11902" y="29113"/>
                        </a:cubicBezTo>
                        <a:cubicBezTo>
                          <a:pt x="17242" y="28398"/>
                          <a:pt x="20701" y="21336"/>
                          <a:pt x="19631" y="1333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65" name="Google Shape;1265;p27"/>
                <p:cNvSpPr/>
                <p:nvPr/>
              </p:nvSpPr>
              <p:spPr>
                <a:xfrm>
                  <a:off x="8970464" y="2264547"/>
                  <a:ext cx="10055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5" h="16466" extrusionOk="0">
                      <a:moveTo>
                        <a:pt x="9302" y="6888"/>
                      </a:moveTo>
                      <a:cubicBezTo>
                        <a:pt x="7755" y="2412"/>
                        <a:pt x="4633" y="-573"/>
                        <a:pt x="2326" y="224"/>
                      </a:cubicBezTo>
                      <a:cubicBezTo>
                        <a:pt x="21" y="1019"/>
                        <a:pt x="-593" y="5292"/>
                        <a:pt x="952" y="9769"/>
                      </a:cubicBezTo>
                      <a:cubicBezTo>
                        <a:pt x="2498" y="14245"/>
                        <a:pt x="5623" y="17229"/>
                        <a:pt x="7927" y="16434"/>
                      </a:cubicBezTo>
                      <a:cubicBezTo>
                        <a:pt x="10235" y="15637"/>
                        <a:pt x="10850" y="11364"/>
                        <a:pt x="9302" y="6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66" name="Google Shape;1266;p27"/>
            <p:cNvGrpSpPr/>
            <p:nvPr/>
          </p:nvGrpSpPr>
          <p:grpSpPr>
            <a:xfrm>
              <a:off x="-421389" y="3200680"/>
              <a:ext cx="1134612" cy="1501045"/>
              <a:chOff x="-365714" y="3605580"/>
              <a:chExt cx="1134612" cy="1501045"/>
            </a:xfrm>
          </p:grpSpPr>
          <p:grpSp>
            <p:nvGrpSpPr>
              <p:cNvPr id="1267" name="Google Shape;1267;p27"/>
              <p:cNvGrpSpPr/>
              <p:nvPr/>
            </p:nvGrpSpPr>
            <p:grpSpPr>
              <a:xfrm rot="-707944">
                <a:off x="994" y="3890606"/>
                <a:ext cx="318281" cy="471786"/>
                <a:chOff x="5981679" y="4136240"/>
                <a:chExt cx="250992" cy="372009"/>
              </a:xfrm>
            </p:grpSpPr>
            <p:grpSp>
              <p:nvGrpSpPr>
                <p:cNvPr id="1268" name="Google Shape;1268;p27"/>
                <p:cNvGrpSpPr/>
                <p:nvPr/>
              </p:nvGrpSpPr>
              <p:grpSpPr>
                <a:xfrm>
                  <a:off x="5981679" y="4454297"/>
                  <a:ext cx="46800" cy="46800"/>
                  <a:chOff x="5981679" y="4454297"/>
                  <a:chExt cx="46800" cy="46800"/>
                </a:xfrm>
              </p:grpSpPr>
              <p:grpSp>
                <p:nvGrpSpPr>
                  <p:cNvPr id="1269" name="Google Shape;1269;p27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1270" name="Google Shape;1270;p27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sp>
                    <p:nvSpPr>
                      <p:cNvPr id="1271" name="Google Shape;1271;p27"/>
                      <p:cNvSpPr/>
                      <p:nvPr/>
                    </p:nvSpPr>
                    <p:spPr>
                      <a:xfrm>
                        <a:off x="5981679" y="4454297"/>
                        <a:ext cx="46800" cy="46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800" h="46800" extrusionOk="0">
                            <a:moveTo>
                              <a:pt x="46800" y="24293"/>
                            </a:moveTo>
                            <a:cubicBezTo>
                              <a:pt x="46800" y="37216"/>
                              <a:pt x="36323" y="47693"/>
                              <a:pt x="23400" y="47692"/>
                            </a:cubicBezTo>
                            <a:cubicBezTo>
                              <a:pt x="10476" y="47692"/>
                              <a:pt x="0" y="37215"/>
                              <a:pt x="0" y="24291"/>
                            </a:cubicBezTo>
                            <a:cubicBezTo>
                              <a:pt x="0" y="11368"/>
                              <a:pt x="10476" y="892"/>
                              <a:pt x="23400" y="892"/>
                            </a:cubicBezTo>
                            <a:cubicBezTo>
                              <a:pt x="36323" y="892"/>
                              <a:pt x="46800" y="11369"/>
                              <a:pt x="46800" y="24292"/>
                            </a:cubicBezTo>
                            <a:cubicBezTo>
                              <a:pt x="46800" y="24293"/>
                              <a:pt x="46800" y="24293"/>
                              <a:pt x="46800" y="242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2" name="Google Shape;1272;p27"/>
                      <p:cNvSpPr/>
                      <p:nvPr/>
                    </p:nvSpPr>
                    <p:spPr>
                      <a:xfrm>
                        <a:off x="5988237" y="4456192"/>
                        <a:ext cx="40242" cy="448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42" h="44878" extrusionOk="0">
                            <a:moveTo>
                              <a:pt x="26053" y="892"/>
                            </a:moveTo>
                            <a:cubicBezTo>
                              <a:pt x="35009" y="10189"/>
                              <a:pt x="34733" y="24985"/>
                              <a:pt x="25436" y="33941"/>
                            </a:cubicBezTo>
                            <a:cubicBezTo>
                              <a:pt x="18664" y="40465"/>
                              <a:pt x="8641" y="42296"/>
                              <a:pt x="0" y="38586"/>
                            </a:cubicBezTo>
                            <a:cubicBezTo>
                              <a:pt x="8945" y="47899"/>
                              <a:pt x="23745" y="48197"/>
                              <a:pt x="33058" y="39252"/>
                            </a:cubicBezTo>
                            <a:cubicBezTo>
                              <a:pt x="42371" y="30307"/>
                              <a:pt x="42669" y="15506"/>
                              <a:pt x="33724" y="6194"/>
                            </a:cubicBezTo>
                            <a:cubicBezTo>
                              <a:pt x="31549" y="3930"/>
                              <a:pt x="28940" y="2126"/>
                              <a:pt x="2605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73" name="Google Shape;1273;p27"/>
                    <p:cNvSpPr/>
                    <p:nvPr/>
                  </p:nvSpPr>
                  <p:spPr>
                    <a:xfrm>
                      <a:off x="5985948" y="4459691"/>
                      <a:ext cx="20878" cy="253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78" h="25364" extrusionOk="0">
                          <a:moveTo>
                            <a:pt x="18333" y="18132"/>
                          </a:moveTo>
                          <a:cubicBezTo>
                            <a:pt x="14560" y="24667"/>
                            <a:pt x="7967" y="27923"/>
                            <a:pt x="3608" y="25406"/>
                          </a:cubicBezTo>
                          <a:cubicBezTo>
                            <a:pt x="-752" y="22889"/>
                            <a:pt x="-1227" y="15551"/>
                            <a:pt x="2545" y="9017"/>
                          </a:cubicBezTo>
                          <a:cubicBezTo>
                            <a:pt x="6318" y="2482"/>
                            <a:pt x="12911" y="-774"/>
                            <a:pt x="17270" y="1743"/>
                          </a:cubicBezTo>
                          <a:cubicBezTo>
                            <a:pt x="21630" y="4260"/>
                            <a:pt x="22105" y="11597"/>
                            <a:pt x="18333" y="181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74" name="Google Shape;1274;p27"/>
                  <p:cNvSpPr/>
                  <p:nvPr/>
                </p:nvSpPr>
                <p:spPr>
                  <a:xfrm>
                    <a:off x="5987733" y="4459161"/>
                    <a:ext cx="12286" cy="13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6" h="13211" extrusionOk="0">
                        <a:moveTo>
                          <a:pt x="9238" y="10228"/>
                        </a:moveTo>
                        <a:cubicBezTo>
                          <a:pt x="6308" y="13550"/>
                          <a:pt x="2547" y="15019"/>
                          <a:pt x="838" y="13511"/>
                        </a:cubicBezTo>
                        <a:cubicBezTo>
                          <a:pt x="-871" y="12003"/>
                          <a:pt x="118" y="8088"/>
                          <a:pt x="3048" y="4767"/>
                        </a:cubicBezTo>
                        <a:cubicBezTo>
                          <a:pt x="5978" y="1446"/>
                          <a:pt x="9739" y="-23"/>
                          <a:pt x="11448" y="1484"/>
                        </a:cubicBezTo>
                        <a:cubicBezTo>
                          <a:pt x="13158" y="2993"/>
                          <a:pt x="12168" y="6908"/>
                          <a:pt x="9238" y="102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5" name="Google Shape;1275;p27"/>
                <p:cNvGrpSpPr/>
                <p:nvPr/>
              </p:nvGrpSpPr>
              <p:grpSpPr>
                <a:xfrm>
                  <a:off x="6131242" y="4136240"/>
                  <a:ext cx="31741" cy="31741"/>
                  <a:chOff x="6131242" y="4136240"/>
                  <a:chExt cx="31741" cy="31741"/>
                </a:xfrm>
              </p:grpSpPr>
              <p:grpSp>
                <p:nvGrpSpPr>
                  <p:cNvPr id="1276" name="Google Shape;1276;p27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1277" name="Google Shape;1277;p27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sp>
                    <p:nvSpPr>
                      <p:cNvPr id="1278" name="Google Shape;1278;p27"/>
                      <p:cNvSpPr/>
                      <p:nvPr/>
                    </p:nvSpPr>
                    <p:spPr>
                      <a:xfrm>
                        <a:off x="6131242" y="4136240"/>
                        <a:ext cx="31741" cy="317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741" h="31741" extrusionOk="0">
                            <a:moveTo>
                              <a:pt x="31741" y="16763"/>
                            </a:moveTo>
                            <a:cubicBezTo>
                              <a:pt x="31741" y="25528"/>
                              <a:pt x="24636" y="32633"/>
                              <a:pt x="15871" y="32633"/>
                            </a:cubicBezTo>
                            <a:cubicBezTo>
                              <a:pt x="7106" y="32633"/>
                              <a:pt x="0" y="25528"/>
                              <a:pt x="0" y="16763"/>
                            </a:cubicBezTo>
                            <a:cubicBezTo>
                              <a:pt x="0" y="7998"/>
                              <a:pt x="7106" y="892"/>
                              <a:pt x="15871" y="892"/>
                            </a:cubicBezTo>
                            <a:cubicBezTo>
                              <a:pt x="24636" y="892"/>
                              <a:pt x="31741" y="7998"/>
                              <a:pt x="31741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9075F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9" name="Google Shape;1279;p27"/>
                      <p:cNvSpPr/>
                      <p:nvPr/>
                    </p:nvSpPr>
                    <p:spPr>
                      <a:xfrm>
                        <a:off x="6135689" y="4137525"/>
                        <a:ext cx="27293" cy="304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293" h="30437" extrusionOk="0">
                            <a:moveTo>
                              <a:pt x="17670" y="892"/>
                            </a:moveTo>
                            <a:cubicBezTo>
                              <a:pt x="23744" y="7198"/>
                              <a:pt x="23556" y="17234"/>
                              <a:pt x="17249" y="23307"/>
                            </a:cubicBezTo>
                            <a:cubicBezTo>
                              <a:pt x="12657" y="27731"/>
                              <a:pt x="5860" y="28972"/>
                              <a:pt x="0" y="26457"/>
                            </a:cubicBezTo>
                            <a:cubicBezTo>
                              <a:pt x="6067" y="32773"/>
                              <a:pt x="16105" y="32976"/>
                              <a:pt x="22421" y="26909"/>
                            </a:cubicBezTo>
                            <a:cubicBezTo>
                              <a:pt x="28737" y="20842"/>
                              <a:pt x="28939" y="10804"/>
                              <a:pt x="22873" y="4488"/>
                            </a:cubicBezTo>
                            <a:cubicBezTo>
                              <a:pt x="21398" y="2952"/>
                              <a:pt x="19628" y="1729"/>
                              <a:pt x="17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7F67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80" name="Google Shape;1280;p27"/>
                    <p:cNvSpPr/>
                    <p:nvPr/>
                  </p:nvSpPr>
                  <p:spPr>
                    <a:xfrm>
                      <a:off x="6134137" y="4139899"/>
                      <a:ext cx="14160" cy="17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0" h="17203" extrusionOk="0">
                          <a:moveTo>
                            <a:pt x="12434" y="12584"/>
                          </a:moveTo>
                          <a:cubicBezTo>
                            <a:pt x="9875" y="17017"/>
                            <a:pt x="5404" y="19225"/>
                            <a:pt x="2447" y="17518"/>
                          </a:cubicBezTo>
                          <a:cubicBezTo>
                            <a:pt x="-510" y="15812"/>
                            <a:pt x="-832" y="10835"/>
                            <a:pt x="1726" y="6403"/>
                          </a:cubicBezTo>
                          <a:cubicBezTo>
                            <a:pt x="4285" y="1971"/>
                            <a:pt x="8757" y="-238"/>
                            <a:pt x="11713" y="1469"/>
                          </a:cubicBezTo>
                          <a:cubicBezTo>
                            <a:pt x="14670" y="3176"/>
                            <a:pt x="14993" y="8153"/>
                            <a:pt x="12434" y="12584"/>
                          </a:cubicBezTo>
                          <a:close/>
                        </a:path>
                      </a:pathLst>
                    </a:custGeom>
                    <a:solidFill>
                      <a:srgbClr val="A18A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81" name="Google Shape;1281;p27"/>
                  <p:cNvSpPr/>
                  <p:nvPr/>
                </p:nvSpPr>
                <p:spPr>
                  <a:xfrm>
                    <a:off x="6135348" y="4139540"/>
                    <a:ext cx="8332" cy="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8960" extrusionOk="0">
                        <a:moveTo>
                          <a:pt x="6265" y="7224"/>
                        </a:moveTo>
                        <a:cubicBezTo>
                          <a:pt x="4278" y="9477"/>
                          <a:pt x="1728" y="10474"/>
                          <a:pt x="568" y="9451"/>
                        </a:cubicBezTo>
                        <a:cubicBezTo>
                          <a:pt x="-591" y="8428"/>
                          <a:pt x="80" y="5773"/>
                          <a:pt x="2067" y="3521"/>
                        </a:cubicBezTo>
                        <a:cubicBezTo>
                          <a:pt x="4054" y="1268"/>
                          <a:pt x="6605" y="271"/>
                          <a:pt x="7764" y="1294"/>
                        </a:cubicBezTo>
                        <a:cubicBezTo>
                          <a:pt x="8924" y="2317"/>
                          <a:pt x="8253" y="4972"/>
                          <a:pt x="6265" y="7224"/>
                        </a:cubicBezTo>
                        <a:close/>
                      </a:path>
                    </a:pathLst>
                  </a:custGeom>
                  <a:solidFill>
                    <a:srgbClr val="FBFFF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2" name="Google Shape;1282;p27"/>
                <p:cNvGrpSpPr/>
                <p:nvPr/>
              </p:nvGrpSpPr>
              <p:grpSpPr>
                <a:xfrm>
                  <a:off x="6160919" y="4436497"/>
                  <a:ext cx="71752" cy="71752"/>
                  <a:chOff x="6160919" y="4436497"/>
                  <a:chExt cx="71752" cy="71752"/>
                </a:xfrm>
              </p:grpSpPr>
              <p:grpSp>
                <p:nvGrpSpPr>
                  <p:cNvPr id="1283" name="Google Shape;1283;p27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1284" name="Google Shape;1284;p27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sp>
                    <p:nvSpPr>
                      <p:cNvPr id="1285" name="Google Shape;1285;p27"/>
                      <p:cNvSpPr/>
                      <p:nvPr/>
                    </p:nvSpPr>
                    <p:spPr>
                      <a:xfrm>
                        <a:off x="6160919" y="4436497"/>
                        <a:ext cx="71751" cy="717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51" h="71752" extrusionOk="0">
                            <a:moveTo>
                              <a:pt x="71752" y="36769"/>
                            </a:moveTo>
                            <a:cubicBezTo>
                              <a:pt x="71752" y="56582"/>
                              <a:pt x="55689" y="72644"/>
                              <a:pt x="35875" y="72644"/>
                            </a:cubicBezTo>
                            <a:cubicBezTo>
                              <a:pt x="16062" y="72644"/>
                              <a:pt x="0" y="56582"/>
                              <a:pt x="0" y="36768"/>
                            </a:cubicBezTo>
                            <a:cubicBezTo>
                              <a:pt x="0" y="16954"/>
                              <a:pt x="16062" y="892"/>
                              <a:pt x="35875" y="892"/>
                            </a:cubicBezTo>
                            <a:cubicBezTo>
                              <a:pt x="55689" y="892"/>
                              <a:pt x="71752" y="16954"/>
                              <a:pt x="71752" y="36768"/>
                            </a:cubicBezTo>
                            <a:cubicBezTo>
                              <a:pt x="71752" y="36768"/>
                              <a:pt x="71752" y="36768"/>
                              <a:pt x="71752" y="367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6" name="Google Shape;1286;p27"/>
                      <p:cNvSpPr/>
                      <p:nvPr/>
                    </p:nvSpPr>
                    <p:spPr>
                      <a:xfrm>
                        <a:off x="6170974" y="4439402"/>
                        <a:ext cx="61697" cy="68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697" h="68805" extrusionOk="0">
                            <a:moveTo>
                              <a:pt x="39943" y="892"/>
                            </a:moveTo>
                            <a:cubicBezTo>
                              <a:pt x="53674" y="15146"/>
                              <a:pt x="53250" y="37831"/>
                              <a:pt x="38996" y="51562"/>
                            </a:cubicBezTo>
                            <a:cubicBezTo>
                              <a:pt x="28613" y="61563"/>
                              <a:pt x="13248" y="64369"/>
                              <a:pt x="0" y="58683"/>
                            </a:cubicBezTo>
                            <a:cubicBezTo>
                              <a:pt x="13714" y="72960"/>
                              <a:pt x="36405" y="73417"/>
                              <a:pt x="50683" y="59704"/>
                            </a:cubicBezTo>
                            <a:cubicBezTo>
                              <a:pt x="64961" y="45990"/>
                              <a:pt x="65418" y="23299"/>
                              <a:pt x="51704" y="9021"/>
                            </a:cubicBezTo>
                            <a:cubicBezTo>
                              <a:pt x="48370" y="5549"/>
                              <a:pt x="44370" y="2785"/>
                              <a:pt x="399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287" name="Google Shape;1287;p27"/>
                    <p:cNvSpPr/>
                    <p:nvPr/>
                  </p:nvSpPr>
                  <p:spPr>
                    <a:xfrm>
                      <a:off x="6167464" y="4444766"/>
                      <a:ext cx="32010" cy="38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0" h="38889" extrusionOk="0">
                          <a:moveTo>
                            <a:pt x="28107" y="27324"/>
                          </a:moveTo>
                          <a:cubicBezTo>
                            <a:pt x="22323" y="37342"/>
                            <a:pt x="12216" y="42336"/>
                            <a:pt x="5532" y="38477"/>
                          </a:cubicBezTo>
                          <a:cubicBezTo>
                            <a:pt x="-1152" y="34618"/>
                            <a:pt x="-1881" y="23368"/>
                            <a:pt x="3903" y="13349"/>
                          </a:cubicBezTo>
                          <a:cubicBezTo>
                            <a:pt x="9687" y="3331"/>
                            <a:pt x="19794" y="-1662"/>
                            <a:pt x="26478" y="2196"/>
                          </a:cubicBezTo>
                          <a:cubicBezTo>
                            <a:pt x="33162" y="6056"/>
                            <a:pt x="33892" y="17305"/>
                            <a:pt x="28107" y="273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88" name="Google Shape;1288;p27"/>
                  <p:cNvSpPr/>
                  <p:nvPr/>
                </p:nvSpPr>
                <p:spPr>
                  <a:xfrm>
                    <a:off x="6170201" y="4443955"/>
                    <a:ext cx="18836" cy="2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36" h="20255" extrusionOk="0">
                        <a:moveTo>
                          <a:pt x="14163" y="15206"/>
                        </a:moveTo>
                        <a:cubicBezTo>
                          <a:pt x="9672" y="20298"/>
                          <a:pt x="3906" y="22551"/>
                          <a:pt x="1285" y="20239"/>
                        </a:cubicBezTo>
                        <a:cubicBezTo>
                          <a:pt x="-1336" y="17927"/>
                          <a:pt x="181" y="11926"/>
                          <a:pt x="4673" y="6833"/>
                        </a:cubicBezTo>
                        <a:cubicBezTo>
                          <a:pt x="9165" y="1742"/>
                          <a:pt x="14930" y="-512"/>
                          <a:pt x="17552" y="1801"/>
                        </a:cubicBezTo>
                        <a:cubicBezTo>
                          <a:pt x="20172" y="4113"/>
                          <a:pt x="18656" y="10114"/>
                          <a:pt x="14163" y="152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89" name="Google Shape;1289;p27"/>
              <p:cNvSpPr/>
              <p:nvPr/>
            </p:nvSpPr>
            <p:spPr>
              <a:xfrm rot="-710525">
                <a:off x="-171196" y="4397105"/>
                <a:ext cx="776878" cy="89226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0" name="Google Shape;1290;p27"/>
              <p:cNvGrpSpPr/>
              <p:nvPr/>
            </p:nvGrpSpPr>
            <p:grpSpPr>
              <a:xfrm rot="-707944">
                <a:off x="-238932" y="3699921"/>
                <a:ext cx="881049" cy="1330692"/>
                <a:chOff x="5753273" y="3988589"/>
                <a:chExt cx="694782" cy="1049266"/>
              </a:xfrm>
            </p:grpSpPr>
            <p:sp>
              <p:nvSpPr>
                <p:cNvPr id="1291" name="Google Shape;1291;p27"/>
                <p:cNvSpPr/>
                <p:nvPr/>
              </p:nvSpPr>
              <p:spPr>
                <a:xfrm>
                  <a:off x="5753273" y="3988589"/>
                  <a:ext cx="694782" cy="1049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782" h="1049266" extrusionOk="0">
                      <a:moveTo>
                        <a:pt x="449185" y="370722"/>
                      </a:moveTo>
                      <a:lnTo>
                        <a:pt x="449185" y="892"/>
                      </a:lnTo>
                      <a:lnTo>
                        <a:pt x="245597" y="892"/>
                      </a:lnTo>
                      <a:lnTo>
                        <a:pt x="245597" y="370722"/>
                      </a:lnTo>
                      <a:cubicBezTo>
                        <a:pt x="62213" y="426941"/>
                        <a:pt x="-40874" y="621178"/>
                        <a:pt x="15345" y="804562"/>
                      </a:cubicBezTo>
                      <a:cubicBezTo>
                        <a:pt x="71565" y="987945"/>
                        <a:pt x="265801" y="1091033"/>
                        <a:pt x="449185" y="1034813"/>
                      </a:cubicBezTo>
                      <a:cubicBezTo>
                        <a:pt x="632569" y="978594"/>
                        <a:pt x="735656" y="784357"/>
                        <a:pt x="679437" y="600974"/>
                      </a:cubicBezTo>
                      <a:cubicBezTo>
                        <a:pt x="645652" y="490769"/>
                        <a:pt x="559390" y="404507"/>
                        <a:pt x="449185" y="3707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2" name="Google Shape;1292;p27"/>
                <p:cNvSpPr/>
                <p:nvPr/>
              </p:nvSpPr>
              <p:spPr>
                <a:xfrm>
                  <a:off x="5773361" y="3988589"/>
                  <a:ext cx="654661" cy="1029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61" h="1029294" extrusionOk="0">
                      <a:moveTo>
                        <a:pt x="327303" y="1030187"/>
                      </a:moveTo>
                      <a:cubicBezTo>
                        <a:pt x="146490" y="1030138"/>
                        <a:pt x="-49" y="883520"/>
                        <a:pt x="0" y="702706"/>
                      </a:cubicBezTo>
                      <a:cubicBezTo>
                        <a:pt x="39" y="558919"/>
                        <a:pt x="93891" y="431985"/>
                        <a:pt x="231353" y="389806"/>
                      </a:cubicBezTo>
                      <a:lnTo>
                        <a:pt x="245468" y="385485"/>
                      </a:lnTo>
                      <a:lnTo>
                        <a:pt x="245468" y="892"/>
                      </a:lnTo>
                      <a:lnTo>
                        <a:pt x="409138" y="892"/>
                      </a:lnTo>
                      <a:lnTo>
                        <a:pt x="409138" y="385485"/>
                      </a:lnTo>
                      <a:lnTo>
                        <a:pt x="423254" y="389806"/>
                      </a:lnTo>
                      <a:cubicBezTo>
                        <a:pt x="489437" y="410308"/>
                        <a:pt x="547491" y="451115"/>
                        <a:pt x="589192" y="506446"/>
                      </a:cubicBezTo>
                      <a:cubicBezTo>
                        <a:pt x="697653" y="651092"/>
                        <a:pt x="668319" y="856275"/>
                        <a:pt x="523673" y="964736"/>
                      </a:cubicBezTo>
                      <a:cubicBezTo>
                        <a:pt x="467018" y="1007218"/>
                        <a:pt x="398116" y="1030183"/>
                        <a:pt x="327303" y="1030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3" name="Google Shape;1293;p27"/>
                <p:cNvSpPr/>
                <p:nvPr/>
              </p:nvSpPr>
              <p:spPr>
                <a:xfrm>
                  <a:off x="5998870" y="3988589"/>
                  <a:ext cx="203588" cy="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88" h="8522" extrusionOk="0">
                      <a:moveTo>
                        <a:pt x="0" y="0"/>
                      </a:moveTo>
                      <a:lnTo>
                        <a:pt x="203588" y="0"/>
                      </a:lnTo>
                      <a:lnTo>
                        <a:pt x="203588" y="8523"/>
                      </a:lnTo>
                      <a:lnTo>
                        <a:pt x="0" y="8523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4" name="Google Shape;1294;p27"/>
              <p:cNvGrpSpPr/>
              <p:nvPr/>
            </p:nvGrpSpPr>
            <p:grpSpPr>
              <a:xfrm rot="-707944">
                <a:off x="-144701" y="4392407"/>
                <a:ext cx="830306" cy="605353"/>
                <a:chOff x="5773236" y="4540230"/>
                <a:chExt cx="654767" cy="477328"/>
              </a:xfrm>
            </p:grpSpPr>
            <p:grpSp>
              <p:nvGrpSpPr>
                <p:cNvPr id="1295" name="Google Shape;1295;p27"/>
                <p:cNvGrpSpPr/>
                <p:nvPr/>
              </p:nvGrpSpPr>
              <p:grpSpPr>
                <a:xfrm>
                  <a:off x="5773236" y="4575443"/>
                  <a:ext cx="654767" cy="442115"/>
                  <a:chOff x="5773236" y="4575443"/>
                  <a:chExt cx="654767" cy="442115"/>
                </a:xfrm>
              </p:grpSpPr>
              <p:sp>
                <p:nvSpPr>
                  <p:cNvPr id="1296" name="Google Shape;1296;p27"/>
                  <p:cNvSpPr/>
                  <p:nvPr/>
                </p:nvSpPr>
                <p:spPr>
                  <a:xfrm>
                    <a:off x="5773236" y="4575443"/>
                    <a:ext cx="654767" cy="44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767" h="442115" extrusionOk="0">
                        <a:moveTo>
                          <a:pt x="20837" y="892"/>
                        </a:moveTo>
                        <a:cubicBezTo>
                          <a:pt x="-42503" y="170217"/>
                          <a:pt x="43415" y="358830"/>
                          <a:pt x="212741" y="422170"/>
                        </a:cubicBezTo>
                        <a:cubicBezTo>
                          <a:pt x="382066" y="485510"/>
                          <a:pt x="570679" y="399592"/>
                          <a:pt x="634019" y="230267"/>
                        </a:cubicBezTo>
                        <a:cubicBezTo>
                          <a:pt x="661684" y="156311"/>
                          <a:pt x="661684" y="74848"/>
                          <a:pt x="634019" y="8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27"/>
                  <p:cNvSpPr/>
                  <p:nvPr/>
                </p:nvSpPr>
                <p:spPr>
                  <a:xfrm>
                    <a:off x="5791785" y="4599399"/>
                    <a:ext cx="532427" cy="33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27" h="337314" extrusionOk="0">
                        <a:moveTo>
                          <a:pt x="10814" y="892"/>
                        </a:moveTo>
                        <a:cubicBezTo>
                          <a:pt x="10814" y="892"/>
                          <a:pt x="-63702" y="227763"/>
                          <a:pt x="178476" y="338207"/>
                        </a:cubicBezTo>
                        <a:cubicBezTo>
                          <a:pt x="178476" y="338207"/>
                          <a:pt x="45411" y="219779"/>
                          <a:pt x="50734" y="65424"/>
                        </a:cubicBezTo>
                        <a:cubicBezTo>
                          <a:pt x="50734" y="65424"/>
                          <a:pt x="350129" y="114658"/>
                          <a:pt x="532428" y="22843"/>
                        </a:cubicBezTo>
                        <a:cubicBezTo>
                          <a:pt x="532428" y="22843"/>
                          <a:pt x="203758" y="56119"/>
                          <a:pt x="10814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8" name="Google Shape;1298;p27"/>
                <p:cNvSpPr/>
                <p:nvPr/>
              </p:nvSpPr>
              <p:spPr>
                <a:xfrm>
                  <a:off x="5794074" y="4540230"/>
                  <a:ext cx="613180" cy="7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80" h="70425" extrusionOk="0">
                      <a:moveTo>
                        <a:pt x="613181" y="36104"/>
                      </a:moveTo>
                      <a:cubicBezTo>
                        <a:pt x="613181" y="55552"/>
                        <a:pt x="475916" y="71317"/>
                        <a:pt x="306590" y="71317"/>
                      </a:cubicBezTo>
                      <a:cubicBezTo>
                        <a:pt x="137265" y="71317"/>
                        <a:pt x="0" y="55552"/>
                        <a:pt x="0" y="36104"/>
                      </a:cubicBezTo>
                      <a:cubicBezTo>
                        <a:pt x="0" y="16657"/>
                        <a:pt x="137266" y="892"/>
                        <a:pt x="306590" y="892"/>
                      </a:cubicBezTo>
                      <a:cubicBezTo>
                        <a:pt x="475915" y="892"/>
                        <a:pt x="613181" y="16657"/>
                        <a:pt x="613181" y="36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99" name="Google Shape;1299;p27"/>
                <p:cNvGrpSpPr/>
                <p:nvPr/>
              </p:nvGrpSpPr>
              <p:grpSpPr>
                <a:xfrm>
                  <a:off x="5894414" y="4696864"/>
                  <a:ext cx="412500" cy="199597"/>
                  <a:chOff x="5894414" y="4696864"/>
                  <a:chExt cx="412500" cy="199597"/>
                </a:xfrm>
              </p:grpSpPr>
              <p:sp>
                <p:nvSpPr>
                  <p:cNvPr id="1300" name="Google Shape;1300;p27"/>
                  <p:cNvSpPr/>
                  <p:nvPr/>
                </p:nvSpPr>
                <p:spPr>
                  <a:xfrm>
                    <a:off x="5894414" y="4705514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7"/>
                        </a:moveTo>
                        <a:cubicBezTo>
                          <a:pt x="58548" y="46334"/>
                          <a:pt x="45441" y="59441"/>
                          <a:pt x="29274" y="59441"/>
                        </a:cubicBezTo>
                        <a:cubicBezTo>
                          <a:pt x="13106" y="59440"/>
                          <a:pt x="0" y="46334"/>
                          <a:pt x="0" y="30166"/>
                        </a:cubicBezTo>
                        <a:cubicBezTo>
                          <a:pt x="0" y="13998"/>
                          <a:pt x="13107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5"/>
                        </a:cubicBezTo>
                        <a:cubicBezTo>
                          <a:pt x="58548" y="30166"/>
                          <a:pt x="58548" y="30166"/>
                          <a:pt x="58548" y="3016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27"/>
                  <p:cNvSpPr/>
                  <p:nvPr/>
                </p:nvSpPr>
                <p:spPr>
                  <a:xfrm>
                    <a:off x="6088023" y="4837913"/>
                    <a:ext cx="58548" cy="58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48" h="58548" extrusionOk="0">
                        <a:moveTo>
                          <a:pt x="58548" y="30166"/>
                        </a:moveTo>
                        <a:cubicBezTo>
                          <a:pt x="58548" y="46334"/>
                          <a:pt x="45442" y="59440"/>
                          <a:pt x="29275" y="59441"/>
                        </a:cubicBezTo>
                        <a:cubicBezTo>
                          <a:pt x="13107" y="59441"/>
                          <a:pt x="0" y="46334"/>
                          <a:pt x="0" y="30167"/>
                        </a:cubicBezTo>
                        <a:cubicBezTo>
                          <a:pt x="0" y="13999"/>
                          <a:pt x="13106" y="892"/>
                          <a:pt x="29274" y="892"/>
                        </a:cubicBezTo>
                        <a:cubicBezTo>
                          <a:pt x="29274" y="892"/>
                          <a:pt x="29274" y="892"/>
                          <a:pt x="29275" y="892"/>
                        </a:cubicBezTo>
                        <a:cubicBezTo>
                          <a:pt x="45442" y="892"/>
                          <a:pt x="58548" y="13998"/>
                          <a:pt x="58548" y="30166"/>
                        </a:cubicBezTo>
                        <a:cubicBezTo>
                          <a:pt x="58548" y="30166"/>
                          <a:pt x="58548" y="30166"/>
                          <a:pt x="58548" y="3016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2" name="Google Shape;1302;p27"/>
                  <p:cNvSpPr/>
                  <p:nvPr/>
                </p:nvSpPr>
                <p:spPr>
                  <a:xfrm>
                    <a:off x="6231067" y="4696864"/>
                    <a:ext cx="75847" cy="75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47" h="75847" extrusionOk="0">
                        <a:moveTo>
                          <a:pt x="75847" y="38816"/>
                        </a:moveTo>
                        <a:cubicBezTo>
                          <a:pt x="75847" y="59761"/>
                          <a:pt x="58868" y="76740"/>
                          <a:pt x="37923" y="76739"/>
                        </a:cubicBezTo>
                        <a:cubicBezTo>
                          <a:pt x="16978" y="76739"/>
                          <a:pt x="0" y="59760"/>
                          <a:pt x="0" y="38815"/>
                        </a:cubicBezTo>
                        <a:cubicBezTo>
                          <a:pt x="0" y="17871"/>
                          <a:pt x="16979" y="892"/>
                          <a:pt x="37923" y="892"/>
                        </a:cubicBezTo>
                        <a:cubicBezTo>
                          <a:pt x="58868" y="892"/>
                          <a:pt x="75847" y="17871"/>
                          <a:pt x="75847" y="38815"/>
                        </a:cubicBezTo>
                        <a:cubicBezTo>
                          <a:pt x="75847" y="38816"/>
                          <a:pt x="75847" y="38816"/>
                          <a:pt x="75847" y="388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1303;p27"/>
                  <p:cNvSpPr/>
                  <p:nvPr/>
                </p:nvSpPr>
                <p:spPr>
                  <a:xfrm>
                    <a:off x="6102325" y="4719816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5"/>
                        </a:moveTo>
                        <a:cubicBezTo>
                          <a:pt x="29944" y="24133"/>
                          <a:pt x="23240" y="30836"/>
                          <a:pt x="14971" y="30836"/>
                        </a:cubicBezTo>
                        <a:cubicBezTo>
                          <a:pt x="6703" y="30836"/>
                          <a:pt x="0" y="24132"/>
                          <a:pt x="0" y="15864"/>
                        </a:cubicBezTo>
                        <a:cubicBezTo>
                          <a:pt x="0" y="7595"/>
                          <a:pt x="6703" y="892"/>
                          <a:pt x="14972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ubicBezTo>
                          <a:pt x="29944" y="15864"/>
                          <a:pt x="29944" y="15864"/>
                          <a:pt x="29944" y="158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27"/>
                  <p:cNvSpPr/>
                  <p:nvPr/>
                </p:nvSpPr>
                <p:spPr>
                  <a:xfrm>
                    <a:off x="6224007" y="4842966"/>
                    <a:ext cx="14120" cy="14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0" h="14120" extrusionOk="0">
                        <a:moveTo>
                          <a:pt x="14120" y="7952"/>
                        </a:moveTo>
                        <a:cubicBezTo>
                          <a:pt x="14120" y="11851"/>
                          <a:pt x="10960" y="15012"/>
                          <a:pt x="7061" y="15012"/>
                        </a:cubicBezTo>
                        <a:cubicBezTo>
                          <a:pt x="3161" y="15013"/>
                          <a:pt x="0" y="11852"/>
                          <a:pt x="0" y="7953"/>
                        </a:cubicBezTo>
                        <a:cubicBezTo>
                          <a:pt x="0" y="4054"/>
                          <a:pt x="3160" y="892"/>
                          <a:pt x="7059" y="892"/>
                        </a:cubicBezTo>
                        <a:cubicBezTo>
                          <a:pt x="7060" y="892"/>
                          <a:pt x="7060" y="892"/>
                          <a:pt x="7060" y="892"/>
                        </a:cubicBezTo>
                        <a:cubicBezTo>
                          <a:pt x="10959" y="892"/>
                          <a:pt x="14120" y="40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1305;p27"/>
                  <p:cNvSpPr/>
                  <p:nvPr/>
                </p:nvSpPr>
                <p:spPr>
                  <a:xfrm>
                    <a:off x="6015096" y="4757002"/>
                    <a:ext cx="14119" cy="14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119" extrusionOk="0">
                        <a:moveTo>
                          <a:pt x="14120" y="7952"/>
                        </a:moveTo>
                        <a:cubicBezTo>
                          <a:pt x="14120" y="11851"/>
                          <a:pt x="10959" y="15012"/>
                          <a:pt x="7059" y="15012"/>
                        </a:cubicBezTo>
                        <a:cubicBezTo>
                          <a:pt x="3161" y="15012"/>
                          <a:pt x="0" y="11851"/>
                          <a:pt x="0" y="7952"/>
                        </a:cubicBezTo>
                        <a:cubicBezTo>
                          <a:pt x="0" y="4053"/>
                          <a:pt x="3161" y="892"/>
                          <a:pt x="7059" y="892"/>
                        </a:cubicBezTo>
                        <a:cubicBezTo>
                          <a:pt x="10958" y="892"/>
                          <a:pt x="14119" y="4052"/>
                          <a:pt x="14120" y="7951"/>
                        </a:cubicBezTo>
                        <a:cubicBezTo>
                          <a:pt x="14120" y="7951"/>
                          <a:pt x="14120" y="7952"/>
                          <a:pt x="14120" y="7952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1306;p27"/>
                  <p:cNvSpPr/>
                  <p:nvPr/>
                </p:nvSpPr>
                <p:spPr>
                  <a:xfrm>
                    <a:off x="5967264" y="4835054"/>
                    <a:ext cx="29944" cy="2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4" h="29944" extrusionOk="0">
                        <a:moveTo>
                          <a:pt x="29944" y="15864"/>
                        </a:moveTo>
                        <a:cubicBezTo>
                          <a:pt x="29945" y="24133"/>
                          <a:pt x="23242" y="30836"/>
                          <a:pt x="14973" y="30836"/>
                        </a:cubicBezTo>
                        <a:cubicBezTo>
                          <a:pt x="6704" y="30836"/>
                          <a:pt x="0" y="24134"/>
                          <a:pt x="0" y="15865"/>
                        </a:cubicBezTo>
                        <a:cubicBezTo>
                          <a:pt x="0" y="7596"/>
                          <a:pt x="6703" y="892"/>
                          <a:pt x="14972" y="892"/>
                        </a:cubicBezTo>
                        <a:cubicBezTo>
                          <a:pt x="14972" y="892"/>
                          <a:pt x="14973" y="892"/>
                          <a:pt x="14973" y="892"/>
                        </a:cubicBezTo>
                        <a:cubicBezTo>
                          <a:pt x="23241" y="892"/>
                          <a:pt x="29944" y="7595"/>
                          <a:pt x="29944" y="1586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7" name="Google Shape;1307;p27"/>
              <p:cNvGrpSpPr/>
              <p:nvPr/>
            </p:nvGrpSpPr>
            <p:grpSpPr>
              <a:xfrm rot="-707944">
                <a:off x="-237521" y="3723397"/>
                <a:ext cx="843502" cy="1128543"/>
                <a:chOff x="5767192" y="4005594"/>
                <a:chExt cx="665173" cy="889869"/>
              </a:xfrm>
            </p:grpSpPr>
            <p:sp>
              <p:nvSpPr>
                <p:cNvPr id="1308" name="Google Shape;1308;p27"/>
                <p:cNvSpPr/>
                <p:nvPr/>
              </p:nvSpPr>
              <p:spPr>
                <a:xfrm>
                  <a:off x="5767192" y="4005594"/>
                  <a:ext cx="298952" cy="82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52" h="823138" extrusionOk="0">
                      <a:moveTo>
                        <a:pt x="36778" y="824031"/>
                      </a:moveTo>
                      <a:cubicBezTo>
                        <a:pt x="36778" y="824031"/>
                        <a:pt x="-127597" y="542797"/>
                        <a:pt x="238664" y="357173"/>
                      </a:cubicBezTo>
                      <a:lnTo>
                        <a:pt x="243653" y="892"/>
                      </a:lnTo>
                      <a:lnTo>
                        <a:pt x="298269" y="341739"/>
                      </a:lnTo>
                      <a:cubicBezTo>
                        <a:pt x="301732" y="363191"/>
                        <a:pt x="291827" y="384597"/>
                        <a:pt x="273234" y="395843"/>
                      </a:cubicBezTo>
                      <a:cubicBezTo>
                        <a:pt x="196710" y="442022"/>
                        <a:pt x="6949" y="582317"/>
                        <a:pt x="36778" y="824031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9" name="Google Shape;1309;p27"/>
                <p:cNvSpPr/>
                <p:nvPr/>
              </p:nvSpPr>
              <p:spPr>
                <a:xfrm>
                  <a:off x="6191148" y="4363205"/>
                  <a:ext cx="241217" cy="53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17" h="532258" extrusionOk="0">
                      <a:moveTo>
                        <a:pt x="0" y="892"/>
                      </a:moveTo>
                      <a:cubicBezTo>
                        <a:pt x="0" y="892"/>
                        <a:pt x="398351" y="121980"/>
                        <a:pt x="171232" y="533150"/>
                      </a:cubicBezTo>
                      <a:cubicBezTo>
                        <a:pt x="171232" y="533150"/>
                        <a:pt x="270121" y="157908"/>
                        <a:pt x="0" y="892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0" name="Google Shape;1310;p27"/>
              <p:cNvSpPr/>
              <p:nvPr/>
            </p:nvSpPr>
            <p:spPr>
              <a:xfrm rot="-710525">
                <a:off x="-106191" y="3638385"/>
                <a:ext cx="327569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46" h="59799" extrusionOk="0">
                    <a:moveTo>
                      <a:pt x="228646" y="60692"/>
                    </a:moveTo>
                    <a:lnTo>
                      <a:pt x="29900" y="60692"/>
                    </a:lnTo>
                    <a:cubicBezTo>
                      <a:pt x="13387" y="60691"/>
                      <a:pt x="0" y="47305"/>
                      <a:pt x="0" y="30792"/>
                    </a:cubicBezTo>
                    <a:lnTo>
                      <a:pt x="0" y="30792"/>
                    </a:lnTo>
                    <a:cubicBezTo>
                      <a:pt x="0" y="14279"/>
                      <a:pt x="13387" y="892"/>
                      <a:pt x="29900" y="892"/>
                    </a:cubicBezTo>
                    <a:lnTo>
                      <a:pt x="228646" y="892"/>
                    </a:lnTo>
                    <a:cubicBezTo>
                      <a:pt x="245159" y="892"/>
                      <a:pt x="258546" y="14279"/>
                      <a:pt x="258546" y="30792"/>
                    </a:cubicBezTo>
                    <a:lnTo>
                      <a:pt x="258546" y="30792"/>
                    </a:lnTo>
                    <a:cubicBezTo>
                      <a:pt x="258546" y="47305"/>
                      <a:pt x="245159" y="60692"/>
                      <a:pt x="228646" y="606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27"/>
              <p:cNvSpPr/>
              <p:nvPr/>
            </p:nvSpPr>
            <p:spPr>
              <a:xfrm rot="-709135">
                <a:off x="-171068" y="4397632"/>
                <a:ext cx="778378" cy="89398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12" name="Google Shape;1312;p27"/>
              <p:cNvGrpSpPr/>
              <p:nvPr/>
            </p:nvGrpSpPr>
            <p:grpSpPr>
              <a:xfrm rot="-707944">
                <a:off x="-156360" y="4240393"/>
                <a:ext cx="779869" cy="580049"/>
                <a:chOff x="5791217" y="4417163"/>
                <a:chExt cx="614993" cy="457375"/>
              </a:xfrm>
            </p:grpSpPr>
            <p:sp>
              <p:nvSpPr>
                <p:cNvPr id="1313" name="Google Shape;1313;p27"/>
                <p:cNvSpPr/>
                <p:nvPr/>
              </p:nvSpPr>
              <p:spPr>
                <a:xfrm>
                  <a:off x="5791217" y="4417163"/>
                  <a:ext cx="162507" cy="4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07" h="457375" extrusionOk="0">
                      <a:moveTo>
                        <a:pt x="162507" y="892"/>
                      </a:moveTo>
                      <a:cubicBezTo>
                        <a:pt x="153038" y="6539"/>
                        <a:pt x="143883" y="12697"/>
                        <a:pt x="135082" y="19337"/>
                      </a:cubicBezTo>
                      <a:cubicBezTo>
                        <a:pt x="126247" y="25909"/>
                        <a:pt x="117761" y="32905"/>
                        <a:pt x="109623" y="40323"/>
                      </a:cubicBezTo>
                      <a:cubicBezTo>
                        <a:pt x="93184" y="54890"/>
                        <a:pt x="78180" y="70998"/>
                        <a:pt x="64814" y="88426"/>
                      </a:cubicBezTo>
                      <a:cubicBezTo>
                        <a:pt x="51511" y="105817"/>
                        <a:pt x="40082" y="124564"/>
                        <a:pt x="30717" y="144355"/>
                      </a:cubicBezTo>
                      <a:cubicBezTo>
                        <a:pt x="21542" y="164189"/>
                        <a:pt x="14879" y="185092"/>
                        <a:pt x="10885" y="206578"/>
                      </a:cubicBezTo>
                      <a:cubicBezTo>
                        <a:pt x="2259" y="249426"/>
                        <a:pt x="5255" y="294126"/>
                        <a:pt x="16088" y="336524"/>
                      </a:cubicBezTo>
                      <a:cubicBezTo>
                        <a:pt x="21429" y="357840"/>
                        <a:pt x="28437" y="378704"/>
                        <a:pt x="37046" y="398922"/>
                      </a:cubicBezTo>
                      <a:cubicBezTo>
                        <a:pt x="41354" y="409040"/>
                        <a:pt x="46164" y="418953"/>
                        <a:pt x="50707" y="428999"/>
                      </a:cubicBezTo>
                      <a:lnTo>
                        <a:pt x="66151" y="458267"/>
                      </a:lnTo>
                      <a:cubicBezTo>
                        <a:pt x="60478" y="448807"/>
                        <a:pt x="54817" y="439315"/>
                        <a:pt x="49261" y="429755"/>
                      </a:cubicBezTo>
                      <a:cubicBezTo>
                        <a:pt x="44291" y="419890"/>
                        <a:pt x="39043" y="410135"/>
                        <a:pt x="34285" y="400141"/>
                      </a:cubicBezTo>
                      <a:cubicBezTo>
                        <a:pt x="25050" y="379969"/>
                        <a:pt x="17433" y="359096"/>
                        <a:pt x="11503" y="337718"/>
                      </a:cubicBezTo>
                      <a:cubicBezTo>
                        <a:pt x="5452" y="316287"/>
                        <a:pt x="1793" y="294252"/>
                        <a:pt x="595" y="272015"/>
                      </a:cubicBezTo>
                      <a:lnTo>
                        <a:pt x="0" y="255310"/>
                      </a:lnTo>
                      <a:lnTo>
                        <a:pt x="660" y="238595"/>
                      </a:lnTo>
                      <a:lnTo>
                        <a:pt x="826" y="234416"/>
                      </a:lnTo>
                      <a:lnTo>
                        <a:pt x="1297" y="230259"/>
                      </a:lnTo>
                      <a:lnTo>
                        <a:pt x="2263" y="221946"/>
                      </a:lnTo>
                      <a:lnTo>
                        <a:pt x="3251" y="213634"/>
                      </a:lnTo>
                      <a:lnTo>
                        <a:pt x="4844" y="205415"/>
                      </a:lnTo>
                      <a:cubicBezTo>
                        <a:pt x="9112" y="183485"/>
                        <a:pt x="16103" y="162175"/>
                        <a:pt x="25652" y="141978"/>
                      </a:cubicBezTo>
                      <a:cubicBezTo>
                        <a:pt x="35241" y="121850"/>
                        <a:pt x="47137" y="102905"/>
                        <a:pt x="61099" y="85522"/>
                      </a:cubicBezTo>
                      <a:cubicBezTo>
                        <a:pt x="88908" y="50820"/>
                        <a:pt x="123390" y="22044"/>
                        <a:pt x="16250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4" name="Google Shape;1314;p27"/>
                <p:cNvSpPr/>
                <p:nvPr/>
              </p:nvSpPr>
              <p:spPr>
                <a:xfrm>
                  <a:off x="6281334" y="4419232"/>
                  <a:ext cx="124876" cy="317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76" h="317624" extrusionOk="0">
                      <a:moveTo>
                        <a:pt x="0" y="892"/>
                      </a:moveTo>
                      <a:cubicBezTo>
                        <a:pt x="25845" y="16543"/>
                        <a:pt x="48578" y="36832"/>
                        <a:pt x="67057" y="60737"/>
                      </a:cubicBezTo>
                      <a:cubicBezTo>
                        <a:pt x="95337" y="96589"/>
                        <a:pt x="113968" y="139083"/>
                        <a:pt x="121176" y="184173"/>
                      </a:cubicBezTo>
                      <a:lnTo>
                        <a:pt x="122100" y="189772"/>
                      </a:lnTo>
                      <a:cubicBezTo>
                        <a:pt x="122377" y="191643"/>
                        <a:pt x="122533" y="193530"/>
                        <a:pt x="122755" y="195407"/>
                      </a:cubicBezTo>
                      <a:lnTo>
                        <a:pt x="123991" y="206682"/>
                      </a:lnTo>
                      <a:lnTo>
                        <a:pt x="124605" y="218001"/>
                      </a:lnTo>
                      <a:lnTo>
                        <a:pt x="124877" y="223660"/>
                      </a:lnTo>
                      <a:lnTo>
                        <a:pt x="124842" y="229324"/>
                      </a:lnTo>
                      <a:cubicBezTo>
                        <a:pt x="124827" y="259466"/>
                        <a:pt x="120743" y="289468"/>
                        <a:pt x="112699" y="318516"/>
                      </a:cubicBezTo>
                      <a:cubicBezTo>
                        <a:pt x="118359" y="289169"/>
                        <a:pt x="120819" y="259295"/>
                        <a:pt x="120036" y="229417"/>
                      </a:cubicBezTo>
                      <a:lnTo>
                        <a:pt x="119894" y="223844"/>
                      </a:lnTo>
                      <a:lnTo>
                        <a:pt x="119446" y="218287"/>
                      </a:lnTo>
                      <a:lnTo>
                        <a:pt x="118618" y="207176"/>
                      </a:lnTo>
                      <a:lnTo>
                        <a:pt x="117188" y="196133"/>
                      </a:lnTo>
                      <a:cubicBezTo>
                        <a:pt x="116935" y="194295"/>
                        <a:pt x="116748" y="192448"/>
                        <a:pt x="116440" y="190620"/>
                      </a:cubicBezTo>
                      <a:lnTo>
                        <a:pt x="115426" y="185149"/>
                      </a:lnTo>
                      <a:cubicBezTo>
                        <a:pt x="112948" y="170526"/>
                        <a:pt x="109263" y="156134"/>
                        <a:pt x="104412" y="142119"/>
                      </a:cubicBezTo>
                      <a:cubicBezTo>
                        <a:pt x="99740" y="128045"/>
                        <a:pt x="93884" y="114392"/>
                        <a:pt x="86908" y="101306"/>
                      </a:cubicBezTo>
                      <a:cubicBezTo>
                        <a:pt x="79985" y="88172"/>
                        <a:pt x="72077" y="75582"/>
                        <a:pt x="63252" y="63643"/>
                      </a:cubicBezTo>
                      <a:cubicBezTo>
                        <a:pt x="54406" y="51668"/>
                        <a:pt x="44678" y="40370"/>
                        <a:pt x="34148" y="29844"/>
                      </a:cubicBezTo>
                      <a:cubicBezTo>
                        <a:pt x="23672" y="19173"/>
                        <a:pt x="12241" y="9482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15" name="Google Shape;1315;p27"/>
            <p:cNvSpPr/>
            <p:nvPr/>
          </p:nvSpPr>
          <p:spPr>
            <a:xfrm flipH="1">
              <a:off x="204628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6" name="Google Shape;1316;p27"/>
            <p:cNvGrpSpPr/>
            <p:nvPr/>
          </p:nvGrpSpPr>
          <p:grpSpPr>
            <a:xfrm flipH="1">
              <a:off x="6863386" y="4784318"/>
              <a:ext cx="670971" cy="426896"/>
              <a:chOff x="6780936" y="4251465"/>
              <a:chExt cx="409403" cy="260477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9" name="Google Shape;1319;p27"/>
            <p:cNvSpPr/>
            <p:nvPr/>
          </p:nvSpPr>
          <p:spPr>
            <a:xfrm flipH="1">
              <a:off x="325845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 flipH="1">
              <a:off x="1962059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flipH="1">
              <a:off x="8535656" y="4830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flipH="1">
              <a:off x="8476294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141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8"/>
          <p:cNvSpPr/>
          <p:nvPr/>
        </p:nvSpPr>
        <p:spPr>
          <a:xfrm flipH="1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5" name="Google Shape;1325;p28"/>
          <p:cNvGrpSpPr/>
          <p:nvPr/>
        </p:nvGrpSpPr>
        <p:grpSpPr>
          <a:xfrm>
            <a:off x="-184779" y="315108"/>
            <a:ext cx="9073290" cy="5065220"/>
            <a:chOff x="-184779" y="315108"/>
            <a:chExt cx="9073290" cy="5065220"/>
          </a:xfrm>
        </p:grpSpPr>
        <p:sp>
          <p:nvSpPr>
            <p:cNvPr id="1326" name="Google Shape;1326;p28"/>
            <p:cNvSpPr/>
            <p:nvPr/>
          </p:nvSpPr>
          <p:spPr>
            <a:xfrm>
              <a:off x="8829140" y="30507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5087828" y="477328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8" name="Google Shape;1328;p28"/>
            <p:cNvGrpSpPr/>
            <p:nvPr/>
          </p:nvGrpSpPr>
          <p:grpSpPr>
            <a:xfrm>
              <a:off x="-184779" y="2113757"/>
              <a:ext cx="615066" cy="606749"/>
              <a:chOff x="4475733" y="4498537"/>
              <a:chExt cx="375292" cy="370217"/>
            </a:xfrm>
          </p:grpSpPr>
          <p:sp>
            <p:nvSpPr>
              <p:cNvPr id="1329" name="Google Shape;1329;p28"/>
              <p:cNvSpPr/>
              <p:nvPr/>
            </p:nvSpPr>
            <p:spPr>
              <a:xfrm>
                <a:off x="4475733" y="4677832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2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1"/>
                    </a:lnTo>
                    <a:lnTo>
                      <a:pt x="143962" y="190923"/>
                    </a:lnTo>
                    <a:lnTo>
                      <a:pt x="206206" y="107807"/>
                    </a:lnTo>
                    <a:lnTo>
                      <a:pt x="165342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28"/>
              <p:cNvSpPr/>
              <p:nvPr/>
            </p:nvSpPr>
            <p:spPr>
              <a:xfrm>
                <a:off x="4644820" y="4611234"/>
                <a:ext cx="206205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5" h="190922" extrusionOk="0">
                    <a:moveTo>
                      <a:pt x="165345" y="12345"/>
                    </a:moveTo>
                    <a:lnTo>
                      <a:pt x="62241" y="0"/>
                    </a:lnTo>
                    <a:lnTo>
                      <a:pt x="0" y="83119"/>
                    </a:lnTo>
                    <a:lnTo>
                      <a:pt x="40860" y="178580"/>
                    </a:lnTo>
                    <a:lnTo>
                      <a:pt x="143965" y="190923"/>
                    </a:lnTo>
                    <a:lnTo>
                      <a:pt x="206206" y="107807"/>
                    </a:lnTo>
                    <a:lnTo>
                      <a:pt x="165345" y="1234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28"/>
              <p:cNvSpPr/>
              <p:nvPr/>
            </p:nvSpPr>
            <p:spPr>
              <a:xfrm>
                <a:off x="4497197" y="4498537"/>
                <a:ext cx="206208" cy="190922"/>
              </a:xfrm>
              <a:custGeom>
                <a:avLst/>
                <a:gdLst/>
                <a:ahLst/>
                <a:cxnLst/>
                <a:rect l="l" t="t" r="r" b="b"/>
                <a:pathLst>
                  <a:path w="206208" h="190922" extrusionOk="0">
                    <a:moveTo>
                      <a:pt x="165345" y="12342"/>
                    </a:moveTo>
                    <a:lnTo>
                      <a:pt x="62241" y="0"/>
                    </a:lnTo>
                    <a:lnTo>
                      <a:pt x="0" y="83116"/>
                    </a:lnTo>
                    <a:lnTo>
                      <a:pt x="40864" y="178581"/>
                    </a:lnTo>
                    <a:lnTo>
                      <a:pt x="143965" y="190923"/>
                    </a:lnTo>
                    <a:lnTo>
                      <a:pt x="206209" y="107804"/>
                    </a:lnTo>
                    <a:lnTo>
                      <a:pt x="165345" y="12342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2" name="Google Shape;1332;p28"/>
            <p:cNvGrpSpPr/>
            <p:nvPr/>
          </p:nvGrpSpPr>
          <p:grpSpPr>
            <a:xfrm rot="-2700000">
              <a:off x="8164858" y="4778714"/>
              <a:ext cx="670984" cy="426904"/>
              <a:chOff x="6780936" y="4251465"/>
              <a:chExt cx="409403" cy="260477"/>
            </a:xfrm>
          </p:grpSpPr>
          <p:sp>
            <p:nvSpPr>
              <p:cNvPr id="1333" name="Google Shape;1333;p28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28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5" name="Google Shape;1335;p28"/>
            <p:cNvSpPr/>
            <p:nvPr/>
          </p:nvSpPr>
          <p:spPr>
            <a:xfrm>
              <a:off x="6621878" y="3151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1407203" y="46040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7" name="Google Shape;1337;p28"/>
          <p:cNvSpPr txBox="1">
            <a:spLocks noGrp="1"/>
          </p:cNvSpPr>
          <p:nvPr>
            <p:ph type="title"/>
          </p:nvPr>
        </p:nvSpPr>
        <p:spPr>
          <a:xfrm>
            <a:off x="4773201" y="564988"/>
            <a:ext cx="33597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338" name="Google Shape;1338;p28"/>
          <p:cNvSpPr txBox="1">
            <a:spLocks noGrp="1"/>
          </p:cNvSpPr>
          <p:nvPr>
            <p:ph type="subTitle" idx="1"/>
          </p:nvPr>
        </p:nvSpPr>
        <p:spPr>
          <a:xfrm>
            <a:off x="4773200" y="1555012"/>
            <a:ext cx="33597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9" name="Google Shape;1339;p28"/>
          <p:cNvSpPr txBox="1"/>
          <p:nvPr/>
        </p:nvSpPr>
        <p:spPr>
          <a:xfrm>
            <a:off x="4773200" y="3488167"/>
            <a:ext cx="3359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</a:rPr>
              <a:t>CREDITS:</a:t>
            </a:r>
            <a:r>
              <a:rPr lang="en" sz="1100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</a:rPr>
              <a:t> This presentation template was created by </a:t>
            </a:r>
            <a:r>
              <a:rPr lang="en" sz="1100" b="1" u="sng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</a:rPr>
              <a:t>, and includes icons by </a:t>
            </a:r>
            <a:r>
              <a:rPr lang="en" sz="1100" b="1" u="sng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</a:rPr>
              <a:t>, and infographics &amp; images by </a:t>
            </a:r>
            <a:r>
              <a:rPr lang="en" sz="1100" b="1" u="sng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dirty="0">
                <a:solidFill>
                  <a:schemeClr val="dk1"/>
                </a:solidFill>
                <a:latin typeface="Arial" panose="020B0604020202020204" pitchFamily="34" charset="0"/>
                <a:ea typeface="Mandali"/>
                <a:cs typeface="Arial" panose="020B0604020202020204" pitchFamily="34" charset="0"/>
                <a:sym typeface="Mandali"/>
              </a:rPr>
              <a:t> </a:t>
            </a:r>
            <a:endParaRPr sz="1100" dirty="0">
              <a:solidFill>
                <a:schemeClr val="dk1"/>
              </a:solidFill>
              <a:latin typeface="Arial" panose="020B0604020202020204" pitchFamily="34" charset="0"/>
              <a:ea typeface="Mandali"/>
              <a:cs typeface="Arial" panose="020B0604020202020204" pitchFamily="34" charset="0"/>
              <a:sym typeface="Mandali"/>
            </a:endParaRPr>
          </a:p>
        </p:txBody>
      </p:sp>
    </p:spTree>
    <p:extLst>
      <p:ext uri="{BB962C8B-B14F-4D97-AF65-F5344CB8AC3E}">
        <p14:creationId xmlns:p14="http://schemas.microsoft.com/office/powerpoint/2010/main" val="118698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29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342" name="Google Shape;1342;p29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343" name="Google Shape;1343;p29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9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9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6" name="Google Shape;1346;p29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347" name="Google Shape;1347;p29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348" name="Google Shape;1348;p29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349" name="Google Shape;1349;p29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0" name="Google Shape;1350;p29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29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29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353" name="Google Shape;1353;p29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354" name="Google Shape;1354;p29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55" name="Google Shape;1355;p29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56" name="Google Shape;1356;p29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357" name="Google Shape;1357;p29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358" name="Google Shape;1358;p29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59" name="Google Shape;1359;p29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0" name="Google Shape;1360;p29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1" name="Google Shape;1361;p29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62" name="Google Shape;1362;p29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363" name="Google Shape;1363;p29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64" name="Google Shape;1364;p29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365" name="Google Shape;1365;p29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1366" name="Google Shape;1366;p29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1367" name="Google Shape;1367;p29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68" name="Google Shape;1368;p29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69" name="Google Shape;1369;p29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70" name="Google Shape;1370;p29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1" name="Google Shape;1371;p29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72" name="Google Shape;1372;p29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1373" name="Google Shape;1373;p29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4" name="Google Shape;1374;p29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5" name="Google Shape;1375;p29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p29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77" name="Google Shape;1377;p29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1378" name="Google Shape;1378;p29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1379" name="Google Shape;1379;p29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p29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1" name="Google Shape;1381;p29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82" name="Google Shape;1382;p29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29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4" name="Google Shape;1384;p29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85" name="Google Shape;1385;p29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1386" name="Google Shape;1386;p29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1387" name="Google Shape;1387;p29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1388" name="Google Shape;1388;p29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9" name="Google Shape;1389;p29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90" name="Google Shape;1390;p29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91" name="Google Shape;1391;p29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2" name="Google Shape;1392;p29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1393" name="Google Shape;1393;p29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1394" name="Google Shape;1394;p29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5" name="Google Shape;1395;p29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6" name="Google Shape;1396;p29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397" name="Google Shape;1397;p29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1398" name="Google Shape;1398;p29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99" name="Google Shape;1399;p29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00" name="Google Shape;1400;p29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01" name="Google Shape;1401;p29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1402" name="Google Shape;1402;p29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29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4" name="Google Shape;1404;p29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533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9" name="Google Shape;1409;p30"/>
          <p:cNvGrpSpPr/>
          <p:nvPr/>
        </p:nvGrpSpPr>
        <p:grpSpPr>
          <a:xfrm>
            <a:off x="-572966" y="319948"/>
            <a:ext cx="9984723" cy="4891266"/>
            <a:chOff x="-572966" y="319948"/>
            <a:chExt cx="9984723" cy="4891266"/>
          </a:xfrm>
        </p:grpSpPr>
        <p:grpSp>
          <p:nvGrpSpPr>
            <p:cNvPr id="1410" name="Google Shape;1410;p30"/>
            <p:cNvGrpSpPr/>
            <p:nvPr/>
          </p:nvGrpSpPr>
          <p:grpSpPr>
            <a:xfrm rot="-524852">
              <a:off x="8358789" y="2661486"/>
              <a:ext cx="973353" cy="1121469"/>
              <a:chOff x="8319033" y="2571756"/>
              <a:chExt cx="1023002" cy="1178673"/>
            </a:xfrm>
          </p:grpSpPr>
          <p:grpSp>
            <p:nvGrpSpPr>
              <p:cNvPr id="1411" name="Google Shape;1411;p30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1412" name="Google Shape;1412;p30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p30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4" name="Google Shape;1414;p30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1415" name="Google Shape;1415;p30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1416" name="Google Shape;1416;p30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1417" name="Google Shape;1417;p30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18" name="Google Shape;1418;p30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19" name="Google Shape;1419;p30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20" name="Google Shape;1420;p30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30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1422" name="Google Shape;1422;p30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1423" name="Google Shape;1423;p30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24" name="Google Shape;1424;p30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25" name="Google Shape;1425;p30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26" name="Google Shape;1426;p30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30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1428" name="Google Shape;1428;p30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1429" name="Google Shape;1429;p30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30" name="Google Shape;1430;p30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31" name="Google Shape;1431;p30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32" name="Google Shape;1432;p30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433" name="Google Shape;1433;p30"/>
            <p:cNvGrpSpPr/>
            <p:nvPr/>
          </p:nvGrpSpPr>
          <p:grpSpPr>
            <a:xfrm>
              <a:off x="-572966" y="1994741"/>
              <a:ext cx="1348325" cy="1344368"/>
              <a:chOff x="-572966" y="1994741"/>
              <a:chExt cx="1348325" cy="1344368"/>
            </a:xfrm>
          </p:grpSpPr>
          <p:grpSp>
            <p:nvGrpSpPr>
              <p:cNvPr id="1434" name="Google Shape;1434;p30"/>
              <p:cNvGrpSpPr/>
              <p:nvPr/>
            </p:nvGrpSpPr>
            <p:grpSpPr>
              <a:xfrm rot="-890427">
                <a:off x="-450726" y="2117786"/>
                <a:ext cx="1103847" cy="1098277"/>
                <a:chOff x="4420501" y="3465415"/>
                <a:chExt cx="690587" cy="687102"/>
              </a:xfrm>
            </p:grpSpPr>
            <p:sp>
              <p:nvSpPr>
                <p:cNvPr id="1435" name="Google Shape;1435;p30"/>
                <p:cNvSpPr/>
                <p:nvPr/>
              </p:nvSpPr>
              <p:spPr>
                <a:xfrm rot="-5374217">
                  <a:off x="4435175" y="3652825"/>
                  <a:ext cx="661050" cy="31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1" h="312604" extrusionOk="0">
                      <a:moveTo>
                        <a:pt x="661032" y="157194"/>
                      </a:moveTo>
                      <a:cubicBezTo>
                        <a:pt x="661032" y="243518"/>
                        <a:pt x="513055" y="313496"/>
                        <a:pt x="330516" y="313496"/>
                      </a:cubicBezTo>
                      <a:cubicBezTo>
                        <a:pt x="147977" y="313496"/>
                        <a:pt x="0" y="243518"/>
                        <a:pt x="0" y="157194"/>
                      </a:cubicBezTo>
                      <a:cubicBezTo>
                        <a:pt x="0" y="70871"/>
                        <a:pt x="147977" y="892"/>
                        <a:pt x="330516" y="892"/>
                      </a:cubicBezTo>
                      <a:cubicBezTo>
                        <a:pt x="513055" y="892"/>
                        <a:pt x="661032" y="70871"/>
                        <a:pt x="661032" y="15719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6" name="Google Shape;1436;p30"/>
                <p:cNvSpPr/>
                <p:nvPr/>
              </p:nvSpPr>
              <p:spPr>
                <a:xfrm rot="-5374217">
                  <a:off x="4609359" y="3478652"/>
                  <a:ext cx="312610" cy="66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01" h="661034" extrusionOk="0">
                      <a:moveTo>
                        <a:pt x="312602" y="331410"/>
                      </a:moveTo>
                      <a:cubicBezTo>
                        <a:pt x="312602" y="513949"/>
                        <a:pt x="242624" y="661927"/>
                        <a:pt x="156301" y="661927"/>
                      </a:cubicBezTo>
                      <a:cubicBezTo>
                        <a:pt x="69978" y="661927"/>
                        <a:pt x="0" y="513949"/>
                        <a:pt x="0" y="331410"/>
                      </a:cubicBezTo>
                      <a:cubicBezTo>
                        <a:pt x="0" y="148870"/>
                        <a:pt x="69978" y="892"/>
                        <a:pt x="156301" y="892"/>
                      </a:cubicBezTo>
                      <a:cubicBezTo>
                        <a:pt x="242624" y="892"/>
                        <a:pt x="312602" y="148870"/>
                        <a:pt x="312602" y="33141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p30"/>
                <p:cNvSpPr/>
                <p:nvPr/>
              </p:nvSpPr>
              <p:spPr>
                <a:xfrm rot="-2675705">
                  <a:off x="4435086" y="3652576"/>
                  <a:ext cx="661416" cy="31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032" h="312600" extrusionOk="0">
                      <a:moveTo>
                        <a:pt x="661033" y="157193"/>
                      </a:moveTo>
                      <a:cubicBezTo>
                        <a:pt x="661033" y="243515"/>
                        <a:pt x="513056" y="313493"/>
                        <a:pt x="330516" y="313493"/>
                      </a:cubicBezTo>
                      <a:cubicBezTo>
                        <a:pt x="147977" y="313493"/>
                        <a:pt x="0" y="243515"/>
                        <a:pt x="0" y="157193"/>
                      </a:cubicBezTo>
                      <a:cubicBezTo>
                        <a:pt x="0" y="70870"/>
                        <a:pt x="147977" y="892"/>
                        <a:pt x="330516" y="892"/>
                      </a:cubicBezTo>
                      <a:cubicBezTo>
                        <a:pt x="513056" y="892"/>
                        <a:pt x="661033" y="70870"/>
                        <a:pt x="661033" y="15719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8" name="Google Shape;1438;p30"/>
                <p:cNvSpPr/>
                <p:nvPr/>
              </p:nvSpPr>
              <p:spPr>
                <a:xfrm>
                  <a:off x="4508226" y="3549326"/>
                  <a:ext cx="514782" cy="5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82" h="519553" extrusionOk="0">
                      <a:moveTo>
                        <a:pt x="146069" y="370385"/>
                      </a:moveTo>
                      <a:cubicBezTo>
                        <a:pt x="17936" y="240376"/>
                        <a:pt x="-36097" y="85863"/>
                        <a:pt x="25384" y="25267"/>
                      </a:cubicBezTo>
                      <a:cubicBezTo>
                        <a:pt x="86866" y="-35328"/>
                        <a:pt x="240578" y="20944"/>
                        <a:pt x="368713" y="150953"/>
                      </a:cubicBezTo>
                      <a:cubicBezTo>
                        <a:pt x="496847" y="280962"/>
                        <a:pt x="550879" y="435476"/>
                        <a:pt x="489397" y="496071"/>
                      </a:cubicBezTo>
                      <a:cubicBezTo>
                        <a:pt x="427918" y="556666"/>
                        <a:pt x="274204" y="500394"/>
                        <a:pt x="146069" y="37038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9" name="Google Shape;1439;p30"/>
              <p:cNvGrpSpPr/>
              <p:nvPr/>
            </p:nvGrpSpPr>
            <p:grpSpPr>
              <a:xfrm rot="-890427">
                <a:off x="-353111" y="2318320"/>
                <a:ext cx="940559" cy="817764"/>
                <a:chOff x="4471579" y="3592174"/>
                <a:chExt cx="588431" cy="511608"/>
              </a:xfrm>
            </p:grpSpPr>
            <p:grpSp>
              <p:nvGrpSpPr>
                <p:cNvPr id="1440" name="Google Shape;1440;p30"/>
                <p:cNvGrpSpPr/>
                <p:nvPr/>
              </p:nvGrpSpPr>
              <p:grpSpPr>
                <a:xfrm>
                  <a:off x="4684176" y="3727662"/>
                  <a:ext cx="162883" cy="162883"/>
                  <a:chOff x="4684176" y="3727662"/>
                  <a:chExt cx="162883" cy="162883"/>
                </a:xfrm>
              </p:grpSpPr>
              <p:sp>
                <p:nvSpPr>
                  <p:cNvPr id="1441" name="Google Shape;1441;p30"/>
                  <p:cNvSpPr/>
                  <p:nvPr/>
                </p:nvSpPr>
                <p:spPr>
                  <a:xfrm>
                    <a:off x="4684176" y="3727662"/>
                    <a:ext cx="162883" cy="16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83" h="162883" extrusionOk="0">
                        <a:moveTo>
                          <a:pt x="160086" y="61250"/>
                        </a:moveTo>
                        <a:cubicBezTo>
                          <a:pt x="171730" y="104684"/>
                          <a:pt x="145960" y="149334"/>
                          <a:pt x="102526" y="160978"/>
                        </a:cubicBezTo>
                        <a:cubicBezTo>
                          <a:pt x="59092" y="172623"/>
                          <a:pt x="14442" y="146852"/>
                          <a:pt x="2798" y="103418"/>
                        </a:cubicBezTo>
                        <a:cubicBezTo>
                          <a:pt x="-8847" y="59984"/>
                          <a:pt x="16923" y="15334"/>
                          <a:pt x="60357" y="3690"/>
                        </a:cubicBezTo>
                        <a:cubicBezTo>
                          <a:pt x="103790" y="-7955"/>
                          <a:pt x="148440" y="17814"/>
                          <a:pt x="160085" y="61246"/>
                        </a:cubicBezTo>
                        <a:cubicBezTo>
                          <a:pt x="160085" y="61248"/>
                          <a:pt x="160085" y="61249"/>
                          <a:pt x="160086" y="6125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30"/>
                  <p:cNvSpPr/>
                  <p:nvPr/>
                </p:nvSpPr>
                <p:spPr>
                  <a:xfrm>
                    <a:off x="4710724" y="3727694"/>
                    <a:ext cx="136317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17" h="162825" extrusionOk="0">
                        <a:moveTo>
                          <a:pt x="43128" y="1749"/>
                        </a:moveTo>
                        <a:cubicBezTo>
                          <a:pt x="81953" y="13723"/>
                          <a:pt x="103719" y="54904"/>
                          <a:pt x="91745" y="93728"/>
                        </a:cubicBezTo>
                        <a:cubicBezTo>
                          <a:pt x="79799" y="132462"/>
                          <a:pt x="38773" y="154234"/>
                          <a:pt x="0" y="142417"/>
                        </a:cubicBezTo>
                        <a:cubicBezTo>
                          <a:pt x="33199" y="172740"/>
                          <a:pt x="84694" y="170408"/>
                          <a:pt x="115017" y="137209"/>
                        </a:cubicBezTo>
                        <a:cubicBezTo>
                          <a:pt x="145339" y="104010"/>
                          <a:pt x="143008" y="52515"/>
                          <a:pt x="109808" y="22193"/>
                        </a:cubicBezTo>
                        <a:cubicBezTo>
                          <a:pt x="91774" y="5721"/>
                          <a:pt x="67296" y="-1784"/>
                          <a:pt x="43128" y="174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30"/>
                  <p:cNvSpPr/>
                  <p:nvPr/>
                </p:nvSpPr>
                <p:spPr>
                  <a:xfrm>
                    <a:off x="4696268" y="3751934"/>
                    <a:ext cx="71627" cy="9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27" h="93205" extrusionOk="0">
                        <a:moveTo>
                          <a:pt x="70936" y="52781"/>
                        </a:moveTo>
                        <a:cubicBezTo>
                          <a:pt x="67090" y="78350"/>
                          <a:pt x="48244" y="96711"/>
                          <a:pt x="28847" y="93792"/>
                        </a:cubicBezTo>
                        <a:cubicBezTo>
                          <a:pt x="9450" y="90873"/>
                          <a:pt x="-3156" y="67778"/>
                          <a:pt x="691" y="42209"/>
                        </a:cubicBezTo>
                        <a:cubicBezTo>
                          <a:pt x="4539" y="16639"/>
                          <a:pt x="23383" y="-1721"/>
                          <a:pt x="42782" y="1197"/>
                        </a:cubicBezTo>
                        <a:cubicBezTo>
                          <a:pt x="62179" y="4116"/>
                          <a:pt x="74784" y="27211"/>
                          <a:pt x="70936" y="5278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4" name="Google Shape;1444;p30"/>
                <p:cNvGrpSpPr/>
                <p:nvPr/>
              </p:nvGrpSpPr>
              <p:grpSpPr>
                <a:xfrm>
                  <a:off x="4474041" y="3592174"/>
                  <a:ext cx="69863" cy="69863"/>
                  <a:chOff x="4474041" y="3592174"/>
                  <a:chExt cx="69863" cy="69863"/>
                </a:xfrm>
              </p:grpSpPr>
              <p:sp>
                <p:nvSpPr>
                  <p:cNvPr id="1445" name="Google Shape;1445;p30"/>
                  <p:cNvSpPr/>
                  <p:nvPr/>
                </p:nvSpPr>
                <p:spPr>
                  <a:xfrm>
                    <a:off x="4474041" y="3592174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200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7" y="-2903"/>
                          <a:pt x="63669" y="8150"/>
                          <a:pt x="68664" y="26780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6" name="Google Shape;1446;p30"/>
                  <p:cNvSpPr/>
                  <p:nvPr/>
                </p:nvSpPr>
                <p:spPr>
                  <a:xfrm>
                    <a:off x="4485428" y="35921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2" y="6392"/>
                          <a:pt x="44492" y="24053"/>
                          <a:pt x="39360" y="40707"/>
                        </a:cubicBezTo>
                        <a:cubicBezTo>
                          <a:pt x="34238" y="57327"/>
                          <a:pt x="16634" y="66669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7" name="Google Shape;1447;p30"/>
                  <p:cNvSpPr/>
                  <p:nvPr/>
                </p:nvSpPr>
                <p:spPr>
                  <a:xfrm>
                    <a:off x="4479228" y="3602587"/>
                    <a:ext cx="30723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3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1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2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69" y="2275"/>
                          <a:pt x="32077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8" name="Google Shape;1448;p30"/>
                <p:cNvGrpSpPr/>
                <p:nvPr/>
              </p:nvGrpSpPr>
              <p:grpSpPr>
                <a:xfrm>
                  <a:off x="4990147" y="3608361"/>
                  <a:ext cx="69863" cy="69863"/>
                  <a:chOff x="4990147" y="3608361"/>
                  <a:chExt cx="69863" cy="69863"/>
                </a:xfrm>
              </p:grpSpPr>
              <p:sp>
                <p:nvSpPr>
                  <p:cNvPr id="1449" name="Google Shape;1449;p30"/>
                  <p:cNvSpPr/>
                  <p:nvPr/>
                </p:nvSpPr>
                <p:spPr>
                  <a:xfrm>
                    <a:off x="4990147" y="3608361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82"/>
                        </a:moveTo>
                        <a:cubicBezTo>
                          <a:pt x="73658" y="45412"/>
                          <a:pt x="62604" y="64562"/>
                          <a:pt x="43974" y="69556"/>
                        </a:cubicBezTo>
                        <a:cubicBezTo>
                          <a:pt x="25344" y="74550"/>
                          <a:pt x="6193" y="63496"/>
                          <a:pt x="1199" y="44866"/>
                        </a:cubicBezTo>
                        <a:cubicBezTo>
                          <a:pt x="-3794" y="26237"/>
                          <a:pt x="7259" y="7087"/>
                          <a:pt x="25888" y="2092"/>
                        </a:cubicBezTo>
                        <a:cubicBezTo>
                          <a:pt x="44518" y="-2903"/>
                          <a:pt x="63669" y="8151"/>
                          <a:pt x="68664" y="26781"/>
                        </a:cubicBezTo>
                        <a:cubicBezTo>
                          <a:pt x="68664" y="26781"/>
                          <a:pt x="68664" y="26781"/>
                          <a:pt x="68664" y="2678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0" name="Google Shape;1450;p30"/>
                  <p:cNvSpPr/>
                  <p:nvPr/>
                </p:nvSpPr>
                <p:spPr>
                  <a:xfrm>
                    <a:off x="5001534" y="3608376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8" y="1260"/>
                        </a:moveTo>
                        <a:cubicBezTo>
                          <a:pt x="35151" y="6395"/>
                          <a:pt x="44488" y="24058"/>
                          <a:pt x="39352" y="40711"/>
                        </a:cubicBezTo>
                        <a:cubicBezTo>
                          <a:pt x="34229" y="57325"/>
                          <a:pt x="16631" y="66664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2"/>
                        </a:cubicBezTo>
                        <a:cubicBezTo>
                          <a:pt x="62339" y="45122"/>
                          <a:pt x="61339" y="23035"/>
                          <a:pt x="47100" y="10029"/>
                        </a:cubicBezTo>
                        <a:cubicBezTo>
                          <a:pt x="39364" y="2963"/>
                          <a:pt x="28864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30"/>
                  <p:cNvSpPr/>
                  <p:nvPr/>
                </p:nvSpPr>
                <p:spPr>
                  <a:xfrm>
                    <a:off x="4995334" y="3618774"/>
                    <a:ext cx="30722" cy="3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6" extrusionOk="0">
                        <a:moveTo>
                          <a:pt x="30427" y="23147"/>
                        </a:moveTo>
                        <a:cubicBezTo>
                          <a:pt x="28775" y="34114"/>
                          <a:pt x="20692" y="41990"/>
                          <a:pt x="12372" y="40737"/>
                        </a:cubicBezTo>
                        <a:cubicBezTo>
                          <a:pt x="4052" y="39486"/>
                          <a:pt x="-1353" y="29580"/>
                          <a:pt x="296" y="18613"/>
                        </a:cubicBezTo>
                        <a:cubicBezTo>
                          <a:pt x="1946" y="7647"/>
                          <a:pt x="10029" y="-230"/>
                          <a:pt x="18349" y="1023"/>
                        </a:cubicBezTo>
                        <a:cubicBezTo>
                          <a:pt x="26670" y="2274"/>
                          <a:pt x="32076" y="12180"/>
                          <a:pt x="30427" y="2314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30"/>
                <p:cNvGrpSpPr/>
                <p:nvPr/>
              </p:nvGrpSpPr>
              <p:grpSpPr>
                <a:xfrm>
                  <a:off x="4902502" y="4033919"/>
                  <a:ext cx="69863" cy="69863"/>
                  <a:chOff x="4902502" y="4033919"/>
                  <a:chExt cx="69863" cy="69863"/>
                </a:xfrm>
              </p:grpSpPr>
              <p:sp>
                <p:nvSpPr>
                  <p:cNvPr id="1453" name="Google Shape;1453;p30"/>
                  <p:cNvSpPr/>
                  <p:nvPr/>
                </p:nvSpPr>
                <p:spPr>
                  <a:xfrm>
                    <a:off x="4902502" y="4033919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3" y="26780"/>
                        </a:moveTo>
                        <a:cubicBezTo>
                          <a:pt x="73658" y="45409"/>
                          <a:pt x="62605" y="64561"/>
                          <a:pt x="43976" y="69556"/>
                        </a:cubicBezTo>
                        <a:cubicBezTo>
                          <a:pt x="25347" y="74550"/>
                          <a:pt x="6195" y="63498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25888" y="2092"/>
                          <a:pt x="25889" y="2092"/>
                          <a:pt x="25890" y="2092"/>
                        </a:cubicBezTo>
                        <a:cubicBezTo>
                          <a:pt x="44519" y="-2902"/>
                          <a:pt x="63669" y="8151"/>
                          <a:pt x="68663" y="267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30"/>
                  <p:cNvSpPr/>
                  <p:nvPr/>
                </p:nvSpPr>
                <p:spPr>
                  <a:xfrm>
                    <a:off x="4913891" y="4033933"/>
                    <a:ext cx="58467" cy="6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7" h="69838" extrusionOk="0">
                        <a:moveTo>
                          <a:pt x="18499" y="1259"/>
                        </a:moveTo>
                        <a:cubicBezTo>
                          <a:pt x="35151" y="6394"/>
                          <a:pt x="44489" y="24057"/>
                          <a:pt x="39354" y="40710"/>
                        </a:cubicBezTo>
                        <a:cubicBezTo>
                          <a:pt x="34230" y="57325"/>
                          <a:pt x="16631" y="66665"/>
                          <a:pt x="0" y="61595"/>
                        </a:cubicBezTo>
                        <a:cubicBezTo>
                          <a:pt x="14240" y="74600"/>
                          <a:pt x="36327" y="73599"/>
                          <a:pt x="49332" y="59359"/>
                        </a:cubicBezTo>
                        <a:cubicBezTo>
                          <a:pt x="62337" y="45119"/>
                          <a:pt x="61336" y="23033"/>
                          <a:pt x="47097" y="10027"/>
                        </a:cubicBezTo>
                        <a:cubicBezTo>
                          <a:pt x="39362" y="2963"/>
                          <a:pt x="28864" y="-255"/>
                          <a:pt x="18499" y="12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30"/>
                  <p:cNvSpPr/>
                  <p:nvPr/>
                </p:nvSpPr>
                <p:spPr>
                  <a:xfrm>
                    <a:off x="4907690" y="4044329"/>
                    <a:ext cx="30721" cy="3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1" h="39977" extrusionOk="0">
                        <a:moveTo>
                          <a:pt x="30425" y="23148"/>
                        </a:moveTo>
                        <a:cubicBezTo>
                          <a:pt x="28775" y="34115"/>
                          <a:pt x="20692" y="41990"/>
                          <a:pt x="12373" y="40739"/>
                        </a:cubicBezTo>
                        <a:cubicBezTo>
                          <a:pt x="4053" y="39487"/>
                          <a:pt x="-1355" y="29582"/>
                          <a:pt x="297" y="18614"/>
                        </a:cubicBezTo>
                        <a:cubicBezTo>
                          <a:pt x="1946" y="7647"/>
                          <a:pt x="10029" y="-228"/>
                          <a:pt x="18349" y="1023"/>
                        </a:cubicBezTo>
                        <a:cubicBezTo>
                          <a:pt x="26669" y="2276"/>
                          <a:pt x="32077" y="12181"/>
                          <a:pt x="30425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6" name="Google Shape;1456;p30"/>
                <p:cNvGrpSpPr/>
                <p:nvPr/>
              </p:nvGrpSpPr>
              <p:grpSpPr>
                <a:xfrm>
                  <a:off x="4471579" y="3931277"/>
                  <a:ext cx="69863" cy="69863"/>
                  <a:chOff x="4471579" y="3931277"/>
                  <a:chExt cx="69863" cy="69863"/>
                </a:xfrm>
              </p:grpSpPr>
              <p:sp>
                <p:nvSpPr>
                  <p:cNvPr id="1457" name="Google Shape;1457;p30"/>
                  <p:cNvSpPr/>
                  <p:nvPr/>
                </p:nvSpPr>
                <p:spPr>
                  <a:xfrm>
                    <a:off x="4471579" y="3931277"/>
                    <a:ext cx="69863" cy="69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63" h="69863" extrusionOk="0">
                        <a:moveTo>
                          <a:pt x="68664" y="26779"/>
                        </a:moveTo>
                        <a:cubicBezTo>
                          <a:pt x="73659" y="45409"/>
                          <a:pt x="62606" y="64560"/>
                          <a:pt x="43976" y="69555"/>
                        </a:cubicBezTo>
                        <a:cubicBezTo>
                          <a:pt x="25346" y="74550"/>
                          <a:pt x="6195" y="63497"/>
                          <a:pt x="1200" y="44868"/>
                        </a:cubicBezTo>
                        <a:cubicBezTo>
                          <a:pt x="-3795" y="26238"/>
                          <a:pt x="7258" y="7087"/>
                          <a:pt x="25888" y="2092"/>
                        </a:cubicBezTo>
                        <a:cubicBezTo>
                          <a:pt x="44517" y="-2902"/>
                          <a:pt x="63667" y="8151"/>
                          <a:pt x="68663" y="2677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8" name="Google Shape;1458;p30"/>
                  <p:cNvSpPr/>
                  <p:nvPr/>
                </p:nvSpPr>
                <p:spPr>
                  <a:xfrm>
                    <a:off x="4482965" y="3931289"/>
                    <a:ext cx="58469" cy="6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69" h="69839" extrusionOk="0">
                        <a:moveTo>
                          <a:pt x="18499" y="1260"/>
                        </a:moveTo>
                        <a:cubicBezTo>
                          <a:pt x="35151" y="6397"/>
                          <a:pt x="44485" y="24062"/>
                          <a:pt x="39347" y="40714"/>
                        </a:cubicBezTo>
                        <a:cubicBezTo>
                          <a:pt x="34222" y="57324"/>
                          <a:pt x="16628" y="66661"/>
                          <a:pt x="0" y="61595"/>
                        </a:cubicBezTo>
                        <a:cubicBezTo>
                          <a:pt x="14240" y="74601"/>
                          <a:pt x="36327" y="73601"/>
                          <a:pt x="49333" y="59361"/>
                        </a:cubicBezTo>
                        <a:cubicBezTo>
                          <a:pt x="62339" y="45122"/>
                          <a:pt x="61339" y="23035"/>
                          <a:pt x="47099" y="10028"/>
                        </a:cubicBezTo>
                        <a:cubicBezTo>
                          <a:pt x="39364" y="2963"/>
                          <a:pt x="28865" y="-256"/>
                          <a:pt x="18498" y="126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9" name="Google Shape;1459;p30"/>
                  <p:cNvSpPr/>
                  <p:nvPr/>
                </p:nvSpPr>
                <p:spPr>
                  <a:xfrm>
                    <a:off x="4476765" y="3941687"/>
                    <a:ext cx="30722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2" h="39978" extrusionOk="0">
                        <a:moveTo>
                          <a:pt x="30426" y="23148"/>
                        </a:moveTo>
                        <a:cubicBezTo>
                          <a:pt x="28775" y="34116"/>
                          <a:pt x="20692" y="41991"/>
                          <a:pt x="12372" y="40740"/>
                        </a:cubicBezTo>
                        <a:cubicBezTo>
                          <a:pt x="4052" y="39487"/>
                          <a:pt x="-1354" y="29581"/>
                          <a:pt x="296" y="18615"/>
                        </a:cubicBezTo>
                        <a:cubicBezTo>
                          <a:pt x="1946" y="7647"/>
                          <a:pt x="10028" y="-230"/>
                          <a:pt x="18351" y="1023"/>
                        </a:cubicBezTo>
                        <a:cubicBezTo>
                          <a:pt x="26670" y="2274"/>
                          <a:pt x="32076" y="12180"/>
                          <a:pt x="30426" y="231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460" name="Google Shape;1460;p30"/>
            <p:cNvSpPr/>
            <p:nvPr/>
          </p:nvSpPr>
          <p:spPr>
            <a:xfrm>
              <a:off x="8430771" y="95098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1" name="Google Shape;1461;p30"/>
            <p:cNvGrpSpPr/>
            <p:nvPr/>
          </p:nvGrpSpPr>
          <p:grpSpPr>
            <a:xfrm>
              <a:off x="1420044" y="4784318"/>
              <a:ext cx="670971" cy="426896"/>
              <a:chOff x="6780936" y="4251465"/>
              <a:chExt cx="409403" cy="260477"/>
            </a:xfrm>
          </p:grpSpPr>
          <p:sp>
            <p:nvSpPr>
              <p:cNvPr id="1462" name="Google Shape;1462;p30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30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4" name="Google Shape;1464;p30"/>
            <p:cNvSpPr/>
            <p:nvPr/>
          </p:nvSpPr>
          <p:spPr>
            <a:xfrm>
              <a:off x="5636582" y="3199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6879500" y="4784329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204628" y="12869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418740" y="43164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77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10800000">
            <a:off x="-58725" y="-1550"/>
            <a:ext cx="4630724" cy="5146597"/>
          </a:xfrm>
          <a:custGeom>
            <a:avLst/>
            <a:gdLst/>
            <a:ahLst/>
            <a:cxnLst/>
            <a:rect l="l" t="t" r="r" b="b"/>
            <a:pathLst>
              <a:path w="3639076" h="3325749" extrusionOk="0">
                <a:moveTo>
                  <a:pt x="102227" y="3326642"/>
                </a:moveTo>
                <a:cubicBezTo>
                  <a:pt x="102227" y="3326642"/>
                  <a:pt x="-223048" y="2689310"/>
                  <a:pt x="286843" y="2364259"/>
                </a:cubicBezTo>
                <a:cubicBezTo>
                  <a:pt x="796735" y="2039208"/>
                  <a:pt x="858274" y="1305926"/>
                  <a:pt x="286843" y="920916"/>
                </a:cubicBezTo>
                <a:cubicBezTo>
                  <a:pt x="-284587" y="535906"/>
                  <a:pt x="175944" y="892"/>
                  <a:pt x="175944" y="892"/>
                </a:cubicBezTo>
                <a:lnTo>
                  <a:pt x="3639077" y="892"/>
                </a:lnTo>
                <a:lnTo>
                  <a:pt x="3639077" y="33266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419600" y="2198709"/>
            <a:ext cx="38589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latin typeface="Fira Sans Condensed Black" panose="020B0A030500000200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7076875" y="1379395"/>
            <a:ext cx="12015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900">
                <a:solidFill>
                  <a:schemeClr val="dk2"/>
                </a:solidFill>
                <a:latin typeface="Fira Sans Condensed Black" panose="020B0A030500000200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5702200" y="3199697"/>
            <a:ext cx="25761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25" name="Google Shape;25;p3"/>
          <p:cNvGrpSpPr/>
          <p:nvPr/>
        </p:nvGrpSpPr>
        <p:grpSpPr>
          <a:xfrm>
            <a:off x="-184779" y="1091833"/>
            <a:ext cx="9020998" cy="4181345"/>
            <a:chOff x="-184779" y="1091833"/>
            <a:chExt cx="9020998" cy="4181345"/>
          </a:xfrm>
        </p:grpSpPr>
        <p:grpSp>
          <p:nvGrpSpPr>
            <p:cNvPr id="26" name="Google Shape;26;p3"/>
            <p:cNvGrpSpPr/>
            <p:nvPr/>
          </p:nvGrpSpPr>
          <p:grpSpPr>
            <a:xfrm>
              <a:off x="-184779" y="2113757"/>
              <a:ext cx="8679440" cy="3159421"/>
              <a:chOff x="-184779" y="2113757"/>
              <a:chExt cx="8679440" cy="3159421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6374115" y="4803927"/>
                <a:ext cx="593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31082" extrusionOk="0">
                    <a:moveTo>
                      <a:pt x="31082" y="16433"/>
                    </a:moveTo>
                    <a:cubicBezTo>
                      <a:pt x="31082" y="25016"/>
                      <a:pt x="24125" y="31975"/>
                      <a:pt x="15541" y="31975"/>
                    </a:cubicBezTo>
                    <a:cubicBezTo>
                      <a:pt x="6958" y="31975"/>
                      <a:pt x="0" y="25017"/>
                      <a:pt x="0" y="16433"/>
                    </a:cubicBezTo>
                    <a:cubicBezTo>
                      <a:pt x="0" y="7850"/>
                      <a:pt x="6958" y="892"/>
                      <a:pt x="15541" y="892"/>
                    </a:cubicBezTo>
                    <a:cubicBezTo>
                      <a:pt x="15541" y="892"/>
                      <a:pt x="15541" y="892"/>
                      <a:pt x="15542" y="892"/>
                    </a:cubicBezTo>
                    <a:cubicBezTo>
                      <a:pt x="24125" y="892"/>
                      <a:pt x="31082" y="7850"/>
                      <a:pt x="31083" y="164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" name="Google Shape;28;p3"/>
              <p:cNvGrpSpPr/>
              <p:nvPr/>
            </p:nvGrpSpPr>
            <p:grpSpPr>
              <a:xfrm>
                <a:off x="-184779" y="2113757"/>
                <a:ext cx="615066" cy="606749"/>
                <a:chOff x="4475733" y="4498537"/>
                <a:chExt cx="375292" cy="370217"/>
              </a:xfrm>
            </p:grpSpPr>
            <p:sp>
              <p:nvSpPr>
                <p:cNvPr id="29" name="Google Shape;29;p3"/>
                <p:cNvSpPr/>
                <p:nvPr/>
              </p:nvSpPr>
              <p:spPr>
                <a:xfrm>
                  <a:off x="4475733" y="4677832"/>
                  <a:ext cx="206205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5" h="190922" extrusionOk="0">
                      <a:moveTo>
                        <a:pt x="165342" y="12345"/>
                      </a:moveTo>
                      <a:lnTo>
                        <a:pt x="62241" y="0"/>
                      </a:lnTo>
                      <a:lnTo>
                        <a:pt x="0" y="83119"/>
                      </a:lnTo>
                      <a:lnTo>
                        <a:pt x="40860" y="178581"/>
                      </a:lnTo>
                      <a:lnTo>
                        <a:pt x="143962" y="190923"/>
                      </a:lnTo>
                      <a:lnTo>
                        <a:pt x="206206" y="107807"/>
                      </a:lnTo>
                      <a:lnTo>
                        <a:pt x="165342" y="12345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3"/>
                <p:cNvSpPr/>
                <p:nvPr/>
              </p:nvSpPr>
              <p:spPr>
                <a:xfrm>
                  <a:off x="4644820" y="4611234"/>
                  <a:ext cx="206205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5" h="190922" extrusionOk="0">
                      <a:moveTo>
                        <a:pt x="165345" y="12345"/>
                      </a:moveTo>
                      <a:lnTo>
                        <a:pt x="62241" y="0"/>
                      </a:lnTo>
                      <a:lnTo>
                        <a:pt x="0" y="83119"/>
                      </a:lnTo>
                      <a:lnTo>
                        <a:pt x="40860" y="178580"/>
                      </a:lnTo>
                      <a:lnTo>
                        <a:pt x="143965" y="190923"/>
                      </a:lnTo>
                      <a:lnTo>
                        <a:pt x="206206" y="107807"/>
                      </a:lnTo>
                      <a:lnTo>
                        <a:pt x="165345" y="12345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>
                  <a:off x="4497197" y="4498537"/>
                  <a:ext cx="206208" cy="19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8" h="190922" extrusionOk="0">
                      <a:moveTo>
                        <a:pt x="165345" y="12342"/>
                      </a:moveTo>
                      <a:lnTo>
                        <a:pt x="62241" y="0"/>
                      </a:lnTo>
                      <a:lnTo>
                        <a:pt x="0" y="83116"/>
                      </a:lnTo>
                      <a:lnTo>
                        <a:pt x="40864" y="178581"/>
                      </a:lnTo>
                      <a:lnTo>
                        <a:pt x="143965" y="190923"/>
                      </a:lnTo>
                      <a:lnTo>
                        <a:pt x="206209" y="107804"/>
                      </a:lnTo>
                      <a:lnTo>
                        <a:pt x="165345" y="12342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" name="Google Shape;32;p3"/>
              <p:cNvGrpSpPr/>
              <p:nvPr/>
            </p:nvGrpSpPr>
            <p:grpSpPr>
              <a:xfrm rot="-2700000">
                <a:off x="7771008" y="4671564"/>
                <a:ext cx="670984" cy="426904"/>
                <a:chOff x="6780936" y="4251465"/>
                <a:chExt cx="409403" cy="260477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6780936" y="4251465"/>
                  <a:ext cx="214585" cy="225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85" h="225473" extrusionOk="0">
                      <a:moveTo>
                        <a:pt x="214585" y="73099"/>
                      </a:moveTo>
                      <a:lnTo>
                        <a:pt x="126613" y="0"/>
                      </a:lnTo>
                      <a:lnTo>
                        <a:pt x="19317" y="39638"/>
                      </a:lnTo>
                      <a:lnTo>
                        <a:pt x="0" y="152375"/>
                      </a:lnTo>
                      <a:lnTo>
                        <a:pt x="87972" y="225474"/>
                      </a:lnTo>
                      <a:lnTo>
                        <a:pt x="195265" y="185836"/>
                      </a:lnTo>
                      <a:lnTo>
                        <a:pt x="214585" y="73099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6975754" y="4286469"/>
                  <a:ext cx="214585" cy="225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85" h="225473" extrusionOk="0">
                      <a:moveTo>
                        <a:pt x="214585" y="73098"/>
                      </a:moveTo>
                      <a:lnTo>
                        <a:pt x="126613" y="0"/>
                      </a:lnTo>
                      <a:lnTo>
                        <a:pt x="19320" y="39638"/>
                      </a:lnTo>
                      <a:lnTo>
                        <a:pt x="0" y="152375"/>
                      </a:lnTo>
                      <a:lnTo>
                        <a:pt x="87972" y="225473"/>
                      </a:lnTo>
                      <a:lnTo>
                        <a:pt x="195268" y="185836"/>
                      </a:lnTo>
                      <a:lnTo>
                        <a:pt x="214585" y="73098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" name="Google Shape;35;p3"/>
              <p:cNvSpPr/>
              <p:nvPr/>
            </p:nvSpPr>
            <p:spPr>
              <a:xfrm>
                <a:off x="1278603" y="4691071"/>
                <a:ext cx="112842" cy="112842"/>
              </a:xfrm>
              <a:custGeom>
                <a:avLst/>
                <a:gdLst/>
                <a:ahLst/>
                <a:cxnLst/>
                <a:rect l="l" t="t" r="r" b="b"/>
                <a:pathLst>
                  <a:path w="74483" h="74483" extrusionOk="0">
                    <a:moveTo>
                      <a:pt x="74484" y="38133"/>
                    </a:moveTo>
                    <a:cubicBezTo>
                      <a:pt x="74484" y="58701"/>
                      <a:pt x="57811" y="75376"/>
                      <a:pt x="37243" y="75376"/>
                    </a:cubicBezTo>
                    <a:cubicBezTo>
                      <a:pt x="16674" y="75376"/>
                      <a:pt x="0" y="58703"/>
                      <a:pt x="0" y="38135"/>
                    </a:cubicBezTo>
                    <a:cubicBezTo>
                      <a:pt x="0" y="17567"/>
                      <a:pt x="16673" y="892"/>
                      <a:pt x="37241" y="892"/>
                    </a:cubicBezTo>
                    <a:cubicBezTo>
                      <a:pt x="57809" y="892"/>
                      <a:pt x="74483" y="17565"/>
                      <a:pt x="74484" y="3813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36;p3"/>
            <p:cNvSpPr/>
            <p:nvPr/>
          </p:nvSpPr>
          <p:spPr>
            <a:xfrm>
              <a:off x="8723378" y="1091833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26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4313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77040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40" name="Google Shape;40;p4"/>
          <p:cNvGrpSpPr/>
          <p:nvPr/>
        </p:nvGrpSpPr>
        <p:grpSpPr>
          <a:xfrm>
            <a:off x="-256102" y="225766"/>
            <a:ext cx="9665956" cy="5294978"/>
            <a:chOff x="-256102" y="225766"/>
            <a:chExt cx="9665956" cy="5294978"/>
          </a:xfrm>
        </p:grpSpPr>
        <p:grpSp>
          <p:nvGrpSpPr>
            <p:cNvPr id="41" name="Google Shape;41;p4"/>
            <p:cNvGrpSpPr/>
            <p:nvPr/>
          </p:nvGrpSpPr>
          <p:grpSpPr>
            <a:xfrm rot="4031548">
              <a:off x="7506559" y="4685497"/>
              <a:ext cx="750093" cy="705550"/>
              <a:chOff x="5651104" y="1373586"/>
              <a:chExt cx="424720" cy="399499"/>
            </a:xfrm>
          </p:grpSpPr>
          <p:grpSp>
            <p:nvGrpSpPr>
              <p:cNvPr id="42" name="Google Shape;42;p4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43" name="Google Shape;43;p4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4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" name="Google Shape;45;p4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" name="Google Shape;46;p4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47" name="Google Shape;47;p4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48" name="Google Shape;48;p4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9" name="Google Shape;49;p4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50" name="Google Shape;50;p4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" name="Google Shape;51;p4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2" name="Google Shape;52;p4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53;p4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4"/>
            <p:cNvGrpSpPr/>
            <p:nvPr/>
          </p:nvGrpSpPr>
          <p:grpSpPr>
            <a:xfrm rot="-1750480">
              <a:off x="8269542" y="4176874"/>
              <a:ext cx="750075" cy="705534"/>
              <a:chOff x="5651104" y="1373586"/>
              <a:chExt cx="424720" cy="399499"/>
            </a:xfrm>
          </p:grpSpPr>
          <p:grpSp>
            <p:nvGrpSpPr>
              <p:cNvPr id="55" name="Google Shape;55;p4"/>
              <p:cNvGrpSpPr/>
              <p:nvPr/>
            </p:nvGrpSpPr>
            <p:grpSpPr>
              <a:xfrm rot="452058">
                <a:off x="5672564" y="1397095"/>
                <a:ext cx="381799" cy="352481"/>
                <a:chOff x="7322781" y="2566310"/>
                <a:chExt cx="113518" cy="10480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>
                  <a:off x="7322781" y="2566310"/>
                  <a:ext cx="113517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7" h="104800" extrusionOk="0">
                      <a:moveTo>
                        <a:pt x="5035" y="98106"/>
                      </a:moveTo>
                      <a:lnTo>
                        <a:pt x="5035" y="98106"/>
                      </a:lnTo>
                      <a:cubicBezTo>
                        <a:pt x="-2297" y="89832"/>
                        <a:pt x="-1520" y="77193"/>
                        <a:pt x="6771" y="69874"/>
                      </a:cubicBezTo>
                      <a:lnTo>
                        <a:pt x="80200" y="5076"/>
                      </a:lnTo>
                      <a:cubicBezTo>
                        <a:pt x="88491" y="-2242"/>
                        <a:pt x="101158" y="-1468"/>
                        <a:pt x="108491" y="6805"/>
                      </a:cubicBezTo>
                      <a:cubicBezTo>
                        <a:pt x="108492" y="6805"/>
                        <a:pt x="108492" y="6806"/>
                        <a:pt x="108493" y="6806"/>
                      </a:cubicBezTo>
                      <a:lnTo>
                        <a:pt x="108493" y="6806"/>
                      </a:lnTo>
                      <a:cubicBezTo>
                        <a:pt x="115827" y="15080"/>
                        <a:pt x="115051" y="27719"/>
                        <a:pt x="106759" y="35038"/>
                      </a:cubicBezTo>
                      <a:cubicBezTo>
                        <a:pt x="106759" y="35038"/>
                        <a:pt x="106759" y="35038"/>
                        <a:pt x="106758" y="35039"/>
                      </a:cubicBezTo>
                      <a:lnTo>
                        <a:pt x="33329" y="99837"/>
                      </a:lnTo>
                      <a:cubicBezTo>
                        <a:pt x="25037" y="107155"/>
                        <a:pt x="12370" y="106381"/>
                        <a:pt x="5036" y="98108"/>
                      </a:cubicBezTo>
                      <a:cubicBezTo>
                        <a:pt x="5035" y="98107"/>
                        <a:pt x="5035" y="98107"/>
                        <a:pt x="5035" y="981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>
                  <a:off x="7325615" y="2570424"/>
                  <a:ext cx="110684" cy="100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84" h="100687" extrusionOk="0">
                      <a:moveTo>
                        <a:pt x="105661" y="2693"/>
                      </a:moveTo>
                      <a:cubicBezTo>
                        <a:pt x="104601" y="1683"/>
                        <a:pt x="103428" y="798"/>
                        <a:pt x="102166" y="56"/>
                      </a:cubicBezTo>
                      <a:cubicBezTo>
                        <a:pt x="106786" y="8113"/>
                        <a:pt x="105148" y="18295"/>
                        <a:pt x="98233" y="24505"/>
                      </a:cubicBezTo>
                      <a:lnTo>
                        <a:pt x="24805" y="89303"/>
                      </a:lnTo>
                      <a:cubicBezTo>
                        <a:pt x="17783" y="95393"/>
                        <a:pt x="7456" y="95770"/>
                        <a:pt x="6" y="90210"/>
                      </a:cubicBezTo>
                      <a:cubicBezTo>
                        <a:pt x="591" y="91550"/>
                        <a:pt x="1327" y="92820"/>
                        <a:pt x="2201" y="93993"/>
                      </a:cubicBezTo>
                      <a:cubicBezTo>
                        <a:pt x="9535" y="102267"/>
                        <a:pt x="22202" y="103042"/>
                        <a:pt x="30494" y="95724"/>
                      </a:cubicBezTo>
                      <a:cubicBezTo>
                        <a:pt x="30494" y="95724"/>
                        <a:pt x="30494" y="95724"/>
                        <a:pt x="30495" y="95723"/>
                      </a:cubicBezTo>
                      <a:lnTo>
                        <a:pt x="103925" y="30925"/>
                      </a:lnTo>
                      <a:cubicBezTo>
                        <a:pt x="112217" y="23607"/>
                        <a:pt x="112994" y="10967"/>
                        <a:pt x="105661" y="269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" name="Google Shape;58;p4"/>
              <p:cNvSpPr/>
              <p:nvPr/>
            </p:nvSpPr>
            <p:spPr>
              <a:xfrm rot="450951">
                <a:off x="5947405" y="1432961"/>
                <a:ext cx="76761" cy="52346"/>
              </a:xfrm>
              <a:custGeom>
                <a:avLst/>
                <a:gdLst/>
                <a:ahLst/>
                <a:cxnLst/>
                <a:rect l="l" t="t" r="r" b="b"/>
                <a:pathLst>
                  <a:path w="22819" h="15561" extrusionOk="0">
                    <a:moveTo>
                      <a:pt x="14009" y="14153"/>
                    </a:moveTo>
                    <a:cubicBezTo>
                      <a:pt x="7876" y="16662"/>
                      <a:pt x="1741" y="15869"/>
                      <a:pt x="308" y="12380"/>
                    </a:cubicBezTo>
                    <a:cubicBezTo>
                      <a:pt x="-1125" y="8895"/>
                      <a:pt x="2687" y="4031"/>
                      <a:pt x="8821" y="1522"/>
                    </a:cubicBezTo>
                    <a:cubicBezTo>
                      <a:pt x="14957" y="-988"/>
                      <a:pt x="21092" y="-195"/>
                      <a:pt x="22525" y="3293"/>
                    </a:cubicBezTo>
                    <a:cubicBezTo>
                      <a:pt x="23957" y="6780"/>
                      <a:pt x="20146" y="11643"/>
                      <a:pt x="14009" y="1415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" name="Google Shape;59;p4"/>
              <p:cNvGrpSpPr/>
              <p:nvPr/>
            </p:nvGrpSpPr>
            <p:grpSpPr>
              <a:xfrm rot="452058">
                <a:off x="5664945" y="1512813"/>
                <a:ext cx="235558" cy="226628"/>
                <a:chOff x="7322781" y="2603728"/>
                <a:chExt cx="70037" cy="67382"/>
              </a:xfrm>
            </p:grpSpPr>
            <p:grpSp>
              <p:nvGrpSpPr>
                <p:cNvPr id="60" name="Google Shape;60;p4"/>
                <p:cNvGrpSpPr/>
                <p:nvPr/>
              </p:nvGrpSpPr>
              <p:grpSpPr>
                <a:xfrm>
                  <a:off x="7322781" y="2603728"/>
                  <a:ext cx="70037" cy="67382"/>
                  <a:chOff x="7322781" y="2603728"/>
                  <a:chExt cx="70037" cy="67382"/>
                </a:xfrm>
              </p:grpSpPr>
              <p:sp>
                <p:nvSpPr>
                  <p:cNvPr id="61" name="Google Shape;61;p4"/>
                  <p:cNvSpPr/>
                  <p:nvPr/>
                </p:nvSpPr>
                <p:spPr>
                  <a:xfrm>
                    <a:off x="7322781" y="2603728"/>
                    <a:ext cx="70037" cy="6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7" h="67382" extrusionOk="0">
                        <a:moveTo>
                          <a:pt x="5035" y="60688"/>
                        </a:moveTo>
                        <a:lnTo>
                          <a:pt x="5035" y="60688"/>
                        </a:lnTo>
                        <a:cubicBezTo>
                          <a:pt x="-2297" y="52413"/>
                          <a:pt x="-1520" y="39774"/>
                          <a:pt x="6771" y="32456"/>
                        </a:cubicBezTo>
                        <a:lnTo>
                          <a:pt x="43486" y="56"/>
                        </a:lnTo>
                        <a:lnTo>
                          <a:pt x="70044" y="30020"/>
                        </a:lnTo>
                        <a:lnTo>
                          <a:pt x="33329" y="62419"/>
                        </a:lnTo>
                        <a:cubicBezTo>
                          <a:pt x="25037" y="69737"/>
                          <a:pt x="12370" y="68963"/>
                          <a:pt x="5036" y="60689"/>
                        </a:cubicBezTo>
                        <a:cubicBezTo>
                          <a:pt x="5035" y="60689"/>
                          <a:pt x="5035" y="60689"/>
                          <a:pt x="5035" y="6068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2" name="Google Shape;62;p4"/>
                  <p:cNvGrpSpPr/>
                  <p:nvPr/>
                </p:nvGrpSpPr>
                <p:grpSpPr>
                  <a:xfrm>
                    <a:off x="7325615" y="2627270"/>
                    <a:ext cx="67203" cy="43840"/>
                    <a:chOff x="7325615" y="2627270"/>
                    <a:chExt cx="67203" cy="43840"/>
                  </a:xfrm>
                </p:grpSpPr>
                <p:sp>
                  <p:nvSpPr>
                    <p:cNvPr id="63" name="Google Shape;63;p4"/>
                    <p:cNvSpPr/>
                    <p:nvPr/>
                  </p:nvSpPr>
                  <p:spPr>
                    <a:xfrm>
                      <a:off x="7325615" y="2660577"/>
                      <a:ext cx="2194" cy="3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4" h="3782" extrusionOk="0">
                          <a:moveTo>
                            <a:pt x="6" y="56"/>
                          </a:moveTo>
                          <a:cubicBezTo>
                            <a:pt x="591" y="1397"/>
                            <a:pt x="1327" y="2666"/>
                            <a:pt x="2201" y="3839"/>
                          </a:cubicBezTo>
                          <a:cubicBezTo>
                            <a:pt x="1328" y="2665"/>
                            <a:pt x="592" y="1396"/>
                            <a:pt x="6" y="56"/>
                          </a:cubicBezTo>
                          <a:close/>
                        </a:path>
                      </a:pathLst>
                    </a:custGeom>
                    <a:solidFill>
                      <a:srgbClr val="4AD9C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" name="Google Shape;64;p4"/>
                    <p:cNvSpPr/>
                    <p:nvPr/>
                  </p:nvSpPr>
                  <p:spPr>
                    <a:xfrm>
                      <a:off x="7325615" y="2627270"/>
                      <a:ext cx="67203" cy="43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203" h="43840" extrusionOk="0">
                          <a:moveTo>
                            <a:pt x="24805" y="32457"/>
                          </a:moveTo>
                          <a:cubicBezTo>
                            <a:pt x="17784" y="38547"/>
                            <a:pt x="7456" y="38925"/>
                            <a:pt x="6" y="33364"/>
                          </a:cubicBezTo>
                          <a:cubicBezTo>
                            <a:pt x="592" y="34704"/>
                            <a:pt x="1328" y="35973"/>
                            <a:pt x="2201" y="37147"/>
                          </a:cubicBezTo>
                          <a:cubicBezTo>
                            <a:pt x="9535" y="45420"/>
                            <a:pt x="22202" y="46196"/>
                            <a:pt x="30494" y="38878"/>
                          </a:cubicBezTo>
                          <a:cubicBezTo>
                            <a:pt x="30494" y="38878"/>
                            <a:pt x="30494" y="38878"/>
                            <a:pt x="30495" y="38877"/>
                          </a:cubicBezTo>
                          <a:lnTo>
                            <a:pt x="67210" y="6478"/>
                          </a:lnTo>
                          <a:lnTo>
                            <a:pt x="61520" y="56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65" name="Google Shape;65;p4"/>
                <p:cNvSpPr/>
                <p:nvPr/>
              </p:nvSpPr>
              <p:spPr>
                <a:xfrm>
                  <a:off x="7328635" y="2634850"/>
                  <a:ext cx="15339" cy="2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" h="22943" extrusionOk="0">
                      <a:moveTo>
                        <a:pt x="14079" y="13926"/>
                      </a:moveTo>
                      <a:cubicBezTo>
                        <a:pt x="11750" y="20120"/>
                        <a:pt x="6993" y="24068"/>
                        <a:pt x="3456" y="22743"/>
                      </a:cubicBezTo>
                      <a:cubicBezTo>
                        <a:pt x="-80" y="21418"/>
                        <a:pt x="-1058" y="15322"/>
                        <a:pt x="1273" y="9129"/>
                      </a:cubicBezTo>
                      <a:cubicBezTo>
                        <a:pt x="3604" y="2935"/>
                        <a:pt x="8359" y="-1013"/>
                        <a:pt x="11896" y="313"/>
                      </a:cubicBezTo>
                      <a:cubicBezTo>
                        <a:pt x="15432" y="1637"/>
                        <a:pt x="16411" y="7733"/>
                        <a:pt x="14079" y="13926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" name="Google Shape;66;p4"/>
              <p:cNvSpPr/>
              <p:nvPr/>
            </p:nvSpPr>
            <p:spPr>
              <a:xfrm rot="450951">
                <a:off x="5716881" y="1429445"/>
                <a:ext cx="247280" cy="218220"/>
              </a:xfrm>
              <a:custGeom>
                <a:avLst/>
                <a:gdLst/>
                <a:ahLst/>
                <a:cxnLst/>
                <a:rect l="l" t="t" r="r" b="b"/>
                <a:pathLst>
                  <a:path w="73510" h="64871" extrusionOk="0">
                    <a:moveTo>
                      <a:pt x="73517" y="56"/>
                    </a:moveTo>
                    <a:cubicBezTo>
                      <a:pt x="61888" y="11572"/>
                      <a:pt x="49680" y="22433"/>
                      <a:pt x="37518" y="33345"/>
                    </a:cubicBezTo>
                    <a:cubicBezTo>
                      <a:pt x="25179" y="44059"/>
                      <a:pt x="12886" y="54826"/>
                      <a:pt x="6" y="64928"/>
                    </a:cubicBezTo>
                    <a:cubicBezTo>
                      <a:pt x="11629" y="53408"/>
                      <a:pt x="23841" y="42550"/>
                      <a:pt x="36006" y="31640"/>
                    </a:cubicBezTo>
                    <a:cubicBezTo>
                      <a:pt x="48347" y="20928"/>
                      <a:pt x="60642" y="10166"/>
                      <a:pt x="73517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67;p4"/>
            <p:cNvGrpSpPr/>
            <p:nvPr/>
          </p:nvGrpSpPr>
          <p:grpSpPr>
            <a:xfrm rot="524852" flipH="1">
              <a:off x="-176486" y="845786"/>
              <a:ext cx="973353" cy="1121469"/>
              <a:chOff x="8319033" y="2571756"/>
              <a:chExt cx="1023002" cy="1178673"/>
            </a:xfrm>
          </p:grpSpPr>
          <p:grpSp>
            <p:nvGrpSpPr>
              <p:cNvPr id="68" name="Google Shape;68;p4"/>
              <p:cNvGrpSpPr/>
              <p:nvPr/>
            </p:nvGrpSpPr>
            <p:grpSpPr>
              <a:xfrm rot="-5553865">
                <a:off x="8343161" y="2839162"/>
                <a:ext cx="924881" cy="650190"/>
                <a:chOff x="6648835" y="3574782"/>
                <a:chExt cx="496777" cy="349233"/>
              </a:xfrm>
            </p:grpSpPr>
            <p:sp>
              <p:nvSpPr>
                <p:cNvPr id="69" name="Google Shape;69;p4"/>
                <p:cNvSpPr/>
                <p:nvPr/>
              </p:nvSpPr>
              <p:spPr>
                <a:xfrm rot="4005830">
                  <a:off x="6583246" y="3684129"/>
                  <a:ext cx="25437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7" extrusionOk="0">
                      <a:moveTo>
                        <a:pt x="0" y="892"/>
                      </a:moveTo>
                      <a:lnTo>
                        <a:pt x="254070" y="892"/>
                      </a:lnTo>
                      <a:lnTo>
                        <a:pt x="254070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 rot="10116346">
                  <a:off x="6891669" y="3874350"/>
                  <a:ext cx="253995" cy="2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70" h="24828" extrusionOk="0">
                      <a:moveTo>
                        <a:pt x="0" y="892"/>
                      </a:moveTo>
                      <a:lnTo>
                        <a:pt x="254071" y="892"/>
                      </a:lnTo>
                      <a:lnTo>
                        <a:pt x="254071" y="25720"/>
                      </a:lnTo>
                      <a:lnTo>
                        <a:pt x="0" y="257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" name="Google Shape;71;p4"/>
              <p:cNvGrpSpPr/>
              <p:nvPr/>
            </p:nvGrpSpPr>
            <p:grpSpPr>
              <a:xfrm rot="-5553865">
                <a:off x="8262399" y="2674524"/>
                <a:ext cx="1136270" cy="973137"/>
                <a:chOff x="6593163" y="3501505"/>
                <a:chExt cx="610319" cy="522696"/>
              </a:xfrm>
            </p:grpSpPr>
            <p:grpSp>
              <p:nvGrpSpPr>
                <p:cNvPr id="72" name="Google Shape;72;p4"/>
                <p:cNvGrpSpPr/>
                <p:nvPr/>
              </p:nvGrpSpPr>
              <p:grpSpPr>
                <a:xfrm>
                  <a:off x="6670478" y="3772597"/>
                  <a:ext cx="251595" cy="251604"/>
                  <a:chOff x="6670478" y="3772597"/>
                  <a:chExt cx="251595" cy="251604"/>
                </a:xfrm>
              </p:grpSpPr>
              <p:grpSp>
                <p:nvGrpSpPr>
                  <p:cNvPr id="73" name="Google Shape;73;p4"/>
                  <p:cNvGrpSpPr/>
                  <p:nvPr/>
                </p:nvGrpSpPr>
                <p:grpSpPr>
                  <a:xfrm>
                    <a:off x="6670478" y="3772597"/>
                    <a:ext cx="251595" cy="251604"/>
                    <a:chOff x="6670478" y="3772597"/>
                    <a:chExt cx="251595" cy="251604"/>
                  </a:xfrm>
                </p:grpSpPr>
                <p:sp>
                  <p:nvSpPr>
                    <p:cNvPr id="74" name="Google Shape;74;p4"/>
                    <p:cNvSpPr/>
                    <p:nvPr/>
                  </p:nvSpPr>
                  <p:spPr>
                    <a:xfrm>
                      <a:off x="6670478" y="3772597"/>
                      <a:ext cx="251595" cy="2515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95" h="251594" extrusionOk="0">
                          <a:moveTo>
                            <a:pt x="223193" y="206302"/>
                          </a:moveTo>
                          <a:cubicBezTo>
                            <a:pt x="179225" y="260092"/>
                            <a:pt x="99976" y="268054"/>
                            <a:pt x="46185" y="224085"/>
                          </a:cubicBezTo>
                          <a:cubicBezTo>
                            <a:pt x="-7605" y="180117"/>
                            <a:pt x="-15567" y="100867"/>
                            <a:pt x="28402" y="47077"/>
                          </a:cubicBezTo>
                          <a:cubicBezTo>
                            <a:pt x="72370" y="-6713"/>
                            <a:pt x="151619" y="-14675"/>
                            <a:pt x="205410" y="29294"/>
                          </a:cubicBezTo>
                          <a:cubicBezTo>
                            <a:pt x="259199" y="73261"/>
                            <a:pt x="267162" y="152509"/>
                            <a:pt x="223195" y="206299"/>
                          </a:cubicBezTo>
                          <a:cubicBezTo>
                            <a:pt x="223194" y="206300"/>
                            <a:pt x="223194" y="206301"/>
                            <a:pt x="223193" y="20630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" name="Google Shape;75;p4"/>
                    <p:cNvSpPr/>
                    <p:nvPr/>
                  </p:nvSpPr>
                  <p:spPr>
                    <a:xfrm>
                      <a:off x="6670489" y="3810962"/>
                      <a:ext cx="251572" cy="213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572" h="213239" extrusionOk="0">
                          <a:moveTo>
                            <a:pt x="216199" y="892"/>
                          </a:moveTo>
                          <a:cubicBezTo>
                            <a:pt x="236217" y="60386"/>
                            <a:pt x="204215" y="124843"/>
                            <a:pt x="144721" y="144861"/>
                          </a:cubicBezTo>
                          <a:cubicBezTo>
                            <a:pt x="85357" y="164835"/>
                            <a:pt x="21023" y="133018"/>
                            <a:pt x="865" y="73717"/>
                          </a:cubicBezTo>
                          <a:cubicBezTo>
                            <a:pt x="-7211" y="142712"/>
                            <a:pt x="42174" y="205191"/>
                            <a:pt x="111169" y="213267"/>
                          </a:cubicBezTo>
                          <a:cubicBezTo>
                            <a:pt x="180164" y="221343"/>
                            <a:pt x="242643" y="171958"/>
                            <a:pt x="250719" y="102963"/>
                          </a:cubicBezTo>
                          <a:cubicBezTo>
                            <a:pt x="255106" y="65484"/>
                            <a:pt x="242434" y="28015"/>
                            <a:pt x="216199" y="89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" name="Google Shape;76;p4"/>
                    <p:cNvSpPr/>
                    <p:nvPr/>
                  </p:nvSpPr>
                  <p:spPr>
                    <a:xfrm>
                      <a:off x="6710195" y="3787853"/>
                      <a:ext cx="138153" cy="117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153" h="117899" extrusionOk="0">
                          <a:moveTo>
                            <a:pt x="94136" y="108660"/>
                          </a:moveTo>
                          <a:cubicBezTo>
                            <a:pt x="58596" y="126904"/>
                            <a:pt x="18566" y="119835"/>
                            <a:pt x="4725" y="92874"/>
                          </a:cubicBezTo>
                          <a:cubicBezTo>
                            <a:pt x="-9114" y="65912"/>
                            <a:pt x="8478" y="29266"/>
                            <a:pt x="44018" y="11023"/>
                          </a:cubicBezTo>
                          <a:cubicBezTo>
                            <a:pt x="79558" y="-7220"/>
                            <a:pt x="119588" y="-152"/>
                            <a:pt x="133428" y="26810"/>
                          </a:cubicBezTo>
                          <a:cubicBezTo>
                            <a:pt x="147268" y="53772"/>
                            <a:pt x="129677" y="90417"/>
                            <a:pt x="94136" y="10866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7" name="Google Shape;77;p4"/>
                  <p:cNvSpPr/>
                  <p:nvPr/>
                </p:nvSpPr>
                <p:spPr>
                  <a:xfrm>
                    <a:off x="6703174" y="3787996"/>
                    <a:ext cx="127136" cy="6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36" h="60079" extrusionOk="0">
                        <a:moveTo>
                          <a:pt x="0" y="60972"/>
                        </a:moveTo>
                        <a:cubicBezTo>
                          <a:pt x="5094" y="49300"/>
                          <a:pt x="12282" y="38660"/>
                          <a:pt x="21208" y="29577"/>
                        </a:cubicBezTo>
                        <a:cubicBezTo>
                          <a:pt x="30137" y="20232"/>
                          <a:pt x="40828" y="12751"/>
                          <a:pt x="52666" y="7564"/>
                        </a:cubicBezTo>
                        <a:cubicBezTo>
                          <a:pt x="58661" y="5087"/>
                          <a:pt x="64899" y="3243"/>
                          <a:pt x="71277" y="2061"/>
                        </a:cubicBezTo>
                        <a:cubicBezTo>
                          <a:pt x="77659" y="1024"/>
                          <a:pt x="84133" y="676"/>
                          <a:pt x="90589" y="1021"/>
                        </a:cubicBezTo>
                        <a:cubicBezTo>
                          <a:pt x="103329" y="1932"/>
                          <a:pt x="115756" y="5388"/>
                          <a:pt x="127136" y="11187"/>
                        </a:cubicBezTo>
                        <a:cubicBezTo>
                          <a:pt x="115207" y="7769"/>
                          <a:pt x="102873" y="5966"/>
                          <a:pt x="90465" y="5825"/>
                        </a:cubicBezTo>
                        <a:cubicBezTo>
                          <a:pt x="78299" y="5961"/>
                          <a:pt x="66276" y="8476"/>
                          <a:pt x="55075" y="13228"/>
                        </a:cubicBezTo>
                        <a:cubicBezTo>
                          <a:pt x="43880" y="18117"/>
                          <a:pt x="33561" y="24806"/>
                          <a:pt x="24527" y="33028"/>
                        </a:cubicBezTo>
                        <a:cubicBezTo>
                          <a:pt x="15283" y="41349"/>
                          <a:pt x="7051" y="50728"/>
                          <a:pt x="0" y="609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8" name="Google Shape;78;p4"/>
                <p:cNvGrpSpPr/>
                <p:nvPr/>
              </p:nvGrpSpPr>
              <p:grpSpPr>
                <a:xfrm>
                  <a:off x="6593163" y="3501505"/>
                  <a:ext cx="138814" cy="138814"/>
                  <a:chOff x="6593163" y="3501505"/>
                  <a:chExt cx="138814" cy="138814"/>
                </a:xfrm>
              </p:grpSpPr>
              <p:grpSp>
                <p:nvGrpSpPr>
                  <p:cNvPr id="79" name="Google Shape;79;p4"/>
                  <p:cNvGrpSpPr/>
                  <p:nvPr/>
                </p:nvGrpSpPr>
                <p:grpSpPr>
                  <a:xfrm>
                    <a:off x="6593163" y="3501505"/>
                    <a:ext cx="138814" cy="138814"/>
                    <a:chOff x="6593163" y="3501505"/>
                    <a:chExt cx="138814" cy="138814"/>
                  </a:xfrm>
                </p:grpSpPr>
                <p:sp>
                  <p:nvSpPr>
                    <p:cNvPr id="80" name="Google Shape;80;p4"/>
                    <p:cNvSpPr/>
                    <p:nvPr/>
                  </p:nvSpPr>
                  <p:spPr>
                    <a:xfrm>
                      <a:off x="6593163" y="3501505"/>
                      <a:ext cx="138814" cy="1388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814" h="138814" extrusionOk="0">
                          <a:moveTo>
                            <a:pt x="137975" y="59601"/>
                          </a:moveTo>
                          <a:cubicBezTo>
                            <a:pt x="143883" y="97470"/>
                            <a:pt x="117974" y="132959"/>
                            <a:pt x="80105" y="138867"/>
                          </a:cubicBezTo>
                          <a:cubicBezTo>
                            <a:pt x="42237" y="144776"/>
                            <a:pt x="6748" y="118866"/>
                            <a:pt x="840" y="80997"/>
                          </a:cubicBezTo>
                          <a:cubicBezTo>
                            <a:pt x="-5069" y="43129"/>
                            <a:pt x="20840" y="7640"/>
                            <a:pt x="58709" y="1732"/>
                          </a:cubicBezTo>
                          <a:cubicBezTo>
                            <a:pt x="96578" y="-4177"/>
                            <a:pt x="132067" y="21732"/>
                            <a:pt x="137975" y="5960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1" name="Google Shape;81;p4"/>
                    <p:cNvSpPr/>
                    <p:nvPr/>
                  </p:nvSpPr>
                  <p:spPr>
                    <a:xfrm>
                      <a:off x="6610573" y="3501526"/>
                      <a:ext cx="121396" cy="1387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6" h="138779" extrusionOk="0">
                          <a:moveTo>
                            <a:pt x="49368" y="942"/>
                          </a:moveTo>
                          <a:cubicBezTo>
                            <a:pt x="81178" y="14628"/>
                            <a:pt x="95870" y="51510"/>
                            <a:pt x="82184" y="83320"/>
                          </a:cubicBezTo>
                          <a:cubicBezTo>
                            <a:pt x="68531" y="115054"/>
                            <a:pt x="31780" y="129766"/>
                            <a:pt x="0" y="116218"/>
                          </a:cubicBezTo>
                          <a:cubicBezTo>
                            <a:pt x="25370" y="144941"/>
                            <a:pt x="69221" y="147658"/>
                            <a:pt x="97943" y="122288"/>
                          </a:cubicBezTo>
                          <a:cubicBezTo>
                            <a:pt x="126665" y="96917"/>
                            <a:pt x="129382" y="53067"/>
                            <a:pt x="104012" y="24344"/>
                          </a:cubicBezTo>
                          <a:cubicBezTo>
                            <a:pt x="90231" y="8742"/>
                            <a:pt x="70171" y="151"/>
                            <a:pt x="49368" y="94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2" name="Google Shape;82;p4"/>
                    <p:cNvSpPr/>
                    <p:nvPr/>
                  </p:nvSpPr>
                  <p:spPr>
                    <a:xfrm>
                      <a:off x="6604123" y="3519538"/>
                      <a:ext cx="61982" cy="787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82" h="78726" extrusionOk="0">
                          <a:moveTo>
                            <a:pt x="60273" y="47935"/>
                          </a:moveTo>
                          <a:cubicBezTo>
                            <a:pt x="54683" y="69254"/>
                            <a:pt x="37039" y="83097"/>
                            <a:pt x="20868" y="78854"/>
                          </a:cubicBezTo>
                          <a:cubicBezTo>
                            <a:pt x="4694" y="74612"/>
                            <a:pt x="-3882" y="53892"/>
                            <a:pt x="1709" y="32575"/>
                          </a:cubicBezTo>
                          <a:cubicBezTo>
                            <a:pt x="7301" y="11257"/>
                            <a:pt x="24943" y="-2586"/>
                            <a:pt x="41116" y="1656"/>
                          </a:cubicBezTo>
                          <a:cubicBezTo>
                            <a:pt x="57288" y="5898"/>
                            <a:pt x="65865" y="26619"/>
                            <a:pt x="60273" y="4793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3" name="Google Shape;83;p4"/>
                  <p:cNvSpPr/>
                  <p:nvPr/>
                </p:nvSpPr>
                <p:spPr>
                  <a:xfrm>
                    <a:off x="6606348" y="3522484"/>
                    <a:ext cx="25490" cy="73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90" h="73244" extrusionOk="0">
                        <a:moveTo>
                          <a:pt x="7566" y="74136"/>
                        </a:moveTo>
                        <a:cubicBezTo>
                          <a:pt x="3911" y="68242"/>
                          <a:pt x="1541" y="61642"/>
                          <a:pt x="610" y="54769"/>
                        </a:cubicBezTo>
                        <a:cubicBezTo>
                          <a:pt x="-438" y="47800"/>
                          <a:pt x="-134" y="40695"/>
                          <a:pt x="1507" y="33841"/>
                        </a:cubicBezTo>
                        <a:lnTo>
                          <a:pt x="2129" y="31267"/>
                        </a:lnTo>
                        <a:lnTo>
                          <a:pt x="3016" y="28769"/>
                        </a:lnTo>
                        <a:cubicBezTo>
                          <a:pt x="3556" y="27090"/>
                          <a:pt x="4195" y="25444"/>
                          <a:pt x="4928" y="23839"/>
                        </a:cubicBezTo>
                        <a:lnTo>
                          <a:pt x="7394" y="19168"/>
                        </a:lnTo>
                        <a:cubicBezTo>
                          <a:pt x="8265" y="17646"/>
                          <a:pt x="9249" y="16191"/>
                          <a:pt x="10338" y="14816"/>
                        </a:cubicBezTo>
                        <a:cubicBezTo>
                          <a:pt x="12373" y="11997"/>
                          <a:pt x="14689" y="9392"/>
                          <a:pt x="17251" y="7042"/>
                        </a:cubicBezTo>
                        <a:cubicBezTo>
                          <a:pt x="19837" y="4786"/>
                          <a:pt x="22591" y="2730"/>
                          <a:pt x="25490" y="892"/>
                        </a:cubicBezTo>
                        <a:cubicBezTo>
                          <a:pt x="23588" y="3799"/>
                          <a:pt x="21334" y="6249"/>
                          <a:pt x="19525" y="9035"/>
                        </a:cubicBezTo>
                        <a:cubicBezTo>
                          <a:pt x="17653" y="11720"/>
                          <a:pt x="15939" y="14512"/>
                          <a:pt x="14393" y="17397"/>
                        </a:cubicBezTo>
                        <a:cubicBezTo>
                          <a:pt x="11251" y="22991"/>
                          <a:pt x="8928" y="29008"/>
                          <a:pt x="7496" y="35262"/>
                        </a:cubicBezTo>
                        <a:cubicBezTo>
                          <a:pt x="5972" y="41516"/>
                          <a:pt x="5262" y="47940"/>
                          <a:pt x="5382" y="54376"/>
                        </a:cubicBezTo>
                        <a:cubicBezTo>
                          <a:pt x="5514" y="61015"/>
                          <a:pt x="6244" y="67629"/>
                          <a:pt x="7566" y="741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4" name="Google Shape;84;p4"/>
                <p:cNvGrpSpPr/>
                <p:nvPr/>
              </p:nvGrpSpPr>
              <p:grpSpPr>
                <a:xfrm>
                  <a:off x="7042135" y="3776722"/>
                  <a:ext cx="161347" cy="161347"/>
                  <a:chOff x="7042135" y="3776722"/>
                  <a:chExt cx="161347" cy="161347"/>
                </a:xfrm>
              </p:grpSpPr>
              <p:grpSp>
                <p:nvGrpSpPr>
                  <p:cNvPr id="85" name="Google Shape;85;p4"/>
                  <p:cNvGrpSpPr/>
                  <p:nvPr/>
                </p:nvGrpSpPr>
                <p:grpSpPr>
                  <a:xfrm>
                    <a:off x="7042135" y="3776722"/>
                    <a:ext cx="161347" cy="161347"/>
                    <a:chOff x="7042135" y="3776722"/>
                    <a:chExt cx="161347" cy="161347"/>
                  </a:xfrm>
                </p:grpSpPr>
                <p:sp>
                  <p:nvSpPr>
                    <p:cNvPr id="86" name="Google Shape;86;p4"/>
                    <p:cNvSpPr/>
                    <p:nvPr/>
                  </p:nvSpPr>
                  <p:spPr>
                    <a:xfrm rot="-4787085">
                      <a:off x="7053352" y="3787939"/>
                      <a:ext cx="138913" cy="138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8793" h="138793" extrusionOk="0">
                          <a:moveTo>
                            <a:pt x="138793" y="70289"/>
                          </a:moveTo>
                          <a:cubicBezTo>
                            <a:pt x="138793" y="108615"/>
                            <a:pt x="107723" y="139685"/>
                            <a:pt x="69396" y="139685"/>
                          </a:cubicBezTo>
                          <a:cubicBezTo>
                            <a:pt x="31070" y="139685"/>
                            <a:pt x="0" y="108615"/>
                            <a:pt x="0" y="70289"/>
                          </a:cubicBezTo>
                          <a:cubicBezTo>
                            <a:pt x="0" y="31962"/>
                            <a:pt x="31070" y="892"/>
                            <a:pt x="69396" y="892"/>
                          </a:cubicBezTo>
                          <a:cubicBezTo>
                            <a:pt x="107723" y="892"/>
                            <a:pt x="138793" y="31962"/>
                            <a:pt x="138793" y="7028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" name="Google Shape;87;p4"/>
                    <p:cNvSpPr/>
                    <p:nvPr/>
                  </p:nvSpPr>
                  <p:spPr>
                    <a:xfrm>
                      <a:off x="7053274" y="3793868"/>
                      <a:ext cx="136267" cy="132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67" h="132913" extrusionOk="0">
                          <a:moveTo>
                            <a:pt x="136267" y="82962"/>
                          </a:moveTo>
                          <a:cubicBezTo>
                            <a:pt x="113560" y="109108"/>
                            <a:pt x="73958" y="111896"/>
                            <a:pt x="47812" y="89189"/>
                          </a:cubicBezTo>
                          <a:cubicBezTo>
                            <a:pt x="21728" y="66536"/>
                            <a:pt x="18882" y="27052"/>
                            <a:pt x="41448" y="892"/>
                          </a:cubicBezTo>
                          <a:cubicBezTo>
                            <a:pt x="6374" y="16333"/>
                            <a:pt x="-9542" y="57284"/>
                            <a:pt x="5899" y="92358"/>
                          </a:cubicBezTo>
                          <a:cubicBezTo>
                            <a:pt x="21341" y="127432"/>
                            <a:pt x="62291" y="143348"/>
                            <a:pt x="97365" y="127906"/>
                          </a:cubicBezTo>
                          <a:cubicBezTo>
                            <a:pt x="116418" y="119519"/>
                            <a:pt x="130698" y="103020"/>
                            <a:pt x="136267" y="8296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" name="Google Shape;88;p4"/>
                    <p:cNvSpPr/>
                    <p:nvPr/>
                  </p:nvSpPr>
                  <p:spPr>
                    <a:xfrm>
                      <a:off x="7105070" y="3801538"/>
                      <a:ext cx="74807" cy="666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07" h="66646" extrusionOk="0">
                          <a:moveTo>
                            <a:pt x="21188" y="59778"/>
                          </a:moveTo>
                          <a:cubicBezTo>
                            <a:pt x="2578" y="47972"/>
                            <a:pt x="-5249" y="26957"/>
                            <a:pt x="3708" y="12839"/>
                          </a:cubicBezTo>
                          <a:cubicBezTo>
                            <a:pt x="12664" y="-1279"/>
                            <a:pt x="35011" y="-3153"/>
                            <a:pt x="53621" y="8653"/>
                          </a:cubicBezTo>
                          <a:cubicBezTo>
                            <a:pt x="72230" y="20459"/>
                            <a:pt x="80057" y="41474"/>
                            <a:pt x="71100" y="55592"/>
                          </a:cubicBezTo>
                          <a:cubicBezTo>
                            <a:pt x="62144" y="69709"/>
                            <a:pt x="39797" y="71585"/>
                            <a:pt x="21188" y="5977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" name="Google Shape;89;p4"/>
                  <p:cNvSpPr/>
                  <p:nvPr/>
                </p:nvSpPr>
                <p:spPr>
                  <a:xfrm>
                    <a:off x="7115201" y="3798435"/>
                    <a:ext cx="64510" cy="4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0" h="47225" extrusionOk="0">
                        <a:moveTo>
                          <a:pt x="0" y="2589"/>
                        </a:moveTo>
                        <a:cubicBezTo>
                          <a:pt x="7112" y="570"/>
                          <a:pt x="14614" y="349"/>
                          <a:pt x="21832" y="1946"/>
                        </a:cubicBezTo>
                        <a:cubicBezTo>
                          <a:pt x="29211" y="3437"/>
                          <a:pt x="36172" y="6531"/>
                          <a:pt x="42223" y="11011"/>
                        </a:cubicBezTo>
                        <a:cubicBezTo>
                          <a:pt x="48192" y="15531"/>
                          <a:pt x="53200" y="21196"/>
                          <a:pt x="56956" y="27673"/>
                        </a:cubicBezTo>
                        <a:cubicBezTo>
                          <a:pt x="57967" y="29215"/>
                          <a:pt x="58824" y="30852"/>
                          <a:pt x="59516" y="32560"/>
                        </a:cubicBezTo>
                        <a:lnTo>
                          <a:pt x="61701" y="37594"/>
                        </a:lnTo>
                        <a:cubicBezTo>
                          <a:pt x="62825" y="41049"/>
                          <a:pt x="63763" y="44562"/>
                          <a:pt x="64511" y="48117"/>
                        </a:cubicBezTo>
                        <a:cubicBezTo>
                          <a:pt x="62471" y="45067"/>
                          <a:pt x="60839" y="41920"/>
                          <a:pt x="58986" y="38924"/>
                        </a:cubicBezTo>
                        <a:lnTo>
                          <a:pt x="56017" y="34573"/>
                        </a:lnTo>
                        <a:lnTo>
                          <a:pt x="54589" y="32393"/>
                        </a:lnTo>
                        <a:cubicBezTo>
                          <a:pt x="54107" y="31674"/>
                          <a:pt x="53505" y="31038"/>
                          <a:pt x="52971" y="30359"/>
                        </a:cubicBezTo>
                        <a:cubicBezTo>
                          <a:pt x="51863" y="29028"/>
                          <a:pt x="50781" y="27693"/>
                          <a:pt x="49748" y="26327"/>
                        </a:cubicBezTo>
                        <a:cubicBezTo>
                          <a:pt x="48644" y="25020"/>
                          <a:pt x="47365" y="23872"/>
                          <a:pt x="46193" y="22641"/>
                        </a:cubicBezTo>
                        <a:cubicBezTo>
                          <a:pt x="45587" y="22043"/>
                          <a:pt x="45023" y="21407"/>
                          <a:pt x="44441" y="20789"/>
                        </a:cubicBezTo>
                        <a:lnTo>
                          <a:pt x="42501" y="19146"/>
                        </a:lnTo>
                        <a:cubicBezTo>
                          <a:pt x="41176" y="18095"/>
                          <a:pt x="39974" y="16883"/>
                          <a:pt x="38561" y="15958"/>
                        </a:cubicBezTo>
                        <a:lnTo>
                          <a:pt x="34411" y="13052"/>
                        </a:lnTo>
                        <a:lnTo>
                          <a:pt x="29981" y="10583"/>
                        </a:lnTo>
                        <a:cubicBezTo>
                          <a:pt x="26953" y="9022"/>
                          <a:pt x="23817" y="7682"/>
                          <a:pt x="20596" y="6572"/>
                        </a:cubicBezTo>
                        <a:cubicBezTo>
                          <a:pt x="13941" y="4326"/>
                          <a:pt x="7013" y="2986"/>
                          <a:pt x="0" y="25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90" name="Google Shape;90;p4"/>
            <p:cNvGrpSpPr/>
            <p:nvPr/>
          </p:nvGrpSpPr>
          <p:grpSpPr>
            <a:xfrm rot="2102929" flipH="1">
              <a:off x="-56170" y="3263427"/>
              <a:ext cx="575668" cy="657895"/>
              <a:chOff x="8723730" y="3828847"/>
              <a:chExt cx="575642" cy="657865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4"/>
            <p:cNvGrpSpPr/>
            <p:nvPr/>
          </p:nvGrpSpPr>
          <p:grpSpPr>
            <a:xfrm rot="10800000">
              <a:off x="8738883" y="2016848"/>
              <a:ext cx="670971" cy="426896"/>
              <a:chOff x="6780936" y="4251465"/>
              <a:chExt cx="409403" cy="260477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p4"/>
            <p:cNvSpPr/>
            <p:nvPr/>
          </p:nvSpPr>
          <p:spPr>
            <a:xfrm rot="10800000">
              <a:off x="648274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rot="10800000">
              <a:off x="2544806" y="225766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rot="10800000">
              <a:off x="5383228" y="4758062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10800000">
              <a:off x="8738866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61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20000" y="41760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4902905" y="339673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1735720" y="339673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4902895" y="2937159"/>
            <a:ext cx="25056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1735495" y="2937159"/>
            <a:ext cx="25056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107" name="Google Shape;107;p5"/>
          <p:cNvGrpSpPr/>
          <p:nvPr/>
        </p:nvGrpSpPr>
        <p:grpSpPr>
          <a:xfrm>
            <a:off x="-311156" y="249791"/>
            <a:ext cx="9721010" cy="5242723"/>
            <a:chOff x="-311156" y="249791"/>
            <a:chExt cx="9721010" cy="5242723"/>
          </a:xfrm>
        </p:grpSpPr>
        <p:grpSp>
          <p:nvGrpSpPr>
            <p:cNvPr id="108" name="Google Shape;108;p5"/>
            <p:cNvGrpSpPr/>
            <p:nvPr/>
          </p:nvGrpSpPr>
          <p:grpSpPr>
            <a:xfrm rot="-2102929">
              <a:off x="8697475" y="3263427"/>
              <a:ext cx="575668" cy="657895"/>
              <a:chOff x="8723730" y="3828847"/>
              <a:chExt cx="575642" cy="657865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8723730" y="3828847"/>
                <a:ext cx="575642" cy="657865"/>
              </a:xfrm>
              <a:custGeom>
                <a:avLst/>
                <a:gdLst/>
                <a:ahLst/>
                <a:cxnLst/>
                <a:rect l="l" t="t" r="r" b="b"/>
                <a:pathLst>
                  <a:path w="575642" h="657865" extrusionOk="0">
                    <a:moveTo>
                      <a:pt x="466682" y="0"/>
                    </a:moveTo>
                    <a:lnTo>
                      <a:pt x="0" y="454537"/>
                    </a:lnTo>
                    <a:lnTo>
                      <a:pt x="575642" y="657865"/>
                    </a:lnTo>
                    <a:lnTo>
                      <a:pt x="4666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8723730" y="3828847"/>
                <a:ext cx="466681" cy="454537"/>
              </a:xfrm>
              <a:custGeom>
                <a:avLst/>
                <a:gdLst/>
                <a:ahLst/>
                <a:cxnLst/>
                <a:rect l="l" t="t" r="r" b="b"/>
                <a:pathLst>
                  <a:path w="466681" h="454537" extrusionOk="0">
                    <a:moveTo>
                      <a:pt x="466682" y="0"/>
                    </a:moveTo>
                    <a:lnTo>
                      <a:pt x="344086" y="397588"/>
                    </a:lnTo>
                    <a:lnTo>
                      <a:pt x="0" y="45453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9067817" y="4226437"/>
                <a:ext cx="231550" cy="260271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260271" extrusionOk="0">
                    <a:moveTo>
                      <a:pt x="231550" y="26027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5"/>
            <p:cNvGrpSpPr/>
            <p:nvPr/>
          </p:nvGrpSpPr>
          <p:grpSpPr>
            <a:xfrm>
              <a:off x="-311156" y="601263"/>
              <a:ext cx="9589759" cy="4891251"/>
              <a:chOff x="-311156" y="601263"/>
              <a:chExt cx="9589759" cy="4891251"/>
            </a:xfrm>
          </p:grpSpPr>
          <p:grpSp>
            <p:nvGrpSpPr>
              <p:cNvPr id="113" name="Google Shape;113;p5"/>
              <p:cNvGrpSpPr/>
              <p:nvPr/>
            </p:nvGrpSpPr>
            <p:grpSpPr>
              <a:xfrm rot="5050526">
                <a:off x="8419053" y="769853"/>
                <a:ext cx="949821" cy="676378"/>
                <a:chOff x="713705" y="1462686"/>
                <a:chExt cx="1116923" cy="795374"/>
              </a:xfrm>
            </p:grpSpPr>
            <p:grpSp>
              <p:nvGrpSpPr>
                <p:cNvPr id="114" name="Google Shape;114;p5"/>
                <p:cNvGrpSpPr/>
                <p:nvPr/>
              </p:nvGrpSpPr>
              <p:grpSpPr>
                <a:xfrm flipH="1">
                  <a:off x="960915" y="1613208"/>
                  <a:ext cx="868899" cy="644579"/>
                  <a:chOff x="9314223" y="2823358"/>
                  <a:chExt cx="868899" cy="644579"/>
                </a:xfrm>
              </p:grpSpPr>
              <p:sp>
                <p:nvSpPr>
                  <p:cNvPr id="115" name="Google Shape;115;p5"/>
                  <p:cNvSpPr/>
                  <p:nvPr/>
                </p:nvSpPr>
                <p:spPr>
                  <a:xfrm>
                    <a:off x="9314223" y="2823358"/>
                    <a:ext cx="868899" cy="64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899" h="644579" extrusionOk="0">
                        <a:moveTo>
                          <a:pt x="763028" y="95"/>
                        </a:moveTo>
                        <a:lnTo>
                          <a:pt x="168472" y="408331"/>
                        </a:lnTo>
                        <a:cubicBezTo>
                          <a:pt x="145236" y="424284"/>
                          <a:pt x="124852" y="444031"/>
                          <a:pt x="108175" y="466745"/>
                        </a:cubicBezTo>
                        <a:lnTo>
                          <a:pt x="100" y="613929"/>
                        </a:lnTo>
                        <a:lnTo>
                          <a:pt x="10671" y="629302"/>
                        </a:lnTo>
                        <a:lnTo>
                          <a:pt x="21239" y="644675"/>
                        </a:lnTo>
                        <a:lnTo>
                          <a:pt x="197492" y="596637"/>
                        </a:lnTo>
                        <a:cubicBezTo>
                          <a:pt x="224689" y="589223"/>
                          <a:pt x="250445" y="577289"/>
                          <a:pt x="273681" y="561336"/>
                        </a:cubicBezTo>
                        <a:lnTo>
                          <a:pt x="868999" y="1525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5"/>
                  <p:cNvSpPr/>
                  <p:nvPr/>
                </p:nvSpPr>
                <p:spPr>
                  <a:xfrm>
                    <a:off x="9322602" y="2839923"/>
                    <a:ext cx="844283" cy="616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4283" h="616255" extrusionOk="0">
                        <a:moveTo>
                          <a:pt x="100" y="609552"/>
                        </a:moveTo>
                        <a:lnTo>
                          <a:pt x="110808" y="458255"/>
                        </a:lnTo>
                        <a:cubicBezTo>
                          <a:pt x="126571" y="436770"/>
                          <a:pt x="145848" y="418096"/>
                          <a:pt x="167827" y="403018"/>
                        </a:cubicBezTo>
                        <a:lnTo>
                          <a:pt x="754645" y="95"/>
                        </a:lnTo>
                        <a:lnTo>
                          <a:pt x="844383" y="130601"/>
                        </a:lnTo>
                        <a:lnTo>
                          <a:pt x="257568" y="533521"/>
                        </a:lnTo>
                        <a:cubicBezTo>
                          <a:pt x="235600" y="548616"/>
                          <a:pt x="211242" y="559902"/>
                          <a:pt x="185519" y="566904"/>
                        </a:cubicBezTo>
                        <a:lnTo>
                          <a:pt x="4775" y="61635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5"/>
                  <p:cNvSpPr/>
                  <p:nvPr/>
                </p:nvSpPr>
                <p:spPr>
                  <a:xfrm>
                    <a:off x="10069409" y="2824254"/>
                    <a:ext cx="111784" cy="157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84" h="157423" extrusionOk="0">
                        <a:moveTo>
                          <a:pt x="111785" y="152915"/>
                        </a:moveTo>
                        <a:lnTo>
                          <a:pt x="6443" y="0"/>
                        </a:lnTo>
                        <a:lnTo>
                          <a:pt x="0" y="4422"/>
                        </a:lnTo>
                        <a:lnTo>
                          <a:pt x="105210" y="157424"/>
                        </a:lnTo>
                        <a:lnTo>
                          <a:pt x="111785" y="152915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" name="Google Shape;118;p5"/>
                <p:cNvGrpSpPr/>
                <p:nvPr/>
              </p:nvGrpSpPr>
              <p:grpSpPr>
                <a:xfrm flipH="1">
                  <a:off x="1281363" y="1839151"/>
                  <a:ext cx="540072" cy="406877"/>
                  <a:chOff x="9322602" y="3049301"/>
                  <a:chExt cx="540072" cy="406877"/>
                </a:xfrm>
              </p:grpSpPr>
              <p:grpSp>
                <p:nvGrpSpPr>
                  <p:cNvPr id="119" name="Google Shape;119;p5"/>
                  <p:cNvGrpSpPr/>
                  <p:nvPr/>
                </p:nvGrpSpPr>
                <p:grpSpPr>
                  <a:xfrm>
                    <a:off x="9322602" y="3049764"/>
                    <a:ext cx="538670" cy="406414"/>
                    <a:chOff x="9322602" y="3049764"/>
                    <a:chExt cx="538670" cy="406414"/>
                  </a:xfrm>
                </p:grpSpPr>
                <p:sp>
                  <p:nvSpPr>
                    <p:cNvPr id="120" name="Google Shape;120;p5"/>
                    <p:cNvSpPr/>
                    <p:nvPr/>
                  </p:nvSpPr>
                  <p:spPr>
                    <a:xfrm>
                      <a:off x="9322602" y="3049764"/>
                      <a:ext cx="538670" cy="406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670" h="406414" extrusionOk="0">
                          <a:moveTo>
                            <a:pt x="449032" y="95"/>
                          </a:moveTo>
                          <a:lnTo>
                            <a:pt x="167827" y="193177"/>
                          </a:lnTo>
                          <a:cubicBezTo>
                            <a:pt x="145848" y="208255"/>
                            <a:pt x="126571" y="226929"/>
                            <a:pt x="110808" y="248414"/>
                          </a:cubicBezTo>
                          <a:lnTo>
                            <a:pt x="100" y="399711"/>
                          </a:lnTo>
                          <a:lnTo>
                            <a:pt x="4775" y="406510"/>
                          </a:lnTo>
                          <a:lnTo>
                            <a:pt x="185519" y="357063"/>
                          </a:lnTo>
                          <a:cubicBezTo>
                            <a:pt x="211242" y="350061"/>
                            <a:pt x="235599" y="338776"/>
                            <a:pt x="257568" y="323680"/>
                          </a:cubicBezTo>
                          <a:lnTo>
                            <a:pt x="538770" y="13060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1" name="Google Shape;121;p5"/>
                    <p:cNvSpPr/>
                    <p:nvPr/>
                  </p:nvSpPr>
                  <p:spPr>
                    <a:xfrm>
                      <a:off x="9490384" y="3069344"/>
                      <a:ext cx="329620" cy="186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20" h="186168" extrusionOk="0">
                          <a:moveTo>
                            <a:pt x="100" y="186263"/>
                          </a:moveTo>
                          <a:lnTo>
                            <a:pt x="271235" y="95"/>
                          </a:lnTo>
                          <a:cubicBezTo>
                            <a:pt x="271235" y="95"/>
                            <a:pt x="295726" y="57808"/>
                            <a:pt x="329720" y="95192"/>
                          </a:cubicBezTo>
                          <a:cubicBezTo>
                            <a:pt x="329720" y="95192"/>
                            <a:pt x="277860" y="57936"/>
                            <a:pt x="262084" y="22941"/>
                          </a:cubicBezTo>
                          <a:cubicBezTo>
                            <a:pt x="179017" y="83927"/>
                            <a:pt x="91438" y="138524"/>
                            <a:pt x="101" y="18626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2" name="Google Shape;122;p5"/>
                  <p:cNvSpPr/>
                  <p:nvPr/>
                </p:nvSpPr>
                <p:spPr>
                  <a:xfrm>
                    <a:off x="9770132" y="3049301"/>
                    <a:ext cx="92542" cy="131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542" h="131430" extrusionOk="0">
                        <a:moveTo>
                          <a:pt x="91241" y="131063"/>
                        </a:moveTo>
                        <a:cubicBezTo>
                          <a:pt x="85022" y="135332"/>
                          <a:pt x="59894" y="109578"/>
                          <a:pt x="35115" y="73540"/>
                        </a:cubicBezTo>
                        <a:cubicBezTo>
                          <a:pt x="10332" y="37502"/>
                          <a:pt x="-4716" y="4827"/>
                          <a:pt x="1502" y="558"/>
                        </a:cubicBezTo>
                        <a:cubicBezTo>
                          <a:pt x="7720" y="-3712"/>
                          <a:pt x="32848" y="22041"/>
                          <a:pt x="57630" y="58079"/>
                        </a:cubicBezTo>
                        <a:cubicBezTo>
                          <a:pt x="82409" y="94118"/>
                          <a:pt x="97459" y="126793"/>
                          <a:pt x="91241" y="13106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3" name="Google Shape;123;p5"/>
                  <p:cNvGrpSpPr/>
                  <p:nvPr/>
                </p:nvGrpSpPr>
                <p:grpSpPr>
                  <a:xfrm>
                    <a:off x="9438824" y="3160959"/>
                    <a:ext cx="339033" cy="199734"/>
                    <a:chOff x="9438824" y="3160959"/>
                    <a:chExt cx="339033" cy="199734"/>
                  </a:xfrm>
                </p:grpSpPr>
                <p:sp>
                  <p:nvSpPr>
                    <p:cNvPr id="124" name="Google Shape;124;p5"/>
                    <p:cNvSpPr/>
                    <p:nvPr/>
                  </p:nvSpPr>
                  <p:spPr>
                    <a:xfrm>
                      <a:off x="9751296" y="3176345"/>
                      <a:ext cx="26561" cy="26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1" h="26541" extrusionOk="0">
                          <a:moveTo>
                            <a:pt x="20899" y="24304"/>
                          </a:moveTo>
                          <a:cubicBezTo>
                            <a:pt x="14853" y="28453"/>
                            <a:pt x="6587" y="26919"/>
                            <a:pt x="2434" y="20878"/>
                          </a:cubicBezTo>
                          <a:cubicBezTo>
                            <a:pt x="-1718" y="14837"/>
                            <a:pt x="-183" y="6577"/>
                            <a:pt x="5862" y="2428"/>
                          </a:cubicBezTo>
                          <a:cubicBezTo>
                            <a:pt x="11907" y="-1721"/>
                            <a:pt x="20174" y="-188"/>
                            <a:pt x="24326" y="5852"/>
                          </a:cubicBezTo>
                          <a:cubicBezTo>
                            <a:pt x="28479" y="11892"/>
                            <a:pt x="26946" y="20152"/>
                            <a:pt x="20902" y="24302"/>
                          </a:cubicBezTo>
                          <a:cubicBezTo>
                            <a:pt x="20901" y="24303"/>
                            <a:pt x="20900" y="24304"/>
                            <a:pt x="20899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5" name="Google Shape;125;p5"/>
                    <p:cNvSpPr/>
                    <p:nvPr/>
                  </p:nvSpPr>
                  <p:spPr>
                    <a:xfrm>
                      <a:off x="9631053" y="3247865"/>
                      <a:ext cx="26564" cy="265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64" h="26544" extrusionOk="0">
                          <a:moveTo>
                            <a:pt x="20904" y="24304"/>
                          </a:moveTo>
                          <a:cubicBezTo>
                            <a:pt x="14860" y="28455"/>
                            <a:pt x="6592" y="26924"/>
                            <a:pt x="2437" y="20884"/>
                          </a:cubicBezTo>
                          <a:cubicBezTo>
                            <a:pt x="-1717" y="14844"/>
                            <a:pt x="-186" y="6582"/>
                            <a:pt x="5859" y="2431"/>
                          </a:cubicBezTo>
                          <a:cubicBezTo>
                            <a:pt x="11903" y="-1721"/>
                            <a:pt x="20172" y="-190"/>
                            <a:pt x="24327" y="5850"/>
                          </a:cubicBezTo>
                          <a:cubicBezTo>
                            <a:pt x="24328" y="5851"/>
                            <a:pt x="24328" y="5851"/>
                            <a:pt x="24329" y="5852"/>
                          </a:cubicBezTo>
                          <a:cubicBezTo>
                            <a:pt x="28482" y="11892"/>
                            <a:pt x="26949" y="20153"/>
                            <a:pt x="20905" y="2430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6" name="Google Shape;126;p5"/>
                    <p:cNvSpPr/>
                    <p:nvPr/>
                  </p:nvSpPr>
                  <p:spPr>
                    <a:xfrm>
                      <a:off x="9689647" y="3160959"/>
                      <a:ext cx="13778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8" h="13767" extrusionOk="0">
                          <a:moveTo>
                            <a:pt x="10890" y="12653"/>
                          </a:moveTo>
                          <a:cubicBezTo>
                            <a:pt x="7754" y="14805"/>
                            <a:pt x="3465" y="14010"/>
                            <a:pt x="1311" y="10876"/>
                          </a:cubicBezTo>
                          <a:cubicBezTo>
                            <a:pt x="-843" y="7743"/>
                            <a:pt x="-47" y="3458"/>
                            <a:pt x="3089" y="1305"/>
                          </a:cubicBezTo>
                          <a:cubicBezTo>
                            <a:pt x="6224" y="-846"/>
                            <a:pt x="10510" y="-52"/>
                            <a:pt x="12666" y="3079"/>
                          </a:cubicBezTo>
                          <a:cubicBezTo>
                            <a:pt x="14821" y="6212"/>
                            <a:pt x="14026" y="10499"/>
                            <a:pt x="10891" y="12653"/>
                          </a:cubicBezTo>
                          <a:cubicBezTo>
                            <a:pt x="10891" y="12653"/>
                            <a:pt x="10891" y="12653"/>
                            <a:pt x="10891" y="126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7" name="Google Shape;127;p5"/>
                    <p:cNvSpPr/>
                    <p:nvPr/>
                  </p:nvSpPr>
                  <p:spPr>
                    <a:xfrm>
                      <a:off x="9438824" y="3346926"/>
                      <a:ext cx="13776" cy="13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6" h="13767" extrusionOk="0">
                          <a:moveTo>
                            <a:pt x="10891" y="12651"/>
                          </a:moveTo>
                          <a:cubicBezTo>
                            <a:pt x="7756" y="14805"/>
                            <a:pt x="3468" y="14011"/>
                            <a:pt x="1313" y="10879"/>
                          </a:cubicBezTo>
                          <a:cubicBezTo>
                            <a:pt x="-843" y="7746"/>
                            <a:pt x="-49" y="3460"/>
                            <a:pt x="3087" y="1307"/>
                          </a:cubicBezTo>
                          <a:cubicBezTo>
                            <a:pt x="6222" y="-847"/>
                            <a:pt x="10510" y="-53"/>
                            <a:pt x="12665" y="3079"/>
                          </a:cubicBezTo>
                          <a:cubicBezTo>
                            <a:pt x="12665" y="3079"/>
                            <a:pt x="12665" y="3080"/>
                            <a:pt x="12665" y="3080"/>
                          </a:cubicBezTo>
                          <a:cubicBezTo>
                            <a:pt x="14818" y="6213"/>
                            <a:pt x="14024" y="10497"/>
                            <a:pt x="10891" y="1265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8" name="Google Shape;128;p5"/>
                    <p:cNvSpPr/>
                    <p:nvPr/>
                  </p:nvSpPr>
                  <p:spPr>
                    <a:xfrm>
                      <a:off x="9506531" y="3262708"/>
                      <a:ext cx="48627" cy="485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627" h="48592" extrusionOk="0">
                          <a:moveTo>
                            <a:pt x="38183" y="44413"/>
                          </a:moveTo>
                          <a:cubicBezTo>
                            <a:pt x="27116" y="52012"/>
                            <a:pt x="11981" y="49208"/>
                            <a:pt x="4377" y="38150"/>
                          </a:cubicBezTo>
                          <a:cubicBezTo>
                            <a:pt x="-3227" y="27092"/>
                            <a:pt x="-421" y="11967"/>
                            <a:pt x="10645" y="4369"/>
                          </a:cubicBezTo>
                          <a:cubicBezTo>
                            <a:pt x="21711" y="-3230"/>
                            <a:pt x="36846" y="-426"/>
                            <a:pt x="44451" y="10632"/>
                          </a:cubicBezTo>
                          <a:cubicBezTo>
                            <a:pt x="44451" y="10633"/>
                            <a:pt x="44452" y="10634"/>
                            <a:pt x="44452" y="10634"/>
                          </a:cubicBezTo>
                          <a:cubicBezTo>
                            <a:pt x="52055" y="21692"/>
                            <a:pt x="49248" y="36815"/>
                            <a:pt x="38183" y="44414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29" name="Google Shape;129;p5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0" name="Google Shape;130;p5"/>
                <p:cNvGrpSpPr/>
                <p:nvPr/>
              </p:nvGrpSpPr>
              <p:grpSpPr>
                <a:xfrm flipH="1">
                  <a:off x="713705" y="1462686"/>
                  <a:ext cx="371599" cy="329619"/>
                  <a:chOff x="10058733" y="2672836"/>
                  <a:chExt cx="371599" cy="329619"/>
                </a:xfrm>
              </p:grpSpPr>
              <p:grpSp>
                <p:nvGrpSpPr>
                  <p:cNvPr id="131" name="Google Shape;131;p5"/>
                  <p:cNvGrpSpPr/>
                  <p:nvPr/>
                </p:nvGrpSpPr>
                <p:grpSpPr>
                  <a:xfrm>
                    <a:off x="10144929" y="2672836"/>
                    <a:ext cx="285403" cy="245440"/>
                    <a:chOff x="10144929" y="2672836"/>
                    <a:chExt cx="285403" cy="245440"/>
                  </a:xfrm>
                </p:grpSpPr>
                <p:grpSp>
                  <p:nvGrpSpPr>
                    <p:cNvPr id="132" name="Google Shape;132;p5"/>
                    <p:cNvGrpSpPr/>
                    <p:nvPr/>
                  </p:nvGrpSpPr>
                  <p:grpSpPr>
                    <a:xfrm>
                      <a:off x="10151336" y="2672836"/>
                      <a:ext cx="278996" cy="238901"/>
                      <a:chOff x="10151336" y="2672836"/>
                      <a:chExt cx="278996" cy="238901"/>
                    </a:xfrm>
                  </p:grpSpPr>
                  <p:sp>
                    <p:nvSpPr>
                      <p:cNvPr id="133" name="Google Shape;133;p5"/>
                      <p:cNvSpPr/>
                      <p:nvPr/>
                    </p:nvSpPr>
                    <p:spPr>
                      <a:xfrm>
                        <a:off x="10151336" y="2672836"/>
                        <a:ext cx="278996" cy="23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8996" h="238901" extrusionOk="0">
                            <a:moveTo>
                              <a:pt x="59126" y="231860"/>
                            </a:moveTo>
                            <a:lnTo>
                              <a:pt x="2997" y="150233"/>
                            </a:lnTo>
                            <a:cubicBezTo>
                              <a:pt x="-2154" y="142743"/>
                              <a:pt x="-253" y="132500"/>
                              <a:pt x="7242" y="127354"/>
                            </a:cubicBezTo>
                            <a:cubicBezTo>
                              <a:pt x="7242" y="127353"/>
                              <a:pt x="7243" y="127353"/>
                              <a:pt x="7243" y="127353"/>
                            </a:cubicBezTo>
                            <a:lnTo>
                              <a:pt x="175679" y="11700"/>
                            </a:lnTo>
                            <a:cubicBezTo>
                              <a:pt x="205730" y="-8934"/>
                              <a:pt x="246831" y="-1318"/>
                              <a:pt x="267479" y="28711"/>
                            </a:cubicBezTo>
                            <a:cubicBezTo>
                              <a:pt x="267480" y="28712"/>
                              <a:pt x="267481" y="28714"/>
                              <a:pt x="267482" y="28715"/>
                            </a:cubicBezTo>
                            <a:lnTo>
                              <a:pt x="267483" y="28715"/>
                            </a:lnTo>
                            <a:cubicBezTo>
                              <a:pt x="288132" y="58745"/>
                              <a:pt x="280511" y="99816"/>
                              <a:pt x="250459" y="120450"/>
                            </a:cubicBezTo>
                            <a:lnTo>
                              <a:pt x="82022" y="236103"/>
                            </a:lnTo>
                            <a:cubicBezTo>
                              <a:pt x="74527" y="241248"/>
                              <a:pt x="64277" y="239349"/>
                              <a:pt x="59126" y="23186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4" name="Google Shape;134;p5"/>
                      <p:cNvSpPr/>
                      <p:nvPr/>
                    </p:nvSpPr>
                    <p:spPr>
                      <a:xfrm>
                        <a:off x="10192979" y="2681696"/>
                        <a:ext cx="227433" cy="1170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7433" h="117067" extrusionOk="0">
                            <a:moveTo>
                              <a:pt x="3782" y="100009"/>
                            </a:moveTo>
                            <a:cubicBezTo>
                              <a:pt x="24304" y="85917"/>
                              <a:pt x="98071" y="35267"/>
                              <a:pt x="130220" y="13193"/>
                            </a:cubicBezTo>
                            <a:cubicBezTo>
                              <a:pt x="146701" y="1581"/>
                              <a:pt x="167312" y="-2562"/>
                              <a:pt x="187004" y="1778"/>
                            </a:cubicBezTo>
                            <a:cubicBezTo>
                              <a:pt x="203531" y="5454"/>
                              <a:pt x="217772" y="15861"/>
                              <a:pt x="226286" y="30487"/>
                            </a:cubicBezTo>
                            <a:cubicBezTo>
                              <a:pt x="227022" y="31728"/>
                              <a:pt x="227443" y="33129"/>
                              <a:pt x="227514" y="34570"/>
                            </a:cubicBezTo>
                            <a:lnTo>
                              <a:pt x="227523" y="34738"/>
                            </a:lnTo>
                            <a:cubicBezTo>
                              <a:pt x="227758" y="39487"/>
                              <a:pt x="224097" y="43527"/>
                              <a:pt x="219344" y="43763"/>
                            </a:cubicBezTo>
                            <a:cubicBezTo>
                              <a:pt x="216785" y="43889"/>
                              <a:pt x="214303" y="42872"/>
                              <a:pt x="212572" y="40987"/>
                            </a:cubicBezTo>
                            <a:cubicBezTo>
                              <a:pt x="200956" y="26950"/>
                              <a:pt x="183393" y="19213"/>
                              <a:pt x="165188" y="20113"/>
                            </a:cubicBezTo>
                            <a:cubicBezTo>
                              <a:pt x="155324" y="20963"/>
                              <a:pt x="145851" y="24363"/>
                              <a:pt x="137701" y="29980"/>
                            </a:cubicBezTo>
                            <a:lnTo>
                              <a:pt x="7423" y="116830"/>
                            </a:lnTo>
                            <a:cubicBezTo>
                              <a:pt x="7423" y="116830"/>
                              <a:pt x="4684" y="119348"/>
                              <a:pt x="837" y="110519"/>
                            </a:cubicBezTo>
                            <a:cubicBezTo>
                              <a:pt x="-830" y="106763"/>
                              <a:pt x="405" y="102353"/>
                              <a:pt x="3782" y="10000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5" name="Google Shape;135;p5"/>
                    <p:cNvSpPr/>
                    <p:nvPr/>
                  </p:nvSpPr>
                  <p:spPr>
                    <a:xfrm rot="-2071395">
                      <a:off x="10181215" y="2794071"/>
                      <a:ext cx="13107" cy="132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89" h="131948" extrusionOk="0">
                          <a:moveTo>
                            <a:pt x="100" y="95"/>
                          </a:moveTo>
                          <a:lnTo>
                            <a:pt x="13189" y="95"/>
                          </a:lnTo>
                          <a:lnTo>
                            <a:pt x="13189" y="132043"/>
                          </a:lnTo>
                          <a:lnTo>
                            <a:pt x="100" y="13204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6" name="Google Shape;136;p5"/>
                  <p:cNvSpPr/>
                  <p:nvPr/>
                </p:nvSpPr>
                <p:spPr>
                  <a:xfrm rot="3328605">
                    <a:off x="10032925" y="2848492"/>
                    <a:ext cx="246440" cy="66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110" h="66855" extrusionOk="0">
                        <a:moveTo>
                          <a:pt x="8140" y="95"/>
                        </a:moveTo>
                        <a:lnTo>
                          <a:pt x="238169" y="95"/>
                        </a:lnTo>
                        <a:cubicBezTo>
                          <a:pt x="242610" y="95"/>
                          <a:pt x="246211" y="3693"/>
                          <a:pt x="246211" y="8130"/>
                        </a:cubicBezTo>
                        <a:lnTo>
                          <a:pt x="246211" y="58916"/>
                        </a:lnTo>
                        <a:cubicBezTo>
                          <a:pt x="246211" y="63353"/>
                          <a:pt x="242611" y="66950"/>
                          <a:pt x="238170" y="66950"/>
                        </a:cubicBezTo>
                        <a:lnTo>
                          <a:pt x="8141" y="66950"/>
                        </a:lnTo>
                        <a:cubicBezTo>
                          <a:pt x="3700" y="66950"/>
                          <a:pt x="100" y="63353"/>
                          <a:pt x="100" y="58916"/>
                        </a:cubicBezTo>
                        <a:lnTo>
                          <a:pt x="100" y="8130"/>
                        </a:lnTo>
                        <a:cubicBezTo>
                          <a:pt x="100" y="3693"/>
                          <a:pt x="3700" y="95"/>
                          <a:pt x="8140" y="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7" name="Google Shape;137;p5"/>
                <p:cNvSpPr/>
                <p:nvPr/>
              </p:nvSpPr>
              <p:spPr>
                <a:xfrm flipH="1">
                  <a:off x="1281363" y="183915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8" name="Google Shape;138;p5"/>
                <p:cNvGrpSpPr/>
                <p:nvPr/>
              </p:nvGrpSpPr>
              <p:grpSpPr>
                <a:xfrm flipH="1">
                  <a:off x="976736" y="1629773"/>
                  <a:ext cx="811764" cy="601848"/>
                  <a:chOff x="9355537" y="2839923"/>
                  <a:chExt cx="811764" cy="601848"/>
                </a:xfrm>
              </p:grpSpPr>
              <p:sp>
                <p:nvSpPr>
                  <p:cNvPr id="139" name="Google Shape;139;p5"/>
                  <p:cNvSpPr/>
                  <p:nvPr/>
                </p:nvSpPr>
                <p:spPr>
                  <a:xfrm>
                    <a:off x="9355537" y="2839923"/>
                    <a:ext cx="732703" cy="564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03" h="564447" extrusionOk="0">
                        <a:moveTo>
                          <a:pt x="721710" y="95"/>
                        </a:moveTo>
                        <a:lnTo>
                          <a:pt x="116348" y="417337"/>
                        </a:lnTo>
                        <a:cubicBezTo>
                          <a:pt x="110909" y="421085"/>
                          <a:pt x="106098" y="425668"/>
                          <a:pt x="102092" y="430918"/>
                        </a:cubicBezTo>
                        <a:lnTo>
                          <a:pt x="100" y="564543"/>
                        </a:lnTo>
                        <a:lnTo>
                          <a:pt x="109392" y="462141"/>
                        </a:lnTo>
                        <a:cubicBezTo>
                          <a:pt x="128348" y="444380"/>
                          <a:pt x="148517" y="427957"/>
                          <a:pt x="169753" y="412992"/>
                        </a:cubicBezTo>
                        <a:lnTo>
                          <a:pt x="732803" y="1622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5"/>
                  <p:cNvSpPr/>
                  <p:nvPr/>
                </p:nvSpPr>
                <p:spPr>
                  <a:xfrm>
                    <a:off x="9381258" y="2954903"/>
                    <a:ext cx="786043" cy="48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043" h="486868" extrusionOk="0">
                        <a:moveTo>
                          <a:pt x="786144" y="16223"/>
                        </a:moveTo>
                        <a:lnTo>
                          <a:pt x="179298" y="431308"/>
                        </a:lnTo>
                        <a:cubicBezTo>
                          <a:pt x="173846" y="435037"/>
                          <a:pt x="167840" y="437882"/>
                          <a:pt x="161501" y="439738"/>
                        </a:cubicBezTo>
                        <a:lnTo>
                          <a:pt x="100" y="486964"/>
                        </a:lnTo>
                        <a:lnTo>
                          <a:pt x="134948" y="421733"/>
                        </a:lnTo>
                        <a:cubicBezTo>
                          <a:pt x="158338" y="410420"/>
                          <a:pt x="180912" y="397495"/>
                          <a:pt x="202506" y="383051"/>
                        </a:cubicBezTo>
                        <a:lnTo>
                          <a:pt x="775053" y="9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" name="Google Shape;141;p5"/>
                <p:cNvSpPr/>
                <p:nvPr/>
              </p:nvSpPr>
              <p:spPr>
                <a:xfrm flipH="1">
                  <a:off x="1081361" y="1652415"/>
                  <a:ext cx="572295" cy="39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95" h="392944" extrusionOk="0">
                      <a:moveTo>
                        <a:pt x="572295" y="0"/>
                      </a:moveTo>
                      <a:lnTo>
                        <a:pt x="501565" y="50292"/>
                      </a:lnTo>
                      <a:lnTo>
                        <a:pt x="430497" y="100090"/>
                      </a:lnTo>
                      <a:lnTo>
                        <a:pt x="287811" y="198895"/>
                      </a:lnTo>
                      <a:lnTo>
                        <a:pt x="144357" y="296570"/>
                      </a:lnTo>
                      <a:lnTo>
                        <a:pt x="72356" y="345012"/>
                      </a:lnTo>
                      <a:lnTo>
                        <a:pt x="0" y="392944"/>
                      </a:lnTo>
                      <a:lnTo>
                        <a:pt x="70723" y="342644"/>
                      </a:lnTo>
                      <a:lnTo>
                        <a:pt x="141791" y="292846"/>
                      </a:lnTo>
                      <a:lnTo>
                        <a:pt x="284484" y="194049"/>
                      </a:lnTo>
                      <a:lnTo>
                        <a:pt x="427946" y="96382"/>
                      </a:lnTo>
                      <a:lnTo>
                        <a:pt x="499948" y="47940"/>
                      </a:lnTo>
                      <a:lnTo>
                        <a:pt x="5722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5"/>
                <p:cNvSpPr/>
                <p:nvPr/>
              </p:nvSpPr>
              <p:spPr>
                <a:xfrm flipH="1">
                  <a:off x="1807858" y="2226768"/>
                  <a:ext cx="22770" cy="31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0" h="31292" extrusionOk="0">
                      <a:moveTo>
                        <a:pt x="22053" y="31114"/>
                      </a:moveTo>
                      <a:cubicBezTo>
                        <a:pt x="19723" y="32714"/>
                        <a:pt x="13100" y="27130"/>
                        <a:pt x="7262" y="18640"/>
                      </a:cubicBezTo>
                      <a:cubicBezTo>
                        <a:pt x="1425" y="10152"/>
                        <a:pt x="-1416" y="1970"/>
                        <a:pt x="914" y="369"/>
                      </a:cubicBezTo>
                      <a:cubicBezTo>
                        <a:pt x="3245" y="-1232"/>
                        <a:pt x="9867" y="4353"/>
                        <a:pt x="15707" y="12843"/>
                      </a:cubicBezTo>
                      <a:cubicBezTo>
                        <a:pt x="21546" y="21333"/>
                        <a:pt x="24389" y="29513"/>
                        <a:pt x="22053" y="311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143;p5"/>
              <p:cNvGrpSpPr/>
              <p:nvPr/>
            </p:nvGrpSpPr>
            <p:grpSpPr>
              <a:xfrm>
                <a:off x="-311156" y="3688549"/>
                <a:ext cx="1257160" cy="1803965"/>
                <a:chOff x="-311156" y="3536149"/>
                <a:chExt cx="1257160" cy="1803965"/>
              </a:xfrm>
            </p:grpSpPr>
            <p:grpSp>
              <p:nvGrpSpPr>
                <p:cNvPr id="144" name="Google Shape;144;p5"/>
                <p:cNvGrpSpPr/>
                <p:nvPr/>
              </p:nvGrpSpPr>
              <p:grpSpPr>
                <a:xfrm rot="-3395854">
                  <a:off x="58526" y="4412038"/>
                  <a:ext cx="704403" cy="817856"/>
                  <a:chOff x="8852845" y="2737172"/>
                  <a:chExt cx="704424" cy="817880"/>
                </a:xfrm>
              </p:grpSpPr>
              <p:sp>
                <p:nvSpPr>
                  <p:cNvPr id="145" name="Google Shape;145;p5"/>
                  <p:cNvSpPr/>
                  <p:nvPr/>
                </p:nvSpPr>
                <p:spPr>
                  <a:xfrm>
                    <a:off x="8852845" y="2737172"/>
                    <a:ext cx="704424" cy="81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424" h="817880" extrusionOk="0">
                        <a:moveTo>
                          <a:pt x="20128" y="805032"/>
                        </a:moveTo>
                        <a:lnTo>
                          <a:pt x="20128" y="805032"/>
                        </a:lnTo>
                        <a:cubicBezTo>
                          <a:pt x="-3536" y="785363"/>
                          <a:pt x="-6750" y="750265"/>
                          <a:pt x="12950" y="726638"/>
                        </a:cubicBezTo>
                        <a:lnTo>
                          <a:pt x="618773" y="36"/>
                        </a:lnTo>
                        <a:lnTo>
                          <a:pt x="704469" y="71260"/>
                        </a:lnTo>
                        <a:lnTo>
                          <a:pt x="98646" y="797863"/>
                        </a:lnTo>
                        <a:cubicBezTo>
                          <a:pt x="78947" y="821491"/>
                          <a:pt x="43795" y="824701"/>
                          <a:pt x="20129" y="805034"/>
                        </a:cubicBezTo>
                        <a:cubicBezTo>
                          <a:pt x="20128" y="805033"/>
                          <a:pt x="20128" y="805033"/>
                          <a:pt x="20127" y="80503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5"/>
                  <p:cNvSpPr/>
                  <p:nvPr/>
                </p:nvSpPr>
                <p:spPr>
                  <a:xfrm>
                    <a:off x="8852845" y="2737172"/>
                    <a:ext cx="644338" cy="81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4338" h="813692" extrusionOk="0">
                        <a:moveTo>
                          <a:pt x="38560" y="747925"/>
                        </a:moveTo>
                        <a:lnTo>
                          <a:pt x="644383" y="21321"/>
                        </a:lnTo>
                        <a:lnTo>
                          <a:pt x="618773" y="36"/>
                        </a:lnTo>
                        <a:lnTo>
                          <a:pt x="12950" y="726638"/>
                        </a:lnTo>
                        <a:cubicBezTo>
                          <a:pt x="-6750" y="750265"/>
                          <a:pt x="-3536" y="785363"/>
                          <a:pt x="20128" y="805032"/>
                        </a:cubicBezTo>
                        <a:lnTo>
                          <a:pt x="20128" y="805032"/>
                        </a:lnTo>
                        <a:cubicBezTo>
                          <a:pt x="24469" y="808644"/>
                          <a:pt x="29334" y="811576"/>
                          <a:pt x="34559" y="813728"/>
                        </a:cubicBezTo>
                        <a:cubicBezTo>
                          <a:pt x="21347" y="793277"/>
                          <a:pt x="22967" y="766630"/>
                          <a:pt x="38560" y="7479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" name="Google Shape;147;p5"/>
                  <p:cNvSpPr/>
                  <p:nvPr/>
                </p:nvSpPr>
                <p:spPr>
                  <a:xfrm>
                    <a:off x="8863095" y="2789976"/>
                    <a:ext cx="694174" cy="765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174" h="765074" extrusionOk="0">
                        <a:moveTo>
                          <a:pt x="672056" y="36"/>
                        </a:moveTo>
                        <a:lnTo>
                          <a:pt x="66233" y="726638"/>
                        </a:lnTo>
                        <a:cubicBezTo>
                          <a:pt x="50086" y="745982"/>
                          <a:pt x="22938" y="752086"/>
                          <a:pt x="44" y="741520"/>
                        </a:cubicBezTo>
                        <a:cubicBezTo>
                          <a:pt x="2841" y="745502"/>
                          <a:pt x="6147" y="749102"/>
                          <a:pt x="9878" y="752228"/>
                        </a:cubicBezTo>
                        <a:lnTo>
                          <a:pt x="9878" y="752228"/>
                        </a:lnTo>
                        <a:cubicBezTo>
                          <a:pt x="33544" y="771894"/>
                          <a:pt x="68696" y="768685"/>
                          <a:pt x="88396" y="745059"/>
                        </a:cubicBezTo>
                        <a:lnTo>
                          <a:pt x="694219" y="18456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8" name="Google Shape;148;p5"/>
                <p:cNvSpPr/>
                <p:nvPr/>
              </p:nvSpPr>
              <p:spPr>
                <a:xfrm rot="-3397668">
                  <a:off x="219918" y="4325104"/>
                  <a:ext cx="109726" cy="1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41" h="100064" extrusionOk="0">
                      <a:moveTo>
                        <a:pt x="85740" y="100100"/>
                      </a:moveTo>
                      <a:cubicBezTo>
                        <a:pt x="85740" y="100100"/>
                        <a:pt x="25895" y="78873"/>
                        <a:pt x="44" y="28875"/>
                      </a:cubicBezTo>
                      <a:lnTo>
                        <a:pt x="24090" y="36"/>
                      </a:lnTo>
                      <a:lnTo>
                        <a:pt x="109786" y="71260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5"/>
                <p:cNvSpPr/>
                <p:nvPr/>
              </p:nvSpPr>
              <p:spPr>
                <a:xfrm rot="-6329609">
                  <a:off x="-221999" y="3626349"/>
                  <a:ext cx="777760" cy="776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81" h="775454" extrusionOk="0">
                      <a:moveTo>
                        <a:pt x="776726" y="387763"/>
                      </a:moveTo>
                      <a:cubicBezTo>
                        <a:pt x="776726" y="601899"/>
                        <a:pt x="602860" y="775490"/>
                        <a:pt x="388386" y="775490"/>
                      </a:cubicBezTo>
                      <a:cubicBezTo>
                        <a:pt x="173910" y="775490"/>
                        <a:pt x="45" y="601899"/>
                        <a:pt x="45" y="387763"/>
                      </a:cubicBezTo>
                      <a:cubicBezTo>
                        <a:pt x="45" y="173627"/>
                        <a:pt x="173911" y="36"/>
                        <a:pt x="388386" y="36"/>
                      </a:cubicBezTo>
                      <a:cubicBezTo>
                        <a:pt x="602861" y="36"/>
                        <a:pt x="776726" y="173627"/>
                        <a:pt x="776726" y="3877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5"/>
                <p:cNvSpPr/>
                <p:nvPr/>
              </p:nvSpPr>
              <p:spPr>
                <a:xfrm rot="-3963999">
                  <a:off x="-191165" y="3659935"/>
                  <a:ext cx="713967" cy="71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55" h="714026" extrusionOk="0">
                      <a:moveTo>
                        <a:pt x="715200" y="357049"/>
                      </a:moveTo>
                      <a:cubicBezTo>
                        <a:pt x="715200" y="554222"/>
                        <a:pt x="555107" y="714062"/>
                        <a:pt x="357622" y="714062"/>
                      </a:cubicBezTo>
                      <a:cubicBezTo>
                        <a:pt x="160137" y="714062"/>
                        <a:pt x="44" y="554222"/>
                        <a:pt x="44" y="357049"/>
                      </a:cubicBezTo>
                      <a:cubicBezTo>
                        <a:pt x="44" y="159876"/>
                        <a:pt x="160137" y="36"/>
                        <a:pt x="357622" y="36"/>
                      </a:cubicBezTo>
                      <a:cubicBezTo>
                        <a:pt x="555107" y="36"/>
                        <a:pt x="715200" y="159876"/>
                        <a:pt x="715200" y="35704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1" name="Google Shape;151;p5"/>
                <p:cNvGrpSpPr/>
                <p:nvPr/>
              </p:nvGrpSpPr>
              <p:grpSpPr>
                <a:xfrm rot="-3395854">
                  <a:off x="-164728" y="3684688"/>
                  <a:ext cx="662001" cy="660919"/>
                  <a:chOff x="9412203" y="2167931"/>
                  <a:chExt cx="662020" cy="660938"/>
                </a:xfrm>
              </p:grpSpPr>
              <p:grpSp>
                <p:nvGrpSpPr>
                  <p:cNvPr id="152" name="Google Shape;152;p5"/>
                  <p:cNvGrpSpPr/>
                  <p:nvPr/>
                </p:nvGrpSpPr>
                <p:grpSpPr>
                  <a:xfrm>
                    <a:off x="9412203" y="2167931"/>
                    <a:ext cx="662020" cy="660938"/>
                    <a:chOff x="9412203" y="2167931"/>
                    <a:chExt cx="662020" cy="660938"/>
                  </a:xfrm>
                </p:grpSpPr>
                <p:grpSp>
                  <p:nvGrpSpPr>
                    <p:cNvPr id="153" name="Google Shape;153;p5"/>
                    <p:cNvGrpSpPr/>
                    <p:nvPr/>
                  </p:nvGrpSpPr>
                  <p:grpSpPr>
                    <a:xfrm>
                      <a:off x="9412203" y="2167931"/>
                      <a:ext cx="662020" cy="660938"/>
                      <a:chOff x="9412203" y="2167931"/>
                      <a:chExt cx="662020" cy="660938"/>
                    </a:xfrm>
                  </p:grpSpPr>
                  <p:sp>
                    <p:nvSpPr>
                      <p:cNvPr id="154" name="Google Shape;154;p5"/>
                      <p:cNvSpPr/>
                      <p:nvPr/>
                    </p:nvSpPr>
                    <p:spPr>
                      <a:xfrm>
                        <a:off x="9412203" y="2167931"/>
                        <a:ext cx="661982" cy="660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982" h="660938" extrusionOk="0">
                            <a:moveTo>
                              <a:pt x="585417" y="541928"/>
                            </a:moveTo>
                            <a:cubicBezTo>
                              <a:pt x="468467" y="682197"/>
                              <a:pt x="259770" y="701249"/>
                              <a:pt x="119279" y="584483"/>
                            </a:cubicBezTo>
                            <a:cubicBezTo>
                              <a:pt x="-21211" y="467717"/>
                              <a:pt x="-40293" y="259350"/>
                              <a:pt x="76657" y="119082"/>
                            </a:cubicBezTo>
                            <a:cubicBezTo>
                              <a:pt x="193607" y="-21186"/>
                              <a:pt x="402304" y="-40238"/>
                              <a:pt x="542795" y="76527"/>
                            </a:cubicBezTo>
                            <a:cubicBezTo>
                              <a:pt x="683282" y="193294"/>
                              <a:pt x="702364" y="401659"/>
                              <a:pt x="585415" y="54192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5" name="Google Shape;155;p5"/>
                      <p:cNvSpPr/>
                      <p:nvPr/>
                    </p:nvSpPr>
                    <p:spPr>
                      <a:xfrm>
                        <a:off x="9413027" y="2359410"/>
                        <a:ext cx="661196" cy="469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1196" h="469405" extrusionOk="0">
                            <a:moveTo>
                              <a:pt x="630539" y="36"/>
                            </a:moveTo>
                            <a:cubicBezTo>
                              <a:pt x="642564" y="182138"/>
                              <a:pt x="504455" y="339494"/>
                              <a:pt x="322064" y="351499"/>
                            </a:cubicBezTo>
                            <a:cubicBezTo>
                              <a:pt x="185567" y="360484"/>
                              <a:pt x="57598" y="284701"/>
                              <a:pt x="44" y="160800"/>
                            </a:cubicBezTo>
                            <a:cubicBezTo>
                              <a:pt x="12104" y="342894"/>
                              <a:pt x="169730" y="480749"/>
                              <a:pt x="352111" y="468709"/>
                            </a:cubicBezTo>
                            <a:cubicBezTo>
                              <a:pt x="534493" y="456669"/>
                              <a:pt x="672566" y="299292"/>
                              <a:pt x="660507" y="117198"/>
                            </a:cubicBezTo>
                            <a:cubicBezTo>
                              <a:pt x="657821" y="76636"/>
                              <a:pt x="647661" y="36917"/>
                              <a:pt x="630538" y="3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56" name="Google Shape;156;p5"/>
                    <p:cNvSpPr/>
                    <p:nvPr/>
                  </p:nvSpPr>
                  <p:spPr>
                    <a:xfrm>
                      <a:off x="9496918" y="2215130"/>
                      <a:ext cx="406584" cy="294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84" h="294114" extrusionOk="0">
                          <a:moveTo>
                            <a:pt x="240943" y="283476"/>
                          </a:moveTo>
                          <a:cubicBezTo>
                            <a:pt x="130625" y="313797"/>
                            <a:pt x="24360" y="277317"/>
                            <a:pt x="3590" y="201997"/>
                          </a:cubicBezTo>
                          <a:cubicBezTo>
                            <a:pt x="-17178" y="126674"/>
                            <a:pt x="55417" y="41033"/>
                            <a:pt x="165733" y="10710"/>
                          </a:cubicBezTo>
                          <a:cubicBezTo>
                            <a:pt x="276048" y="-19611"/>
                            <a:pt x="382316" y="16869"/>
                            <a:pt x="403084" y="92190"/>
                          </a:cubicBezTo>
                          <a:cubicBezTo>
                            <a:pt x="423852" y="167512"/>
                            <a:pt x="351259" y="253154"/>
                            <a:pt x="240943" y="2834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9484520" y="2214263"/>
                    <a:ext cx="361052" cy="197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52" h="197583" extrusionOk="0">
                        <a:moveTo>
                          <a:pt x="361097" y="26666"/>
                        </a:moveTo>
                        <a:cubicBezTo>
                          <a:pt x="343664" y="19668"/>
                          <a:pt x="325560" y="14468"/>
                          <a:pt x="307067" y="11149"/>
                        </a:cubicBezTo>
                        <a:cubicBezTo>
                          <a:pt x="288739" y="7509"/>
                          <a:pt x="270082" y="5777"/>
                          <a:pt x="251395" y="5981"/>
                        </a:cubicBezTo>
                        <a:cubicBezTo>
                          <a:pt x="214112" y="5847"/>
                          <a:pt x="177344" y="14666"/>
                          <a:pt x="144192" y="31697"/>
                        </a:cubicBezTo>
                        <a:cubicBezTo>
                          <a:pt x="127668" y="40140"/>
                          <a:pt x="112154" y="50421"/>
                          <a:pt x="97944" y="62343"/>
                        </a:cubicBezTo>
                        <a:cubicBezTo>
                          <a:pt x="83817" y="74468"/>
                          <a:pt x="70806" y="87830"/>
                          <a:pt x="59066" y="102271"/>
                        </a:cubicBezTo>
                        <a:cubicBezTo>
                          <a:pt x="35609" y="131558"/>
                          <a:pt x="15792" y="163574"/>
                          <a:pt x="44" y="197619"/>
                        </a:cubicBezTo>
                        <a:lnTo>
                          <a:pt x="10948" y="171552"/>
                        </a:lnTo>
                        <a:lnTo>
                          <a:pt x="23514" y="146182"/>
                        </a:lnTo>
                        <a:cubicBezTo>
                          <a:pt x="32648" y="129590"/>
                          <a:pt x="42987" y="113690"/>
                          <a:pt x="54450" y="98608"/>
                        </a:cubicBezTo>
                        <a:cubicBezTo>
                          <a:pt x="77429" y="68009"/>
                          <a:pt x="106877" y="42841"/>
                          <a:pt x="140702" y="24893"/>
                        </a:cubicBezTo>
                        <a:cubicBezTo>
                          <a:pt x="174986" y="7596"/>
                          <a:pt x="213042" y="-918"/>
                          <a:pt x="251442" y="120"/>
                        </a:cubicBezTo>
                        <a:cubicBezTo>
                          <a:pt x="289486" y="951"/>
                          <a:pt x="326897" y="10008"/>
                          <a:pt x="361097" y="266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" name="Google Shape;158;p5"/>
                <p:cNvGrpSpPr/>
                <p:nvPr/>
              </p:nvGrpSpPr>
              <p:grpSpPr>
                <a:xfrm rot="-3395854">
                  <a:off x="219955" y="4413026"/>
                  <a:ext cx="188988" cy="187330"/>
                  <a:chOff x="9319928" y="2799048"/>
                  <a:chExt cx="188994" cy="187335"/>
                </a:xfrm>
              </p:grpSpPr>
              <p:grpSp>
                <p:nvGrpSpPr>
                  <p:cNvPr id="159" name="Google Shape;159;p5"/>
                  <p:cNvGrpSpPr/>
                  <p:nvPr/>
                </p:nvGrpSpPr>
                <p:grpSpPr>
                  <a:xfrm>
                    <a:off x="9375892" y="2799048"/>
                    <a:ext cx="133030" cy="120214"/>
                    <a:chOff x="9375892" y="2799048"/>
                    <a:chExt cx="133030" cy="120214"/>
                  </a:xfrm>
                </p:grpSpPr>
                <p:sp>
                  <p:nvSpPr>
                    <p:cNvPr id="160" name="Google Shape;160;p5"/>
                    <p:cNvSpPr/>
                    <p:nvPr/>
                  </p:nvSpPr>
                  <p:spPr>
                    <a:xfrm>
                      <a:off x="9375892" y="2799048"/>
                      <a:ext cx="133030" cy="1202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30" h="120214" extrusionOk="0">
                          <a:moveTo>
                            <a:pt x="85788" y="113586"/>
                          </a:moveTo>
                          <a:lnTo>
                            <a:pt x="10433" y="50957"/>
                          </a:lnTo>
                          <a:cubicBezTo>
                            <a:pt x="-1808" y="40784"/>
                            <a:pt x="-3470" y="22629"/>
                            <a:pt x="6720" y="10408"/>
                          </a:cubicBezTo>
                          <a:cubicBezTo>
                            <a:pt x="6720" y="10407"/>
                            <a:pt x="6720" y="10407"/>
                            <a:pt x="6720" y="10407"/>
                          </a:cubicBezTo>
                          <a:lnTo>
                            <a:pt x="6720" y="10407"/>
                          </a:lnTo>
                          <a:cubicBezTo>
                            <a:pt x="16910" y="-1813"/>
                            <a:pt x="35092" y="-3473"/>
                            <a:pt x="47332" y="6700"/>
                          </a:cubicBezTo>
                          <a:lnTo>
                            <a:pt x="122686" y="69329"/>
                          </a:lnTo>
                          <a:cubicBezTo>
                            <a:pt x="134927" y="79503"/>
                            <a:pt x="136590" y="97657"/>
                            <a:pt x="126400" y="109879"/>
                          </a:cubicBezTo>
                          <a:cubicBezTo>
                            <a:pt x="126400" y="109879"/>
                            <a:pt x="126400" y="109879"/>
                            <a:pt x="126400" y="109879"/>
                          </a:cubicBezTo>
                          <a:lnTo>
                            <a:pt x="126399" y="109879"/>
                          </a:lnTo>
                          <a:cubicBezTo>
                            <a:pt x="116210" y="122099"/>
                            <a:pt x="98028" y="123759"/>
                            <a:pt x="85787" y="113586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161;p5"/>
                    <p:cNvSpPr/>
                    <p:nvPr/>
                  </p:nvSpPr>
                  <p:spPr>
                    <a:xfrm>
                      <a:off x="9375922" y="2799072"/>
                      <a:ext cx="73854" cy="730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54" h="73001" extrusionOk="0">
                          <a:moveTo>
                            <a:pt x="10403" y="50931"/>
                          </a:moveTo>
                          <a:lnTo>
                            <a:pt x="36999" y="73037"/>
                          </a:lnTo>
                          <a:cubicBezTo>
                            <a:pt x="24767" y="62854"/>
                            <a:pt x="23119" y="44699"/>
                            <a:pt x="33318" y="32486"/>
                          </a:cubicBezTo>
                          <a:cubicBezTo>
                            <a:pt x="43506" y="20287"/>
                            <a:pt x="61664" y="18629"/>
                            <a:pt x="73899" y="28782"/>
                          </a:cubicBezTo>
                          <a:lnTo>
                            <a:pt x="47302" y="6676"/>
                          </a:lnTo>
                          <a:cubicBezTo>
                            <a:pt x="35049" y="-3481"/>
                            <a:pt x="16868" y="-1798"/>
                            <a:pt x="6695" y="10436"/>
                          </a:cubicBezTo>
                          <a:cubicBezTo>
                            <a:pt x="-3459" y="22648"/>
                            <a:pt x="-1800" y="40761"/>
                            <a:pt x="10404" y="509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2" name="Google Shape;162;p5"/>
                    <p:cNvSpPr/>
                    <p:nvPr/>
                  </p:nvSpPr>
                  <p:spPr>
                    <a:xfrm>
                      <a:off x="9437994" y="2848694"/>
                      <a:ext cx="70928" cy="70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8" h="70568" extrusionOk="0">
                          <a:moveTo>
                            <a:pt x="40659" y="40583"/>
                          </a:moveTo>
                          <a:cubicBezTo>
                            <a:pt x="30469" y="52805"/>
                            <a:pt x="12285" y="54465"/>
                            <a:pt x="44" y="44291"/>
                          </a:cubicBezTo>
                          <a:cubicBezTo>
                            <a:pt x="44" y="44291"/>
                            <a:pt x="44" y="44291"/>
                            <a:pt x="44" y="44291"/>
                          </a:cubicBezTo>
                          <a:lnTo>
                            <a:pt x="23686" y="63940"/>
                          </a:lnTo>
                          <a:cubicBezTo>
                            <a:pt x="35926" y="74113"/>
                            <a:pt x="54109" y="72453"/>
                            <a:pt x="64298" y="60232"/>
                          </a:cubicBezTo>
                          <a:cubicBezTo>
                            <a:pt x="74488" y="48011"/>
                            <a:pt x="72825" y="29857"/>
                            <a:pt x="60584" y="19683"/>
                          </a:cubicBezTo>
                          <a:lnTo>
                            <a:pt x="36946" y="36"/>
                          </a:lnTo>
                          <a:cubicBezTo>
                            <a:pt x="49184" y="10210"/>
                            <a:pt x="50846" y="28362"/>
                            <a:pt x="40659" y="405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3" name="Google Shape;163;p5"/>
                  <p:cNvGrpSpPr/>
                  <p:nvPr/>
                </p:nvGrpSpPr>
                <p:grpSpPr>
                  <a:xfrm>
                    <a:off x="9319928" y="2866169"/>
                    <a:ext cx="133030" cy="120214"/>
                    <a:chOff x="9319928" y="2866169"/>
                    <a:chExt cx="133030" cy="120214"/>
                  </a:xfrm>
                </p:grpSpPr>
                <p:sp>
                  <p:nvSpPr>
                    <p:cNvPr id="164" name="Google Shape;164;p5"/>
                    <p:cNvSpPr/>
                    <p:nvPr/>
                  </p:nvSpPr>
                  <p:spPr>
                    <a:xfrm>
                      <a:off x="9319930" y="2866169"/>
                      <a:ext cx="133027" cy="12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027" h="120213" extrusionOk="0">
                          <a:moveTo>
                            <a:pt x="85784" y="113585"/>
                          </a:moveTo>
                          <a:lnTo>
                            <a:pt x="10431" y="50956"/>
                          </a:lnTo>
                          <a:cubicBezTo>
                            <a:pt x="-1807" y="40781"/>
                            <a:pt x="-3469" y="22629"/>
                            <a:pt x="6718" y="10408"/>
                          </a:cubicBezTo>
                          <a:lnTo>
                            <a:pt x="6718" y="10408"/>
                          </a:lnTo>
                          <a:cubicBezTo>
                            <a:pt x="16907" y="-1813"/>
                            <a:pt x="35091" y="-3473"/>
                            <a:pt x="47332" y="6700"/>
                          </a:cubicBezTo>
                          <a:cubicBezTo>
                            <a:pt x="47332" y="6700"/>
                            <a:pt x="47332" y="6700"/>
                            <a:pt x="47332" y="6701"/>
                          </a:cubicBezTo>
                          <a:lnTo>
                            <a:pt x="122683" y="69330"/>
                          </a:lnTo>
                          <a:cubicBezTo>
                            <a:pt x="134923" y="79503"/>
                            <a:pt x="136586" y="97656"/>
                            <a:pt x="126397" y="109877"/>
                          </a:cubicBezTo>
                          <a:cubicBezTo>
                            <a:pt x="126397" y="109877"/>
                            <a:pt x="126396" y="109877"/>
                            <a:pt x="126396" y="109878"/>
                          </a:cubicBezTo>
                          <a:lnTo>
                            <a:pt x="126397" y="109878"/>
                          </a:lnTo>
                          <a:cubicBezTo>
                            <a:pt x="116208" y="122098"/>
                            <a:pt x="98026" y="123758"/>
                            <a:pt x="85786" y="113586"/>
                          </a:cubicBezTo>
                          <a:cubicBezTo>
                            <a:pt x="85785" y="113585"/>
                            <a:pt x="85785" y="113585"/>
                            <a:pt x="85784" y="113585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5" name="Google Shape;165;p5"/>
                    <p:cNvSpPr/>
                    <p:nvPr/>
                  </p:nvSpPr>
                  <p:spPr>
                    <a:xfrm>
                      <a:off x="9319928" y="2866169"/>
                      <a:ext cx="73883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83" h="73025" extrusionOk="0">
                          <a:moveTo>
                            <a:pt x="33316" y="32512"/>
                          </a:moveTo>
                          <a:cubicBezTo>
                            <a:pt x="43506" y="20291"/>
                            <a:pt x="61688" y="18631"/>
                            <a:pt x="73928" y="28804"/>
                          </a:cubicBezTo>
                          <a:lnTo>
                            <a:pt x="47334" y="6701"/>
                          </a:lnTo>
                          <a:cubicBezTo>
                            <a:pt x="35094" y="-3473"/>
                            <a:pt x="16910" y="-1814"/>
                            <a:pt x="6721" y="10407"/>
                          </a:cubicBezTo>
                          <a:cubicBezTo>
                            <a:pt x="-3470" y="22628"/>
                            <a:pt x="-1808" y="40782"/>
                            <a:pt x="10433" y="50956"/>
                          </a:cubicBezTo>
                          <a:lnTo>
                            <a:pt x="37028" y="73062"/>
                          </a:lnTo>
                          <a:cubicBezTo>
                            <a:pt x="24789" y="62887"/>
                            <a:pt x="23127" y="44733"/>
                            <a:pt x="33316" y="3251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6" name="Google Shape;166;p5"/>
                    <p:cNvSpPr/>
                    <p:nvPr/>
                  </p:nvSpPr>
                  <p:spPr>
                    <a:xfrm>
                      <a:off x="9382031" y="2915814"/>
                      <a:ext cx="70927" cy="7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27" h="70569" extrusionOk="0">
                          <a:moveTo>
                            <a:pt x="60583" y="19686"/>
                          </a:moveTo>
                          <a:lnTo>
                            <a:pt x="36944" y="36"/>
                          </a:lnTo>
                          <a:cubicBezTo>
                            <a:pt x="49184" y="10209"/>
                            <a:pt x="50847" y="28363"/>
                            <a:pt x="40658" y="40585"/>
                          </a:cubicBezTo>
                          <a:cubicBezTo>
                            <a:pt x="30468" y="52806"/>
                            <a:pt x="12285" y="54466"/>
                            <a:pt x="44" y="44293"/>
                          </a:cubicBezTo>
                          <a:lnTo>
                            <a:pt x="23684" y="63940"/>
                          </a:lnTo>
                          <a:cubicBezTo>
                            <a:pt x="35924" y="74114"/>
                            <a:pt x="54107" y="72454"/>
                            <a:pt x="64296" y="60234"/>
                          </a:cubicBezTo>
                          <a:cubicBezTo>
                            <a:pt x="74486" y="48013"/>
                            <a:pt x="72824" y="29859"/>
                            <a:pt x="60584" y="196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67" name="Google Shape;167;p5"/>
            <p:cNvGrpSpPr/>
            <p:nvPr/>
          </p:nvGrpSpPr>
          <p:grpSpPr>
            <a:xfrm rot="10800000" flipH="1">
              <a:off x="-192881" y="2016848"/>
              <a:ext cx="670971" cy="426896"/>
              <a:chOff x="6780936" y="4251465"/>
              <a:chExt cx="409403" cy="260477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" name="Google Shape;170;p5"/>
            <p:cNvSpPr/>
            <p:nvPr/>
          </p:nvSpPr>
          <p:spPr>
            <a:xfrm rot="10800000" flipH="1">
              <a:off x="8509332" y="460399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 rot="10800000" flipH="1">
              <a:off x="6103075" y="249791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2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6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10800000" flipH="1">
              <a:off x="3512778" y="4838087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 flipH="1">
              <a:off x="418740" y="1155356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05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4982"/>
            <a:ext cx="7704000" cy="548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79" r:id="rId4"/>
    <p:sldLayoutId id="214748368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2957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783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ira Sans Condensed Black" panose="020B0A03050000020004" pitchFamily="34" charset="0"/>
          <a:ea typeface="Fira Sans Condensed Black" panose="020B0A030500000200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2957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●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○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dali"/>
              <a:buChar char="■"/>
              <a:defRPr>
                <a:solidFill>
                  <a:schemeClr val="dk1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457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ira Sans Condensed Black" panose="020B0A03050000020004" pitchFamily="34" charset="0"/>
          <a:ea typeface="Fira Sans Condensed Black" panose="020B0A030500000200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sv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FBC9D80-F1E4-B723-F7F6-DDFACF24278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7691"/>
            </a:avLst>
          </a:prstGeom>
          <a:solidFill>
            <a:srgbClr val="2B0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97014-A546-8585-7D5C-00543744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73" y="1004340"/>
            <a:ext cx="4761251" cy="4761251"/>
          </a:xfrm>
          <a:prstGeom prst="rect">
            <a:avLst/>
          </a:prstGeom>
        </p:spPr>
      </p:pic>
      <p:sp>
        <p:nvSpPr>
          <p:cNvPr id="7" name="Google Shape;1748;p34">
            <a:extLst>
              <a:ext uri="{FF2B5EF4-FFF2-40B4-BE49-F238E27FC236}">
                <a16:creationId xmlns:a16="http://schemas.microsoft.com/office/drawing/2014/main" id="{9A7BE4EA-23CA-747C-696F-27F8B8E08B0A}"/>
              </a:ext>
            </a:extLst>
          </p:cNvPr>
          <p:cNvSpPr txBox="1">
            <a:spLocks/>
          </p:cNvSpPr>
          <p:nvPr/>
        </p:nvSpPr>
        <p:spPr>
          <a:xfrm>
            <a:off x="1464548" y="484350"/>
            <a:ext cx="6214902" cy="16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300" dirty="0">
                <a:solidFill>
                  <a:srgbClr val="2B0759"/>
                </a:solidFill>
                <a:cs typeface="Calibri" panose="020F0502020204030204" pitchFamily="34" charset="0"/>
              </a:rPr>
              <a:t>CHÀO MỪNG QUÝ THẦY CÔ VÀ CÁC EM HỌC SINH</a:t>
            </a:r>
            <a:endParaRPr lang="en-US" sz="4400" dirty="0">
              <a:solidFill>
                <a:srgbClr val="2B075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3" name="Google Shape;2843;p49"/>
          <p:cNvGrpSpPr/>
          <p:nvPr/>
        </p:nvGrpSpPr>
        <p:grpSpPr>
          <a:xfrm>
            <a:off x="968140" y="427960"/>
            <a:ext cx="6522480" cy="3912721"/>
            <a:chOff x="968140" y="427960"/>
            <a:chExt cx="6522480" cy="3912721"/>
          </a:xfrm>
        </p:grpSpPr>
        <p:sp>
          <p:nvSpPr>
            <p:cNvPr id="2844" name="Google Shape;2844;p49"/>
            <p:cNvSpPr/>
            <p:nvPr/>
          </p:nvSpPr>
          <p:spPr>
            <a:xfrm>
              <a:off x="5534407" y="9351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49"/>
            <p:cNvSpPr/>
            <p:nvPr/>
          </p:nvSpPr>
          <p:spPr>
            <a:xfrm>
              <a:off x="7202240" y="42813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49"/>
            <p:cNvSpPr/>
            <p:nvPr/>
          </p:nvSpPr>
          <p:spPr>
            <a:xfrm>
              <a:off x="5051128" y="34040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49"/>
            <p:cNvSpPr/>
            <p:nvPr/>
          </p:nvSpPr>
          <p:spPr>
            <a:xfrm>
              <a:off x="3275821" y="427960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49"/>
            <p:cNvSpPr/>
            <p:nvPr/>
          </p:nvSpPr>
          <p:spPr>
            <a:xfrm>
              <a:off x="7377778" y="5662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49"/>
            <p:cNvSpPr/>
            <p:nvPr/>
          </p:nvSpPr>
          <p:spPr>
            <a:xfrm>
              <a:off x="968140" y="9351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0" name="Google Shape;2850;p49"/>
          <p:cNvGrpSpPr/>
          <p:nvPr/>
        </p:nvGrpSpPr>
        <p:grpSpPr>
          <a:xfrm>
            <a:off x="284372" y="1077598"/>
            <a:ext cx="4145221" cy="3637942"/>
            <a:chOff x="344333" y="1152086"/>
            <a:chExt cx="3740932" cy="3283129"/>
          </a:xfrm>
        </p:grpSpPr>
        <p:grpSp>
          <p:nvGrpSpPr>
            <p:cNvPr id="2851" name="Google Shape;2851;p49"/>
            <p:cNvGrpSpPr/>
            <p:nvPr/>
          </p:nvGrpSpPr>
          <p:grpSpPr>
            <a:xfrm>
              <a:off x="1496354" y="1152086"/>
              <a:ext cx="2588910" cy="2124648"/>
              <a:chOff x="3880080" y="1641488"/>
              <a:chExt cx="1374375" cy="1127972"/>
            </a:xfrm>
          </p:grpSpPr>
          <p:grpSp>
            <p:nvGrpSpPr>
              <p:cNvPr id="2852" name="Google Shape;2852;p49"/>
              <p:cNvGrpSpPr/>
              <p:nvPr/>
            </p:nvGrpSpPr>
            <p:grpSpPr>
              <a:xfrm>
                <a:off x="3880080" y="1641488"/>
                <a:ext cx="1374375" cy="1127972"/>
                <a:chOff x="3880080" y="1641488"/>
                <a:chExt cx="1374375" cy="1127972"/>
              </a:xfrm>
            </p:grpSpPr>
            <p:grpSp>
              <p:nvGrpSpPr>
                <p:cNvPr id="2853" name="Google Shape;2853;p49"/>
                <p:cNvGrpSpPr/>
                <p:nvPr/>
              </p:nvGrpSpPr>
              <p:grpSpPr>
                <a:xfrm>
                  <a:off x="3880080" y="1647362"/>
                  <a:ext cx="1213105" cy="1122098"/>
                  <a:chOff x="3880080" y="1647362"/>
                  <a:chExt cx="1213105" cy="1122098"/>
                </a:xfrm>
              </p:grpSpPr>
              <p:sp>
                <p:nvSpPr>
                  <p:cNvPr id="2854" name="Google Shape;2854;p49"/>
                  <p:cNvSpPr/>
                  <p:nvPr/>
                </p:nvSpPr>
                <p:spPr>
                  <a:xfrm>
                    <a:off x="3880082" y="2046764"/>
                    <a:ext cx="1213103" cy="72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3103" h="722696" extrusionOk="0">
                        <a:moveTo>
                          <a:pt x="16" y="399507"/>
                        </a:moveTo>
                        <a:cubicBezTo>
                          <a:pt x="16" y="399507"/>
                          <a:pt x="394808" y="430718"/>
                          <a:pt x="547979" y="538456"/>
                        </a:cubicBezTo>
                        <a:lnTo>
                          <a:pt x="593485" y="550908"/>
                        </a:lnTo>
                        <a:lnTo>
                          <a:pt x="638994" y="563358"/>
                        </a:lnTo>
                        <a:cubicBezTo>
                          <a:pt x="825738" y="548622"/>
                          <a:pt x="1181360" y="722722"/>
                          <a:pt x="1181360" y="722722"/>
                        </a:cubicBezTo>
                        <a:lnTo>
                          <a:pt x="1213119" y="430201"/>
                        </a:lnTo>
                        <a:cubicBezTo>
                          <a:pt x="1213119" y="430201"/>
                          <a:pt x="721838" y="3564"/>
                          <a:pt x="704303" y="64"/>
                        </a:cubicBezTo>
                        <a:cubicBezTo>
                          <a:pt x="686769" y="-3435"/>
                          <a:pt x="129174" y="231300"/>
                          <a:pt x="129174" y="23130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5" name="Google Shape;2855;p49"/>
                  <p:cNvSpPr/>
                  <p:nvPr/>
                </p:nvSpPr>
                <p:spPr>
                  <a:xfrm>
                    <a:off x="3880080" y="1647362"/>
                    <a:ext cx="299758" cy="79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758" h="798882" extrusionOk="0">
                        <a:moveTo>
                          <a:pt x="280896" y="0"/>
                        </a:moveTo>
                        <a:lnTo>
                          <a:pt x="217569" y="53320"/>
                        </a:lnTo>
                        <a:lnTo>
                          <a:pt x="0" y="798882"/>
                        </a:lnTo>
                        <a:lnTo>
                          <a:pt x="53077" y="765529"/>
                        </a:lnTo>
                        <a:lnTo>
                          <a:pt x="299758" y="55032"/>
                        </a:lnTo>
                        <a:lnTo>
                          <a:pt x="280896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56" name="Google Shape;2856;p49"/>
                <p:cNvSpPr/>
                <p:nvPr/>
              </p:nvSpPr>
              <p:spPr>
                <a:xfrm>
                  <a:off x="5032775" y="1939064"/>
                  <a:ext cx="221680" cy="830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80" h="830391" extrusionOk="0">
                      <a:moveTo>
                        <a:pt x="194385" y="0"/>
                      </a:moveTo>
                      <a:lnTo>
                        <a:pt x="221680" y="78117"/>
                      </a:lnTo>
                      <a:lnTo>
                        <a:pt x="28656" y="830391"/>
                      </a:lnTo>
                      <a:lnTo>
                        <a:pt x="0" y="774675"/>
                      </a:lnTo>
                      <a:lnTo>
                        <a:pt x="150093" y="37756"/>
                      </a:lnTo>
                      <a:lnTo>
                        <a:pt x="194385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57" name="Google Shape;2857;p49"/>
                <p:cNvGrpSpPr/>
                <p:nvPr/>
              </p:nvGrpSpPr>
              <p:grpSpPr>
                <a:xfrm>
                  <a:off x="3934372" y="1641488"/>
                  <a:ext cx="1291658" cy="1072312"/>
                  <a:chOff x="3934372" y="1641488"/>
                  <a:chExt cx="1291658" cy="1072312"/>
                </a:xfrm>
              </p:grpSpPr>
              <p:sp>
                <p:nvSpPr>
                  <p:cNvPr id="2858" name="Google Shape;2858;p49"/>
                  <p:cNvSpPr/>
                  <p:nvPr/>
                </p:nvSpPr>
                <p:spPr>
                  <a:xfrm>
                    <a:off x="3934372" y="1641488"/>
                    <a:ext cx="745490" cy="92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5490" h="921811" extrusionOk="0">
                        <a:moveTo>
                          <a:pt x="745506" y="207473"/>
                        </a:moveTo>
                        <a:lnTo>
                          <a:pt x="549718" y="921837"/>
                        </a:lnTo>
                        <a:cubicBezTo>
                          <a:pt x="401394" y="814631"/>
                          <a:pt x="274738" y="773656"/>
                          <a:pt x="180584" y="760770"/>
                        </a:cubicBezTo>
                        <a:cubicBezTo>
                          <a:pt x="66568" y="745308"/>
                          <a:pt x="16" y="771336"/>
                          <a:pt x="16" y="771336"/>
                        </a:cubicBezTo>
                        <a:cubicBezTo>
                          <a:pt x="6723" y="746339"/>
                          <a:pt x="25295" y="683458"/>
                          <a:pt x="49027" y="603569"/>
                        </a:cubicBezTo>
                        <a:cubicBezTo>
                          <a:pt x="116869" y="374210"/>
                          <a:pt x="227790" y="5946"/>
                          <a:pt x="227790" y="5946"/>
                        </a:cubicBezTo>
                        <a:cubicBezTo>
                          <a:pt x="423578" y="-17248"/>
                          <a:pt x="552040" y="31459"/>
                          <a:pt x="632263" y="86866"/>
                        </a:cubicBezTo>
                        <a:cubicBezTo>
                          <a:pt x="634843" y="88670"/>
                          <a:pt x="637423" y="90474"/>
                          <a:pt x="640002" y="92535"/>
                        </a:cubicBezTo>
                        <a:cubicBezTo>
                          <a:pt x="716357" y="147942"/>
                          <a:pt x="745506" y="207473"/>
                          <a:pt x="745506" y="20747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9" name="Google Shape;2859;p49"/>
                  <p:cNvSpPr/>
                  <p:nvPr/>
                </p:nvSpPr>
                <p:spPr>
                  <a:xfrm>
                    <a:off x="4481829" y="1801947"/>
                    <a:ext cx="744200" cy="911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200" h="911853" extrusionOk="0">
                        <a:moveTo>
                          <a:pt x="744216" y="137211"/>
                        </a:moveTo>
                        <a:cubicBezTo>
                          <a:pt x="744216" y="137211"/>
                          <a:pt x="576287" y="815239"/>
                          <a:pt x="549718" y="911879"/>
                        </a:cubicBezTo>
                        <a:cubicBezTo>
                          <a:pt x="549718" y="911879"/>
                          <a:pt x="486003" y="829928"/>
                          <a:pt x="326329" y="785087"/>
                        </a:cubicBezTo>
                        <a:cubicBezTo>
                          <a:pt x="264038" y="768205"/>
                          <a:pt x="199960" y="758776"/>
                          <a:pt x="135442" y="756997"/>
                        </a:cubicBezTo>
                        <a:cubicBezTo>
                          <a:pt x="135184" y="756997"/>
                          <a:pt x="135184" y="757255"/>
                          <a:pt x="134926" y="756997"/>
                        </a:cubicBezTo>
                        <a:cubicBezTo>
                          <a:pt x="89909" y="755741"/>
                          <a:pt x="44856" y="757204"/>
                          <a:pt x="16" y="761378"/>
                        </a:cubicBezTo>
                        <a:lnTo>
                          <a:pt x="37161" y="625824"/>
                        </a:lnTo>
                        <a:lnTo>
                          <a:pt x="195804" y="47014"/>
                        </a:lnTo>
                        <a:cubicBezTo>
                          <a:pt x="195804" y="47014"/>
                          <a:pt x="333294" y="-43441"/>
                          <a:pt x="541979" y="26655"/>
                        </a:cubicBezTo>
                        <a:cubicBezTo>
                          <a:pt x="555909" y="31036"/>
                          <a:pt x="570097" y="36448"/>
                          <a:pt x="584542" y="42633"/>
                        </a:cubicBezTo>
                        <a:cubicBezTo>
                          <a:pt x="641572" y="67254"/>
                          <a:pt x="695229" y="99036"/>
                          <a:pt x="744216" y="1372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60" name="Google Shape;2860;p49"/>
                <p:cNvSpPr/>
                <p:nvPr/>
              </p:nvSpPr>
              <p:spPr>
                <a:xfrm>
                  <a:off x="4197914" y="1732166"/>
                  <a:ext cx="371436" cy="16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436" h="161735" extrusionOk="0">
                      <a:moveTo>
                        <a:pt x="3422" y="14013"/>
                      </a:moveTo>
                      <a:cubicBezTo>
                        <a:pt x="14447" y="11851"/>
                        <a:pt x="25501" y="9910"/>
                        <a:pt x="36665" y="8597"/>
                      </a:cubicBezTo>
                      <a:cubicBezTo>
                        <a:pt x="54097" y="6547"/>
                        <a:pt x="79721" y="2132"/>
                        <a:pt x="93341" y="17224"/>
                      </a:cubicBezTo>
                      <a:cubicBezTo>
                        <a:pt x="103264" y="28218"/>
                        <a:pt x="99775" y="42024"/>
                        <a:pt x="114530" y="50804"/>
                      </a:cubicBezTo>
                      <a:cubicBezTo>
                        <a:pt x="141562" y="66887"/>
                        <a:pt x="174648" y="50490"/>
                        <a:pt x="203135" y="52074"/>
                      </a:cubicBezTo>
                      <a:cubicBezTo>
                        <a:pt x="231156" y="53632"/>
                        <a:pt x="238759" y="68159"/>
                        <a:pt x="246776" y="91878"/>
                      </a:cubicBezTo>
                      <a:cubicBezTo>
                        <a:pt x="250620" y="103251"/>
                        <a:pt x="255074" y="112936"/>
                        <a:pt x="267301" y="116929"/>
                      </a:cubicBezTo>
                      <a:cubicBezTo>
                        <a:pt x="284189" y="122445"/>
                        <a:pt x="303046" y="114743"/>
                        <a:pt x="320438" y="119353"/>
                      </a:cubicBezTo>
                      <a:cubicBezTo>
                        <a:pt x="341343" y="123557"/>
                        <a:pt x="357761" y="139751"/>
                        <a:pt x="362234" y="160582"/>
                      </a:cubicBezTo>
                      <a:cubicBezTo>
                        <a:pt x="362745" y="163214"/>
                        <a:pt x="371989" y="161020"/>
                        <a:pt x="371427" y="158121"/>
                      </a:cubicBezTo>
                      <a:cubicBezTo>
                        <a:pt x="365424" y="127148"/>
                        <a:pt x="334353" y="111757"/>
                        <a:pt x="304756" y="112307"/>
                      </a:cubicBezTo>
                      <a:cubicBezTo>
                        <a:pt x="286311" y="112649"/>
                        <a:pt x="266270" y="115097"/>
                        <a:pt x="257796" y="94931"/>
                      </a:cubicBezTo>
                      <a:cubicBezTo>
                        <a:pt x="254378" y="86795"/>
                        <a:pt x="253531" y="77700"/>
                        <a:pt x="249503" y="69777"/>
                      </a:cubicBezTo>
                      <a:cubicBezTo>
                        <a:pt x="243189" y="57743"/>
                        <a:pt x="231266" y="49664"/>
                        <a:pt x="217739" y="48252"/>
                      </a:cubicBezTo>
                      <a:cubicBezTo>
                        <a:pt x="202253" y="46747"/>
                        <a:pt x="186627" y="47674"/>
                        <a:pt x="171429" y="51000"/>
                      </a:cubicBezTo>
                      <a:cubicBezTo>
                        <a:pt x="156994" y="54324"/>
                        <a:pt x="141939" y="53815"/>
                        <a:pt x="127763" y="49523"/>
                      </a:cubicBezTo>
                      <a:cubicBezTo>
                        <a:pt x="113329" y="43674"/>
                        <a:pt x="110528" y="32880"/>
                        <a:pt x="104758" y="19897"/>
                      </a:cubicBezTo>
                      <a:cubicBezTo>
                        <a:pt x="89833" y="-13684"/>
                        <a:pt x="32246" y="4269"/>
                        <a:pt x="4869" y="9638"/>
                      </a:cubicBezTo>
                      <a:cubicBezTo>
                        <a:pt x="848" y="10426"/>
                        <a:pt x="-2953" y="15263"/>
                        <a:pt x="3423" y="1401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1" name="Google Shape;2861;p49"/>
                <p:cNvSpPr/>
                <p:nvPr/>
              </p:nvSpPr>
              <p:spPr>
                <a:xfrm>
                  <a:off x="4192809" y="1848256"/>
                  <a:ext cx="336277" cy="12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277" h="122651" extrusionOk="0">
                      <a:moveTo>
                        <a:pt x="4023" y="12868"/>
                      </a:moveTo>
                      <a:cubicBezTo>
                        <a:pt x="39044" y="10415"/>
                        <a:pt x="97375" y="-4694"/>
                        <a:pt x="123300" y="23854"/>
                      </a:cubicBezTo>
                      <a:cubicBezTo>
                        <a:pt x="139362" y="41542"/>
                        <a:pt x="151702" y="52527"/>
                        <a:pt x="176747" y="54008"/>
                      </a:cubicBezTo>
                      <a:cubicBezTo>
                        <a:pt x="209416" y="55940"/>
                        <a:pt x="242797" y="43601"/>
                        <a:pt x="266573" y="73133"/>
                      </a:cubicBezTo>
                      <a:cubicBezTo>
                        <a:pt x="271464" y="80966"/>
                        <a:pt x="278240" y="87449"/>
                        <a:pt x="286284" y="91992"/>
                      </a:cubicBezTo>
                      <a:cubicBezTo>
                        <a:pt x="301636" y="99771"/>
                        <a:pt x="322894" y="99494"/>
                        <a:pt x="327039" y="120314"/>
                      </a:cubicBezTo>
                      <a:cubicBezTo>
                        <a:pt x="327922" y="124749"/>
                        <a:pt x="337132" y="122376"/>
                        <a:pt x="336232" y="117854"/>
                      </a:cubicBezTo>
                      <a:cubicBezTo>
                        <a:pt x="334135" y="107669"/>
                        <a:pt x="327112" y="99189"/>
                        <a:pt x="317490" y="95224"/>
                      </a:cubicBezTo>
                      <a:cubicBezTo>
                        <a:pt x="311416" y="92100"/>
                        <a:pt x="304717" y="90840"/>
                        <a:pt x="298412" y="88345"/>
                      </a:cubicBezTo>
                      <a:cubicBezTo>
                        <a:pt x="284052" y="82661"/>
                        <a:pt x="280483" y="74414"/>
                        <a:pt x="271301" y="63747"/>
                      </a:cubicBezTo>
                      <a:cubicBezTo>
                        <a:pt x="255419" y="45298"/>
                        <a:pt x="230336" y="44696"/>
                        <a:pt x="207825" y="45875"/>
                      </a:cubicBezTo>
                      <a:cubicBezTo>
                        <a:pt x="182720" y="47190"/>
                        <a:pt x="159061" y="49734"/>
                        <a:pt x="140013" y="29605"/>
                      </a:cubicBezTo>
                      <a:cubicBezTo>
                        <a:pt x="133282" y="20514"/>
                        <a:pt x="125150" y="12547"/>
                        <a:pt x="115921" y="6002"/>
                      </a:cubicBezTo>
                      <a:cubicBezTo>
                        <a:pt x="103111" y="531"/>
                        <a:pt x="89020" y="-1232"/>
                        <a:pt x="75256" y="912"/>
                      </a:cubicBezTo>
                      <a:cubicBezTo>
                        <a:pt x="51745" y="2127"/>
                        <a:pt x="28245" y="4204"/>
                        <a:pt x="4759" y="5848"/>
                      </a:cubicBezTo>
                      <a:cubicBezTo>
                        <a:pt x="-525" y="6218"/>
                        <a:pt x="-2233" y="13306"/>
                        <a:pt x="4023" y="1286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2" name="Google Shape;2862;p49"/>
                <p:cNvSpPr/>
                <p:nvPr/>
              </p:nvSpPr>
              <p:spPr>
                <a:xfrm>
                  <a:off x="4180157" y="1918703"/>
                  <a:ext cx="354920" cy="1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20" h="163974" extrusionOk="0">
                      <a:moveTo>
                        <a:pt x="4705" y="15823"/>
                      </a:moveTo>
                      <a:cubicBezTo>
                        <a:pt x="27167" y="10186"/>
                        <a:pt x="50125" y="6745"/>
                        <a:pt x="73254" y="5548"/>
                      </a:cubicBezTo>
                      <a:cubicBezTo>
                        <a:pt x="99790" y="4949"/>
                        <a:pt x="114078" y="14475"/>
                        <a:pt x="127372" y="36400"/>
                      </a:cubicBezTo>
                      <a:cubicBezTo>
                        <a:pt x="142505" y="61359"/>
                        <a:pt x="154108" y="68120"/>
                        <a:pt x="183824" y="65924"/>
                      </a:cubicBezTo>
                      <a:cubicBezTo>
                        <a:pt x="209612" y="64018"/>
                        <a:pt x="240052" y="60204"/>
                        <a:pt x="257034" y="84173"/>
                      </a:cubicBezTo>
                      <a:cubicBezTo>
                        <a:pt x="263521" y="93329"/>
                        <a:pt x="265756" y="106990"/>
                        <a:pt x="275356" y="113787"/>
                      </a:cubicBezTo>
                      <a:cubicBezTo>
                        <a:pt x="285614" y="121050"/>
                        <a:pt x="299109" y="116307"/>
                        <a:pt x="310479" y="119391"/>
                      </a:cubicBezTo>
                      <a:cubicBezTo>
                        <a:pt x="330213" y="125020"/>
                        <a:pt x="344306" y="142389"/>
                        <a:pt x="345735" y="162842"/>
                      </a:cubicBezTo>
                      <a:cubicBezTo>
                        <a:pt x="346004" y="165350"/>
                        <a:pt x="355257" y="163443"/>
                        <a:pt x="354928" y="160381"/>
                      </a:cubicBezTo>
                      <a:cubicBezTo>
                        <a:pt x="353613" y="144650"/>
                        <a:pt x="345182" y="130379"/>
                        <a:pt x="332033" y="121625"/>
                      </a:cubicBezTo>
                      <a:cubicBezTo>
                        <a:pt x="320229" y="113691"/>
                        <a:pt x="310586" y="115235"/>
                        <a:pt x="297643" y="113232"/>
                      </a:cubicBezTo>
                      <a:cubicBezTo>
                        <a:pt x="272201" y="109296"/>
                        <a:pt x="273609" y="82439"/>
                        <a:pt x="254749" y="69762"/>
                      </a:cubicBezTo>
                      <a:cubicBezTo>
                        <a:pt x="241300" y="61864"/>
                        <a:pt x="225721" y="58351"/>
                        <a:pt x="210181" y="59713"/>
                      </a:cubicBezTo>
                      <a:cubicBezTo>
                        <a:pt x="196282" y="61501"/>
                        <a:pt x="182239" y="61898"/>
                        <a:pt x="168261" y="60897"/>
                      </a:cubicBezTo>
                      <a:cubicBezTo>
                        <a:pt x="150440" y="57701"/>
                        <a:pt x="145730" y="49038"/>
                        <a:pt x="136564" y="33939"/>
                      </a:cubicBezTo>
                      <a:cubicBezTo>
                        <a:pt x="130708" y="21213"/>
                        <a:pt x="120497" y="10994"/>
                        <a:pt x="107770" y="5121"/>
                      </a:cubicBezTo>
                      <a:cubicBezTo>
                        <a:pt x="76411" y="-6816"/>
                        <a:pt x="34659" y="5053"/>
                        <a:pt x="3665" y="11949"/>
                      </a:cubicBezTo>
                      <a:cubicBezTo>
                        <a:pt x="-1852" y="13176"/>
                        <a:pt x="-796" y="17047"/>
                        <a:pt x="4704" y="1582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3" name="Google Shape;2863;p49"/>
                <p:cNvSpPr/>
                <p:nvPr/>
              </p:nvSpPr>
              <p:spPr>
                <a:xfrm>
                  <a:off x="4154864" y="2025454"/>
                  <a:ext cx="345563" cy="13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563" h="132738" extrusionOk="0">
                      <a:moveTo>
                        <a:pt x="2396" y="4612"/>
                      </a:moveTo>
                      <a:cubicBezTo>
                        <a:pt x="22643" y="4568"/>
                        <a:pt x="42890" y="4482"/>
                        <a:pt x="63137" y="4481"/>
                      </a:cubicBezTo>
                      <a:cubicBezTo>
                        <a:pt x="78570" y="4480"/>
                        <a:pt x="92459" y="3493"/>
                        <a:pt x="104947" y="14167"/>
                      </a:cubicBezTo>
                      <a:cubicBezTo>
                        <a:pt x="109277" y="18942"/>
                        <a:pt x="113134" y="24124"/>
                        <a:pt x="116466" y="29641"/>
                      </a:cubicBezTo>
                      <a:cubicBezTo>
                        <a:pt x="131055" y="48700"/>
                        <a:pt x="150012" y="53409"/>
                        <a:pt x="173342" y="52912"/>
                      </a:cubicBezTo>
                      <a:cubicBezTo>
                        <a:pt x="198052" y="52386"/>
                        <a:pt x="221934" y="48158"/>
                        <a:pt x="244439" y="61849"/>
                      </a:cubicBezTo>
                      <a:cubicBezTo>
                        <a:pt x="255501" y="69444"/>
                        <a:pt x="266023" y="77796"/>
                        <a:pt x="275928" y="86846"/>
                      </a:cubicBezTo>
                      <a:cubicBezTo>
                        <a:pt x="284484" y="94166"/>
                        <a:pt x="293962" y="100337"/>
                        <a:pt x="304120" y="105201"/>
                      </a:cubicBezTo>
                      <a:cubicBezTo>
                        <a:pt x="313767" y="109587"/>
                        <a:pt x="320096" y="110429"/>
                        <a:pt x="326354" y="119365"/>
                      </a:cubicBezTo>
                      <a:cubicBezTo>
                        <a:pt x="328967" y="124305"/>
                        <a:pt x="332485" y="128711"/>
                        <a:pt x="336725" y="132354"/>
                      </a:cubicBezTo>
                      <a:cubicBezTo>
                        <a:pt x="338888" y="133972"/>
                        <a:pt x="347034" y="130358"/>
                        <a:pt x="345353" y="129100"/>
                      </a:cubicBezTo>
                      <a:cubicBezTo>
                        <a:pt x="335392" y="121652"/>
                        <a:pt x="334410" y="110973"/>
                        <a:pt x="323057" y="105219"/>
                      </a:cubicBezTo>
                      <a:cubicBezTo>
                        <a:pt x="307498" y="98369"/>
                        <a:pt x="292838" y="89640"/>
                        <a:pt x="279403" y="79230"/>
                      </a:cubicBezTo>
                      <a:cubicBezTo>
                        <a:pt x="254885" y="58637"/>
                        <a:pt x="235511" y="46215"/>
                        <a:pt x="202541" y="47362"/>
                      </a:cubicBezTo>
                      <a:cubicBezTo>
                        <a:pt x="180271" y="48136"/>
                        <a:pt x="155010" y="53249"/>
                        <a:pt x="135926" y="38252"/>
                      </a:cubicBezTo>
                      <a:cubicBezTo>
                        <a:pt x="124191" y="29030"/>
                        <a:pt x="119471" y="12752"/>
                        <a:pt x="106311" y="5158"/>
                      </a:cubicBezTo>
                      <a:cubicBezTo>
                        <a:pt x="96934" y="913"/>
                        <a:pt x="86590" y="-745"/>
                        <a:pt x="76354" y="357"/>
                      </a:cubicBezTo>
                      <a:cubicBezTo>
                        <a:pt x="52993" y="279"/>
                        <a:pt x="29629" y="457"/>
                        <a:pt x="6268" y="508"/>
                      </a:cubicBezTo>
                      <a:cubicBezTo>
                        <a:pt x="3515" y="513"/>
                        <a:pt x="-3700" y="4624"/>
                        <a:pt x="2396" y="461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4" name="Google Shape;2864;p49"/>
                <p:cNvSpPr/>
                <p:nvPr/>
              </p:nvSpPr>
              <p:spPr>
                <a:xfrm>
                  <a:off x="4126668" y="2135730"/>
                  <a:ext cx="334425" cy="130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25" h="130381" extrusionOk="0">
                      <a:moveTo>
                        <a:pt x="3687" y="8098"/>
                      </a:moveTo>
                      <a:cubicBezTo>
                        <a:pt x="38443" y="4982"/>
                        <a:pt x="76262" y="1645"/>
                        <a:pt x="108639" y="17526"/>
                      </a:cubicBezTo>
                      <a:cubicBezTo>
                        <a:pt x="131160" y="28573"/>
                        <a:pt x="143659" y="44029"/>
                        <a:pt x="169824" y="44357"/>
                      </a:cubicBezTo>
                      <a:cubicBezTo>
                        <a:pt x="181250" y="44499"/>
                        <a:pt x="190293" y="38916"/>
                        <a:pt x="202363" y="48721"/>
                      </a:cubicBezTo>
                      <a:cubicBezTo>
                        <a:pt x="206796" y="52322"/>
                        <a:pt x="208742" y="58928"/>
                        <a:pt x="212861" y="62985"/>
                      </a:cubicBezTo>
                      <a:cubicBezTo>
                        <a:pt x="219457" y="68625"/>
                        <a:pt x="227354" y="72536"/>
                        <a:pt x="235840" y="74366"/>
                      </a:cubicBezTo>
                      <a:cubicBezTo>
                        <a:pt x="270457" y="84651"/>
                        <a:pt x="312684" y="88614"/>
                        <a:pt x="325167" y="128797"/>
                      </a:cubicBezTo>
                      <a:cubicBezTo>
                        <a:pt x="326222" y="132193"/>
                        <a:pt x="335393" y="129662"/>
                        <a:pt x="334360" y="126337"/>
                      </a:cubicBezTo>
                      <a:cubicBezTo>
                        <a:pt x="325445" y="97639"/>
                        <a:pt x="300000" y="84730"/>
                        <a:pt x="272779" y="77010"/>
                      </a:cubicBezTo>
                      <a:cubicBezTo>
                        <a:pt x="249317" y="70355"/>
                        <a:pt x="232172" y="68896"/>
                        <a:pt x="215045" y="50860"/>
                      </a:cubicBezTo>
                      <a:cubicBezTo>
                        <a:pt x="209984" y="43241"/>
                        <a:pt x="201652" y="38420"/>
                        <a:pt x="192518" y="37827"/>
                      </a:cubicBezTo>
                      <a:cubicBezTo>
                        <a:pt x="187902" y="37689"/>
                        <a:pt x="183282" y="37874"/>
                        <a:pt x="178692" y="38381"/>
                      </a:cubicBezTo>
                      <a:cubicBezTo>
                        <a:pt x="163971" y="39602"/>
                        <a:pt x="149308" y="35438"/>
                        <a:pt x="137430" y="26666"/>
                      </a:cubicBezTo>
                      <a:cubicBezTo>
                        <a:pt x="125460" y="17614"/>
                        <a:pt x="112071" y="10605"/>
                        <a:pt x="97808" y="5925"/>
                      </a:cubicBezTo>
                      <a:cubicBezTo>
                        <a:pt x="67705" y="-2746"/>
                        <a:pt x="35609" y="-55"/>
                        <a:pt x="4860" y="2701"/>
                      </a:cubicBezTo>
                      <a:cubicBezTo>
                        <a:pt x="228" y="3117"/>
                        <a:pt x="-2673" y="8668"/>
                        <a:pt x="3688" y="809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5" name="Google Shape;2865;p49"/>
                <p:cNvSpPr/>
                <p:nvPr/>
              </p:nvSpPr>
              <p:spPr>
                <a:xfrm>
                  <a:off x="4049229" y="2230814"/>
                  <a:ext cx="406079" cy="17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79" h="170691" extrusionOk="0">
                      <a:moveTo>
                        <a:pt x="3676" y="20801"/>
                      </a:moveTo>
                      <a:cubicBezTo>
                        <a:pt x="27524" y="16620"/>
                        <a:pt x="51455" y="13052"/>
                        <a:pt x="75525" y="10399"/>
                      </a:cubicBezTo>
                      <a:cubicBezTo>
                        <a:pt x="101364" y="7551"/>
                        <a:pt x="132287" y="1164"/>
                        <a:pt x="157755" y="8049"/>
                      </a:cubicBezTo>
                      <a:cubicBezTo>
                        <a:pt x="184238" y="15208"/>
                        <a:pt x="194365" y="38668"/>
                        <a:pt x="205858" y="60823"/>
                      </a:cubicBezTo>
                      <a:cubicBezTo>
                        <a:pt x="210554" y="69876"/>
                        <a:pt x="214489" y="80419"/>
                        <a:pt x="224481" y="84448"/>
                      </a:cubicBezTo>
                      <a:cubicBezTo>
                        <a:pt x="237541" y="89713"/>
                        <a:pt x="254377" y="84355"/>
                        <a:pt x="267578" y="82683"/>
                      </a:cubicBezTo>
                      <a:cubicBezTo>
                        <a:pt x="297931" y="78840"/>
                        <a:pt x="316727" y="85340"/>
                        <a:pt x="330920" y="112408"/>
                      </a:cubicBezTo>
                      <a:cubicBezTo>
                        <a:pt x="335697" y="124498"/>
                        <a:pt x="342718" y="135577"/>
                        <a:pt x="351616" y="145060"/>
                      </a:cubicBezTo>
                      <a:cubicBezTo>
                        <a:pt x="364894" y="156434"/>
                        <a:pt x="389377" y="151284"/>
                        <a:pt x="396765" y="169060"/>
                      </a:cubicBezTo>
                      <a:cubicBezTo>
                        <a:pt x="398230" y="172587"/>
                        <a:pt x="407319" y="169875"/>
                        <a:pt x="405957" y="166599"/>
                      </a:cubicBezTo>
                      <a:cubicBezTo>
                        <a:pt x="399983" y="152226"/>
                        <a:pt x="387778" y="152240"/>
                        <a:pt x="374399" y="148203"/>
                      </a:cubicBezTo>
                      <a:cubicBezTo>
                        <a:pt x="351698" y="141354"/>
                        <a:pt x="346726" y="120139"/>
                        <a:pt x="335762" y="101884"/>
                      </a:cubicBezTo>
                      <a:cubicBezTo>
                        <a:pt x="329166" y="88940"/>
                        <a:pt x="317127" y="79617"/>
                        <a:pt x="302936" y="76461"/>
                      </a:cubicBezTo>
                      <a:cubicBezTo>
                        <a:pt x="280839" y="71774"/>
                        <a:pt x="258746" y="84421"/>
                        <a:pt x="237333" y="80475"/>
                      </a:cubicBezTo>
                      <a:cubicBezTo>
                        <a:pt x="215155" y="76388"/>
                        <a:pt x="209959" y="44090"/>
                        <a:pt x="198089" y="27580"/>
                      </a:cubicBezTo>
                      <a:cubicBezTo>
                        <a:pt x="188264" y="13219"/>
                        <a:pt x="172867" y="3626"/>
                        <a:pt x="155636" y="1130"/>
                      </a:cubicBezTo>
                      <a:cubicBezTo>
                        <a:pt x="133805" y="-879"/>
                        <a:pt x="111809" y="-145"/>
                        <a:pt x="90161" y="3314"/>
                      </a:cubicBezTo>
                      <a:cubicBezTo>
                        <a:pt x="61537" y="6100"/>
                        <a:pt x="33092" y="10146"/>
                        <a:pt x="4769" y="15111"/>
                      </a:cubicBezTo>
                      <a:cubicBezTo>
                        <a:pt x="180" y="15916"/>
                        <a:pt x="-2617" y="21904"/>
                        <a:pt x="3675" y="2080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6" name="Google Shape;2866;p49"/>
                <p:cNvSpPr/>
                <p:nvPr/>
              </p:nvSpPr>
              <p:spPr>
                <a:xfrm>
                  <a:off x="4757904" y="1889395"/>
                  <a:ext cx="383787" cy="161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87" h="161323" extrusionOk="0">
                      <a:moveTo>
                        <a:pt x="3551" y="12455"/>
                      </a:moveTo>
                      <a:cubicBezTo>
                        <a:pt x="48407" y="3845"/>
                        <a:pt x="101598" y="-2707"/>
                        <a:pt x="138909" y="29947"/>
                      </a:cubicBezTo>
                      <a:cubicBezTo>
                        <a:pt x="150313" y="39927"/>
                        <a:pt x="156640" y="55369"/>
                        <a:pt x="170754" y="62061"/>
                      </a:cubicBezTo>
                      <a:cubicBezTo>
                        <a:pt x="180439" y="65651"/>
                        <a:pt x="190872" y="66747"/>
                        <a:pt x="201093" y="65247"/>
                      </a:cubicBezTo>
                      <a:cubicBezTo>
                        <a:pt x="243333" y="62540"/>
                        <a:pt x="280995" y="67850"/>
                        <a:pt x="307724" y="104522"/>
                      </a:cubicBezTo>
                      <a:cubicBezTo>
                        <a:pt x="316421" y="116455"/>
                        <a:pt x="319385" y="122080"/>
                        <a:pt x="333824" y="125685"/>
                      </a:cubicBezTo>
                      <a:cubicBezTo>
                        <a:pt x="346187" y="128773"/>
                        <a:pt x="344146" y="117583"/>
                        <a:pt x="361533" y="132103"/>
                      </a:cubicBezTo>
                      <a:cubicBezTo>
                        <a:pt x="368430" y="139925"/>
                        <a:pt x="372945" y="149553"/>
                        <a:pt x="374548" y="159853"/>
                      </a:cubicBezTo>
                      <a:cubicBezTo>
                        <a:pt x="375451" y="163057"/>
                        <a:pt x="384641" y="160588"/>
                        <a:pt x="383741" y="157392"/>
                      </a:cubicBezTo>
                      <a:cubicBezTo>
                        <a:pt x="380385" y="145478"/>
                        <a:pt x="376195" y="131245"/>
                        <a:pt x="364838" y="124392"/>
                      </a:cubicBezTo>
                      <a:cubicBezTo>
                        <a:pt x="359534" y="122033"/>
                        <a:pt x="353819" y="120735"/>
                        <a:pt x="348016" y="120573"/>
                      </a:cubicBezTo>
                      <a:cubicBezTo>
                        <a:pt x="338485" y="119625"/>
                        <a:pt x="329450" y="115871"/>
                        <a:pt x="322057" y="109787"/>
                      </a:cubicBezTo>
                      <a:cubicBezTo>
                        <a:pt x="319232" y="106072"/>
                        <a:pt x="316600" y="102215"/>
                        <a:pt x="314172" y="98230"/>
                      </a:cubicBezTo>
                      <a:cubicBezTo>
                        <a:pt x="294239" y="73082"/>
                        <a:pt x="264050" y="58213"/>
                        <a:pt x="231945" y="57732"/>
                      </a:cubicBezTo>
                      <a:cubicBezTo>
                        <a:pt x="224423" y="57639"/>
                        <a:pt x="217077" y="58938"/>
                        <a:pt x="209598" y="59408"/>
                      </a:cubicBezTo>
                      <a:cubicBezTo>
                        <a:pt x="189188" y="60693"/>
                        <a:pt x="175564" y="58420"/>
                        <a:pt x="162178" y="43074"/>
                      </a:cubicBezTo>
                      <a:cubicBezTo>
                        <a:pt x="151660" y="29288"/>
                        <a:pt x="138035" y="18176"/>
                        <a:pt x="122409" y="10642"/>
                      </a:cubicBezTo>
                      <a:cubicBezTo>
                        <a:pt x="85133" y="-5797"/>
                        <a:pt x="43468" y="-71"/>
                        <a:pt x="4802" y="7351"/>
                      </a:cubicBezTo>
                      <a:cubicBezTo>
                        <a:pt x="480" y="8181"/>
                        <a:pt x="-2770" y="13669"/>
                        <a:pt x="3552" y="1245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7" name="Google Shape;2867;p49"/>
                <p:cNvSpPr/>
                <p:nvPr/>
              </p:nvSpPr>
              <p:spPr>
                <a:xfrm>
                  <a:off x="4735735" y="2007245"/>
                  <a:ext cx="331273" cy="10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3" h="104223" extrusionOk="0">
                      <a:moveTo>
                        <a:pt x="4857" y="16603"/>
                      </a:moveTo>
                      <a:cubicBezTo>
                        <a:pt x="41517" y="7634"/>
                        <a:pt x="82849" y="-2570"/>
                        <a:pt x="118952" y="14226"/>
                      </a:cubicBezTo>
                      <a:cubicBezTo>
                        <a:pt x="139675" y="23868"/>
                        <a:pt x="150811" y="46978"/>
                        <a:pt x="173974" y="50626"/>
                      </a:cubicBezTo>
                      <a:cubicBezTo>
                        <a:pt x="204817" y="55484"/>
                        <a:pt x="242528" y="31757"/>
                        <a:pt x="269292" y="55760"/>
                      </a:cubicBezTo>
                      <a:cubicBezTo>
                        <a:pt x="277136" y="62794"/>
                        <a:pt x="279934" y="73056"/>
                        <a:pt x="289001" y="79025"/>
                      </a:cubicBezTo>
                      <a:cubicBezTo>
                        <a:pt x="301273" y="87105"/>
                        <a:pt x="317918" y="84713"/>
                        <a:pt x="322052" y="102731"/>
                      </a:cubicBezTo>
                      <a:cubicBezTo>
                        <a:pt x="322784" y="105924"/>
                        <a:pt x="332005" y="103585"/>
                        <a:pt x="331244" y="100270"/>
                      </a:cubicBezTo>
                      <a:cubicBezTo>
                        <a:pt x="328323" y="87537"/>
                        <a:pt x="319539" y="84270"/>
                        <a:pt x="308566" y="79683"/>
                      </a:cubicBezTo>
                      <a:cubicBezTo>
                        <a:pt x="299144" y="76344"/>
                        <a:pt x="291032" y="70093"/>
                        <a:pt x="285408" y="61836"/>
                      </a:cubicBezTo>
                      <a:cubicBezTo>
                        <a:pt x="282102" y="56666"/>
                        <a:pt x="277888" y="52135"/>
                        <a:pt x="272969" y="48461"/>
                      </a:cubicBezTo>
                      <a:cubicBezTo>
                        <a:pt x="251008" y="33713"/>
                        <a:pt x="223593" y="42250"/>
                        <a:pt x="199701" y="44854"/>
                      </a:cubicBezTo>
                      <a:cubicBezTo>
                        <a:pt x="184147" y="47363"/>
                        <a:pt x="168283" y="42815"/>
                        <a:pt x="156428" y="32448"/>
                      </a:cubicBezTo>
                      <a:cubicBezTo>
                        <a:pt x="151000" y="27000"/>
                        <a:pt x="145286" y="21846"/>
                        <a:pt x="139308" y="17007"/>
                      </a:cubicBezTo>
                      <a:cubicBezTo>
                        <a:pt x="126354" y="8641"/>
                        <a:pt x="111683" y="3292"/>
                        <a:pt x="96380" y="1355"/>
                      </a:cubicBezTo>
                      <a:cubicBezTo>
                        <a:pt x="65141" y="-3134"/>
                        <a:pt x="33761" y="4587"/>
                        <a:pt x="3612" y="11963"/>
                      </a:cubicBezTo>
                      <a:cubicBezTo>
                        <a:pt x="-1941" y="13322"/>
                        <a:pt x="-702" y="17963"/>
                        <a:pt x="4857" y="1660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8" name="Google Shape;2868;p49"/>
                <p:cNvSpPr/>
                <p:nvPr/>
              </p:nvSpPr>
              <p:spPr>
                <a:xfrm>
                  <a:off x="4676007" y="2118613"/>
                  <a:ext cx="393616" cy="13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16" h="132265" extrusionOk="0">
                      <a:moveTo>
                        <a:pt x="2391" y="10746"/>
                      </a:moveTo>
                      <a:cubicBezTo>
                        <a:pt x="24014" y="9128"/>
                        <a:pt x="45644" y="7479"/>
                        <a:pt x="67312" y="6600"/>
                      </a:cubicBezTo>
                      <a:cubicBezTo>
                        <a:pt x="90543" y="5656"/>
                        <a:pt x="116988" y="2813"/>
                        <a:pt x="139347" y="10120"/>
                      </a:cubicBezTo>
                      <a:cubicBezTo>
                        <a:pt x="156110" y="15598"/>
                        <a:pt x="163099" y="30082"/>
                        <a:pt x="177559" y="38078"/>
                      </a:cubicBezTo>
                      <a:cubicBezTo>
                        <a:pt x="187378" y="42281"/>
                        <a:pt x="198159" y="43729"/>
                        <a:pt x="208740" y="42265"/>
                      </a:cubicBezTo>
                      <a:cubicBezTo>
                        <a:pt x="222022" y="42056"/>
                        <a:pt x="235057" y="40506"/>
                        <a:pt x="246713" y="48224"/>
                      </a:cubicBezTo>
                      <a:cubicBezTo>
                        <a:pt x="252310" y="52466"/>
                        <a:pt x="257503" y="57217"/>
                        <a:pt x="262224" y="62416"/>
                      </a:cubicBezTo>
                      <a:cubicBezTo>
                        <a:pt x="269405" y="70947"/>
                        <a:pt x="278526" y="77639"/>
                        <a:pt x="288824" y="81930"/>
                      </a:cubicBezTo>
                      <a:cubicBezTo>
                        <a:pt x="308561" y="88021"/>
                        <a:pt x="329110" y="78335"/>
                        <a:pt x="348165" y="89824"/>
                      </a:cubicBezTo>
                      <a:cubicBezTo>
                        <a:pt x="363259" y="100719"/>
                        <a:pt x="375643" y="114938"/>
                        <a:pt x="384356" y="131380"/>
                      </a:cubicBezTo>
                      <a:cubicBezTo>
                        <a:pt x="385955" y="133913"/>
                        <a:pt x="394565" y="130529"/>
                        <a:pt x="393549" y="128919"/>
                      </a:cubicBezTo>
                      <a:cubicBezTo>
                        <a:pt x="377685" y="103798"/>
                        <a:pt x="359513" y="79263"/>
                        <a:pt x="327301" y="78690"/>
                      </a:cubicBezTo>
                      <a:cubicBezTo>
                        <a:pt x="310985" y="78400"/>
                        <a:pt x="296228" y="80511"/>
                        <a:pt x="281707" y="69605"/>
                      </a:cubicBezTo>
                      <a:cubicBezTo>
                        <a:pt x="277101" y="65672"/>
                        <a:pt x="272762" y="61438"/>
                        <a:pt x="268717" y="56931"/>
                      </a:cubicBezTo>
                      <a:cubicBezTo>
                        <a:pt x="260391" y="47016"/>
                        <a:pt x="248971" y="40185"/>
                        <a:pt x="236291" y="37534"/>
                      </a:cubicBezTo>
                      <a:cubicBezTo>
                        <a:pt x="228389" y="36914"/>
                        <a:pt x="220445" y="37079"/>
                        <a:pt x="212575" y="38024"/>
                      </a:cubicBezTo>
                      <a:cubicBezTo>
                        <a:pt x="196959" y="39191"/>
                        <a:pt x="181690" y="33030"/>
                        <a:pt x="171265" y="21357"/>
                      </a:cubicBezTo>
                      <a:cubicBezTo>
                        <a:pt x="162342" y="12680"/>
                        <a:pt x="151116" y="6742"/>
                        <a:pt x="138917" y="4248"/>
                      </a:cubicBezTo>
                      <a:cubicBezTo>
                        <a:pt x="96899" y="-4984"/>
                        <a:pt x="48560" y="3337"/>
                        <a:pt x="6226" y="6505"/>
                      </a:cubicBezTo>
                      <a:cubicBezTo>
                        <a:pt x="3466" y="6712"/>
                        <a:pt x="-3674" y="11200"/>
                        <a:pt x="2391" y="10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9" name="Google Shape;2869;p49"/>
                <p:cNvSpPr/>
                <p:nvPr/>
              </p:nvSpPr>
              <p:spPr>
                <a:xfrm>
                  <a:off x="4674047" y="2217354"/>
                  <a:ext cx="360340" cy="10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40" h="103653" extrusionOk="0">
                      <a:moveTo>
                        <a:pt x="2192" y="7729"/>
                      </a:moveTo>
                      <a:cubicBezTo>
                        <a:pt x="40033" y="3358"/>
                        <a:pt x="79650" y="-987"/>
                        <a:pt x="116550" y="11017"/>
                      </a:cubicBezTo>
                      <a:cubicBezTo>
                        <a:pt x="144158" y="19998"/>
                        <a:pt x="162819" y="42027"/>
                        <a:pt x="192944" y="42424"/>
                      </a:cubicBezTo>
                      <a:cubicBezTo>
                        <a:pt x="208875" y="42634"/>
                        <a:pt x="231437" y="37012"/>
                        <a:pt x="245986" y="45176"/>
                      </a:cubicBezTo>
                      <a:cubicBezTo>
                        <a:pt x="256852" y="51274"/>
                        <a:pt x="264795" y="61041"/>
                        <a:pt x="276635" y="66472"/>
                      </a:cubicBezTo>
                      <a:cubicBezTo>
                        <a:pt x="302473" y="78322"/>
                        <a:pt x="331116" y="81857"/>
                        <a:pt x="351561" y="103282"/>
                      </a:cubicBezTo>
                      <a:cubicBezTo>
                        <a:pt x="353038" y="104829"/>
                        <a:pt x="361365" y="101436"/>
                        <a:pt x="360255" y="100273"/>
                      </a:cubicBezTo>
                      <a:cubicBezTo>
                        <a:pt x="338191" y="77152"/>
                        <a:pt x="306560" y="74974"/>
                        <a:pt x="279470" y="60649"/>
                      </a:cubicBezTo>
                      <a:cubicBezTo>
                        <a:pt x="268654" y="54928"/>
                        <a:pt x="260448" y="43434"/>
                        <a:pt x="249092" y="39268"/>
                      </a:cubicBezTo>
                      <a:cubicBezTo>
                        <a:pt x="236581" y="34679"/>
                        <a:pt x="218909" y="38806"/>
                        <a:pt x="206052" y="38843"/>
                      </a:cubicBezTo>
                      <a:cubicBezTo>
                        <a:pt x="167190" y="38954"/>
                        <a:pt x="140575" y="8396"/>
                        <a:pt x="102203" y="2317"/>
                      </a:cubicBezTo>
                      <a:cubicBezTo>
                        <a:pt x="70281" y="-1329"/>
                        <a:pt x="38010" y="-621"/>
                        <a:pt x="6278" y="4421"/>
                      </a:cubicBezTo>
                      <a:cubicBezTo>
                        <a:pt x="4081" y="4675"/>
                        <a:pt x="-3733" y="8413"/>
                        <a:pt x="2192" y="772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0" name="Google Shape;2870;p49"/>
                <p:cNvSpPr/>
                <p:nvPr/>
              </p:nvSpPr>
              <p:spPr>
                <a:xfrm>
                  <a:off x="4683178" y="2339267"/>
                  <a:ext cx="333200" cy="95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00" h="95814" extrusionOk="0">
                      <a:moveTo>
                        <a:pt x="2235" y="8092"/>
                      </a:moveTo>
                      <a:cubicBezTo>
                        <a:pt x="36338" y="6151"/>
                        <a:pt x="81436" y="-4818"/>
                        <a:pt x="111007" y="14189"/>
                      </a:cubicBezTo>
                      <a:cubicBezTo>
                        <a:pt x="132829" y="28215"/>
                        <a:pt x="147057" y="26557"/>
                        <a:pt x="172229" y="29460"/>
                      </a:cubicBezTo>
                      <a:cubicBezTo>
                        <a:pt x="199060" y="32555"/>
                        <a:pt x="205815" y="58470"/>
                        <a:pt x="232171" y="62425"/>
                      </a:cubicBezTo>
                      <a:cubicBezTo>
                        <a:pt x="248927" y="63741"/>
                        <a:pt x="265396" y="67525"/>
                        <a:pt x="281044" y="73654"/>
                      </a:cubicBezTo>
                      <a:cubicBezTo>
                        <a:pt x="295775" y="80322"/>
                        <a:pt x="310053" y="88306"/>
                        <a:pt x="324471" y="95619"/>
                      </a:cubicBezTo>
                      <a:cubicBezTo>
                        <a:pt x="326771" y="96786"/>
                        <a:pt x="333930" y="92977"/>
                        <a:pt x="333158" y="92586"/>
                      </a:cubicBezTo>
                      <a:cubicBezTo>
                        <a:pt x="317465" y="84627"/>
                        <a:pt x="301890" y="75933"/>
                        <a:pt x="285788" y="68825"/>
                      </a:cubicBezTo>
                      <a:cubicBezTo>
                        <a:pt x="272139" y="63732"/>
                        <a:pt x="257837" y="60595"/>
                        <a:pt x="243308" y="59509"/>
                      </a:cubicBezTo>
                      <a:cubicBezTo>
                        <a:pt x="224991" y="56677"/>
                        <a:pt x="219386" y="48000"/>
                        <a:pt x="206639" y="36296"/>
                      </a:cubicBezTo>
                      <a:cubicBezTo>
                        <a:pt x="198929" y="29789"/>
                        <a:pt x="189228" y="26103"/>
                        <a:pt x="179138" y="25847"/>
                      </a:cubicBezTo>
                      <a:cubicBezTo>
                        <a:pt x="163125" y="24215"/>
                        <a:pt x="146487" y="27156"/>
                        <a:pt x="131509" y="19580"/>
                      </a:cubicBezTo>
                      <a:cubicBezTo>
                        <a:pt x="120493" y="14007"/>
                        <a:pt x="113125" y="4171"/>
                        <a:pt x="100707" y="1184"/>
                      </a:cubicBezTo>
                      <a:cubicBezTo>
                        <a:pt x="90446" y="-330"/>
                        <a:pt x="80020" y="-360"/>
                        <a:pt x="69751" y="1094"/>
                      </a:cubicBezTo>
                      <a:cubicBezTo>
                        <a:pt x="48601" y="2296"/>
                        <a:pt x="27450" y="3500"/>
                        <a:pt x="6300" y="4705"/>
                      </a:cubicBezTo>
                      <a:cubicBezTo>
                        <a:pt x="4008" y="4835"/>
                        <a:pt x="-3748" y="8433"/>
                        <a:pt x="2236" y="809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1" name="Google Shape;2871;p49"/>
                <p:cNvSpPr/>
                <p:nvPr/>
              </p:nvSpPr>
              <p:spPr>
                <a:xfrm>
                  <a:off x="4595946" y="2431954"/>
                  <a:ext cx="385016" cy="1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016" h="127300" extrusionOk="0">
                      <a:moveTo>
                        <a:pt x="4765" y="12840"/>
                      </a:moveTo>
                      <a:cubicBezTo>
                        <a:pt x="44588" y="1016"/>
                        <a:pt x="87240" y="2964"/>
                        <a:pt x="125817" y="18368"/>
                      </a:cubicBezTo>
                      <a:cubicBezTo>
                        <a:pt x="153544" y="29584"/>
                        <a:pt x="175331" y="53408"/>
                        <a:pt x="203942" y="62031"/>
                      </a:cubicBezTo>
                      <a:cubicBezTo>
                        <a:pt x="217901" y="66238"/>
                        <a:pt x="232767" y="65400"/>
                        <a:pt x="246797" y="69127"/>
                      </a:cubicBezTo>
                      <a:cubicBezTo>
                        <a:pt x="262638" y="73336"/>
                        <a:pt x="269642" y="86314"/>
                        <a:pt x="283660" y="92722"/>
                      </a:cubicBezTo>
                      <a:cubicBezTo>
                        <a:pt x="295264" y="96575"/>
                        <a:pt x="307155" y="99504"/>
                        <a:pt x="319221" y="101483"/>
                      </a:cubicBezTo>
                      <a:cubicBezTo>
                        <a:pt x="339508" y="107262"/>
                        <a:pt x="358887" y="115841"/>
                        <a:pt x="376799" y="126973"/>
                      </a:cubicBezTo>
                      <a:cubicBezTo>
                        <a:pt x="379288" y="128480"/>
                        <a:pt x="387783" y="124813"/>
                        <a:pt x="384135" y="122602"/>
                      </a:cubicBezTo>
                      <a:cubicBezTo>
                        <a:pt x="368102" y="112692"/>
                        <a:pt x="350926" y="104762"/>
                        <a:pt x="332982" y="98984"/>
                      </a:cubicBezTo>
                      <a:cubicBezTo>
                        <a:pt x="312245" y="92476"/>
                        <a:pt x="294751" y="91189"/>
                        <a:pt x="277119" y="77657"/>
                      </a:cubicBezTo>
                      <a:cubicBezTo>
                        <a:pt x="250985" y="57599"/>
                        <a:pt x="217711" y="64445"/>
                        <a:pt x="189685" y="47549"/>
                      </a:cubicBezTo>
                      <a:cubicBezTo>
                        <a:pt x="159773" y="29515"/>
                        <a:pt x="134177" y="10801"/>
                        <a:pt x="98957" y="3710"/>
                      </a:cubicBezTo>
                      <a:cubicBezTo>
                        <a:pt x="67252" y="-2466"/>
                        <a:pt x="34519" y="-860"/>
                        <a:pt x="3572" y="8390"/>
                      </a:cubicBezTo>
                      <a:cubicBezTo>
                        <a:pt x="-1861" y="9960"/>
                        <a:pt x="-757" y="14435"/>
                        <a:pt x="4766" y="1284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72" name="Google Shape;2872;p49"/>
              <p:cNvSpPr/>
              <p:nvPr/>
            </p:nvSpPr>
            <p:spPr>
              <a:xfrm>
                <a:off x="4618378" y="1828576"/>
                <a:ext cx="608773" cy="885224"/>
              </a:xfrm>
              <a:custGeom>
                <a:avLst/>
                <a:gdLst/>
                <a:ahLst/>
                <a:cxnLst/>
                <a:rect l="l" t="t" r="r" b="b"/>
                <a:pathLst>
                  <a:path w="608773" h="885224" extrusionOk="0">
                    <a:moveTo>
                      <a:pt x="608789" y="110582"/>
                    </a:moveTo>
                    <a:cubicBezTo>
                      <a:pt x="608789" y="110582"/>
                      <a:pt x="440861" y="788609"/>
                      <a:pt x="414292" y="885250"/>
                    </a:cubicBezTo>
                    <a:cubicBezTo>
                      <a:pt x="414292" y="885250"/>
                      <a:pt x="350577" y="803299"/>
                      <a:pt x="190902" y="758458"/>
                    </a:cubicBezTo>
                    <a:cubicBezTo>
                      <a:pt x="128611" y="741576"/>
                      <a:pt x="64534" y="732147"/>
                      <a:pt x="16" y="730368"/>
                    </a:cubicBezTo>
                    <a:cubicBezTo>
                      <a:pt x="317043" y="632697"/>
                      <a:pt x="358315" y="313398"/>
                      <a:pt x="406553" y="26"/>
                    </a:cubicBezTo>
                    <a:cubicBezTo>
                      <a:pt x="420483" y="4407"/>
                      <a:pt x="434670" y="9819"/>
                      <a:pt x="449115" y="16003"/>
                    </a:cubicBezTo>
                    <a:cubicBezTo>
                      <a:pt x="506146" y="40624"/>
                      <a:pt x="559803" y="72407"/>
                      <a:pt x="608789" y="11058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49"/>
              <p:cNvSpPr/>
              <p:nvPr/>
            </p:nvSpPr>
            <p:spPr>
              <a:xfrm>
                <a:off x="4113818" y="1733998"/>
                <a:ext cx="564921" cy="829301"/>
              </a:xfrm>
              <a:custGeom>
                <a:avLst/>
                <a:gdLst/>
                <a:ahLst/>
                <a:cxnLst/>
                <a:rect l="l" t="t" r="r" b="b"/>
                <a:pathLst>
                  <a:path w="564921" h="829301" extrusionOk="0">
                    <a:moveTo>
                      <a:pt x="564937" y="114963"/>
                    </a:moveTo>
                    <a:lnTo>
                      <a:pt x="369149" y="829327"/>
                    </a:lnTo>
                    <a:cubicBezTo>
                      <a:pt x="220825" y="722121"/>
                      <a:pt x="94169" y="681146"/>
                      <a:pt x="16" y="668260"/>
                    </a:cubicBezTo>
                    <a:cubicBezTo>
                      <a:pt x="79200" y="642844"/>
                      <a:pt x="156087" y="610773"/>
                      <a:pt x="229854" y="572393"/>
                    </a:cubicBezTo>
                    <a:cubicBezTo>
                      <a:pt x="344386" y="510286"/>
                      <a:pt x="437765" y="101304"/>
                      <a:pt x="459433" y="26"/>
                    </a:cubicBezTo>
                    <a:cubicBezTo>
                      <a:pt x="535788" y="55433"/>
                      <a:pt x="564937" y="114963"/>
                      <a:pt x="564937" y="11496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4" name="Google Shape;2874;p49"/>
            <p:cNvGrpSpPr/>
            <p:nvPr/>
          </p:nvGrpSpPr>
          <p:grpSpPr>
            <a:xfrm rot="-2284052">
              <a:off x="906447" y="1551409"/>
              <a:ext cx="2034460" cy="2525162"/>
              <a:chOff x="5563532" y="1303774"/>
              <a:chExt cx="1193783" cy="1481718"/>
            </a:xfrm>
          </p:grpSpPr>
          <p:grpSp>
            <p:nvGrpSpPr>
              <p:cNvPr id="2875" name="Google Shape;2875;p49"/>
              <p:cNvGrpSpPr/>
              <p:nvPr/>
            </p:nvGrpSpPr>
            <p:grpSpPr>
              <a:xfrm>
                <a:off x="5563532" y="1303774"/>
                <a:ext cx="1193783" cy="1481718"/>
                <a:chOff x="5563532" y="1303774"/>
                <a:chExt cx="1193783" cy="1481718"/>
              </a:xfrm>
            </p:grpSpPr>
            <p:sp>
              <p:nvSpPr>
                <p:cNvPr id="2876" name="Google Shape;2876;p49"/>
                <p:cNvSpPr/>
                <p:nvPr/>
              </p:nvSpPr>
              <p:spPr>
                <a:xfrm>
                  <a:off x="5893952" y="1303774"/>
                  <a:ext cx="462575" cy="1363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575" h="1363446" extrusionOk="0">
                      <a:moveTo>
                        <a:pt x="436118" y="9242"/>
                      </a:moveTo>
                      <a:cubicBezTo>
                        <a:pt x="358580" y="217734"/>
                        <a:pt x="290616" y="429880"/>
                        <a:pt x="221629" y="641323"/>
                      </a:cubicBezTo>
                      <a:cubicBezTo>
                        <a:pt x="160860" y="827574"/>
                        <a:pt x="99005" y="1013761"/>
                        <a:pt x="41606" y="1201085"/>
                      </a:cubicBezTo>
                      <a:cubicBezTo>
                        <a:pt x="25308" y="1249543"/>
                        <a:pt x="11503" y="1298803"/>
                        <a:pt x="246" y="1348670"/>
                      </a:cubicBezTo>
                      <a:cubicBezTo>
                        <a:pt x="-2162" y="1360916"/>
                        <a:pt x="14927" y="1369885"/>
                        <a:pt x="21486" y="1357616"/>
                      </a:cubicBezTo>
                      <a:cubicBezTo>
                        <a:pt x="40605" y="1321851"/>
                        <a:pt x="52515" y="1281953"/>
                        <a:pt x="66359" y="1243974"/>
                      </a:cubicBezTo>
                      <a:cubicBezTo>
                        <a:pt x="94461" y="1166881"/>
                        <a:pt x="119204" y="1088517"/>
                        <a:pt x="145042" y="1010642"/>
                      </a:cubicBezTo>
                      <a:cubicBezTo>
                        <a:pt x="215753" y="797538"/>
                        <a:pt x="286423" y="584364"/>
                        <a:pt x="353626" y="370126"/>
                      </a:cubicBezTo>
                      <a:cubicBezTo>
                        <a:pt x="390549" y="252418"/>
                        <a:pt x="428170" y="135005"/>
                        <a:pt x="461978" y="16364"/>
                      </a:cubicBezTo>
                      <a:cubicBezTo>
                        <a:pt x="466776" y="-479"/>
                        <a:pt x="442034" y="-6667"/>
                        <a:pt x="436118" y="924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77" name="Google Shape;2877;p49"/>
                <p:cNvGrpSpPr/>
                <p:nvPr/>
              </p:nvGrpSpPr>
              <p:grpSpPr>
                <a:xfrm>
                  <a:off x="5563532" y="1375750"/>
                  <a:ext cx="1102903" cy="1105332"/>
                  <a:chOff x="5563532" y="1375750"/>
                  <a:chExt cx="1102903" cy="1105332"/>
                </a:xfrm>
              </p:grpSpPr>
              <p:sp>
                <p:nvSpPr>
                  <p:cNvPr id="2878" name="Google Shape;2878;p49"/>
                  <p:cNvSpPr/>
                  <p:nvPr/>
                </p:nvSpPr>
                <p:spPr>
                  <a:xfrm>
                    <a:off x="5563532" y="1375750"/>
                    <a:ext cx="1102903" cy="110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903" h="1105332" extrusionOk="0">
                        <a:moveTo>
                          <a:pt x="1072413" y="369297"/>
                        </a:moveTo>
                        <a:cubicBezTo>
                          <a:pt x="1171896" y="655795"/>
                          <a:pt x="1020066" y="968617"/>
                          <a:pt x="733293" y="1068004"/>
                        </a:cubicBezTo>
                        <a:cubicBezTo>
                          <a:pt x="446519" y="1167391"/>
                          <a:pt x="129584" y="1067369"/>
                          <a:pt x="30101" y="780871"/>
                        </a:cubicBezTo>
                        <a:cubicBezTo>
                          <a:pt x="-69382" y="494373"/>
                          <a:pt x="86261" y="129890"/>
                          <a:pt x="373034" y="30502"/>
                        </a:cubicBezTo>
                        <a:cubicBezTo>
                          <a:pt x="659808" y="-68885"/>
                          <a:pt x="972930" y="82799"/>
                          <a:pt x="1072413" y="36929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879" name="Google Shape;2879;p49"/>
                  <p:cNvGrpSpPr/>
                  <p:nvPr/>
                </p:nvGrpSpPr>
                <p:grpSpPr>
                  <a:xfrm>
                    <a:off x="5563532" y="1427165"/>
                    <a:ext cx="1037228" cy="1008357"/>
                    <a:chOff x="5563532" y="1427165"/>
                    <a:chExt cx="1037228" cy="1008357"/>
                  </a:xfrm>
                </p:grpSpPr>
                <p:sp>
                  <p:nvSpPr>
                    <p:cNvPr id="2880" name="Google Shape;2880;p49"/>
                    <p:cNvSpPr/>
                    <p:nvPr/>
                  </p:nvSpPr>
                  <p:spPr>
                    <a:xfrm>
                      <a:off x="5659014" y="1718137"/>
                      <a:ext cx="577914" cy="7173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5951" h="717385" extrusionOk="0">
                          <a:moveTo>
                            <a:pt x="153710" y="17605"/>
                          </a:moveTo>
                          <a:cubicBezTo>
                            <a:pt x="177705" y="22584"/>
                            <a:pt x="202669" y="19689"/>
                            <a:pt x="224885" y="9353"/>
                          </a:cubicBezTo>
                          <a:cubicBezTo>
                            <a:pt x="237547" y="3434"/>
                            <a:pt x="253171" y="-4717"/>
                            <a:pt x="263984" y="3512"/>
                          </a:cubicBezTo>
                          <a:cubicBezTo>
                            <a:pt x="244885" y="25373"/>
                            <a:pt x="228125" y="49169"/>
                            <a:pt x="213979" y="74512"/>
                          </a:cubicBezTo>
                          <a:cubicBezTo>
                            <a:pt x="211506" y="78317"/>
                            <a:pt x="209902" y="82619"/>
                            <a:pt x="209281" y="87113"/>
                          </a:cubicBezTo>
                          <a:cubicBezTo>
                            <a:pt x="209419" y="96548"/>
                            <a:pt x="216669" y="104354"/>
                            <a:pt x="226077" y="105197"/>
                          </a:cubicBezTo>
                          <a:cubicBezTo>
                            <a:pt x="235567" y="105800"/>
                            <a:pt x="244699" y="101471"/>
                            <a:pt x="250233" y="93744"/>
                          </a:cubicBezTo>
                          <a:cubicBezTo>
                            <a:pt x="258938" y="82039"/>
                            <a:pt x="258750" y="65980"/>
                            <a:pt x="267181" y="54092"/>
                          </a:cubicBezTo>
                          <a:cubicBezTo>
                            <a:pt x="278512" y="38114"/>
                            <a:pt x="301381" y="34767"/>
                            <a:pt x="321076" y="36210"/>
                          </a:cubicBezTo>
                          <a:cubicBezTo>
                            <a:pt x="340770" y="37653"/>
                            <a:pt x="360971" y="42275"/>
                            <a:pt x="379984" y="36490"/>
                          </a:cubicBezTo>
                          <a:cubicBezTo>
                            <a:pt x="388751" y="33822"/>
                            <a:pt x="400939" y="30251"/>
                            <a:pt x="404766" y="38177"/>
                          </a:cubicBezTo>
                          <a:cubicBezTo>
                            <a:pt x="405891" y="42172"/>
                            <a:pt x="405759" y="46416"/>
                            <a:pt x="404389" y="50334"/>
                          </a:cubicBezTo>
                          <a:cubicBezTo>
                            <a:pt x="402741" y="59860"/>
                            <a:pt x="405297" y="69632"/>
                            <a:pt x="411399" y="77136"/>
                          </a:cubicBezTo>
                          <a:cubicBezTo>
                            <a:pt x="414827" y="80380"/>
                            <a:pt x="417704" y="84160"/>
                            <a:pt x="419916" y="88328"/>
                          </a:cubicBezTo>
                          <a:cubicBezTo>
                            <a:pt x="421767" y="97288"/>
                            <a:pt x="417762" y="106441"/>
                            <a:pt x="409922" y="111169"/>
                          </a:cubicBezTo>
                          <a:cubicBezTo>
                            <a:pt x="402677" y="116639"/>
                            <a:pt x="393875" y="120005"/>
                            <a:pt x="387072" y="125986"/>
                          </a:cubicBezTo>
                          <a:cubicBezTo>
                            <a:pt x="370274" y="140753"/>
                            <a:pt x="370189" y="166765"/>
                            <a:pt x="355599" y="183580"/>
                          </a:cubicBezTo>
                          <a:cubicBezTo>
                            <a:pt x="340908" y="200510"/>
                            <a:pt x="313311" y="206081"/>
                            <a:pt x="304501" y="226392"/>
                          </a:cubicBezTo>
                          <a:cubicBezTo>
                            <a:pt x="300881" y="234737"/>
                            <a:pt x="301278" y="244125"/>
                            <a:pt x="298503" y="252748"/>
                          </a:cubicBezTo>
                          <a:cubicBezTo>
                            <a:pt x="292400" y="266508"/>
                            <a:pt x="282627" y="278327"/>
                            <a:pt x="270253" y="286913"/>
                          </a:cubicBezTo>
                          <a:cubicBezTo>
                            <a:pt x="255884" y="297896"/>
                            <a:pt x="243501" y="311253"/>
                            <a:pt x="233639" y="326406"/>
                          </a:cubicBezTo>
                          <a:cubicBezTo>
                            <a:pt x="223877" y="341488"/>
                            <a:pt x="222243" y="360427"/>
                            <a:pt x="229276" y="376956"/>
                          </a:cubicBezTo>
                          <a:cubicBezTo>
                            <a:pt x="232920" y="384796"/>
                            <a:pt x="239969" y="390528"/>
                            <a:pt x="248393" y="392501"/>
                          </a:cubicBezTo>
                          <a:cubicBezTo>
                            <a:pt x="253424" y="392935"/>
                            <a:pt x="258476" y="393105"/>
                            <a:pt x="263526" y="393009"/>
                          </a:cubicBezTo>
                          <a:cubicBezTo>
                            <a:pt x="302043" y="395906"/>
                            <a:pt x="309704" y="458619"/>
                            <a:pt x="348184" y="461843"/>
                          </a:cubicBezTo>
                          <a:cubicBezTo>
                            <a:pt x="367471" y="463461"/>
                            <a:pt x="384166" y="448517"/>
                            <a:pt x="402970" y="443408"/>
                          </a:cubicBezTo>
                          <a:cubicBezTo>
                            <a:pt x="423195" y="437910"/>
                            <a:pt x="444315" y="444126"/>
                            <a:pt x="465160" y="444729"/>
                          </a:cubicBezTo>
                          <a:cubicBezTo>
                            <a:pt x="498252" y="445685"/>
                            <a:pt x="531120" y="432382"/>
                            <a:pt x="564050" y="435188"/>
                          </a:cubicBezTo>
                          <a:cubicBezTo>
                            <a:pt x="574738" y="436099"/>
                            <a:pt x="587133" y="440570"/>
                            <a:pt x="588948" y="450780"/>
                          </a:cubicBezTo>
                          <a:cubicBezTo>
                            <a:pt x="590429" y="459097"/>
                            <a:pt x="583947" y="467357"/>
                            <a:pt x="584846" y="475762"/>
                          </a:cubicBezTo>
                          <a:cubicBezTo>
                            <a:pt x="586849" y="494434"/>
                            <a:pt x="617554" y="492845"/>
                            <a:pt x="629408" y="507480"/>
                          </a:cubicBezTo>
                          <a:cubicBezTo>
                            <a:pt x="638579" y="518804"/>
                            <a:pt x="633384" y="535469"/>
                            <a:pt x="627832" y="549138"/>
                          </a:cubicBezTo>
                          <a:cubicBezTo>
                            <a:pt x="620066" y="568264"/>
                            <a:pt x="612299" y="587391"/>
                            <a:pt x="604534" y="606519"/>
                          </a:cubicBezTo>
                          <a:cubicBezTo>
                            <a:pt x="602539" y="610346"/>
                            <a:pt x="601679" y="614662"/>
                            <a:pt x="602053" y="618960"/>
                          </a:cubicBezTo>
                          <a:cubicBezTo>
                            <a:pt x="603597" y="623818"/>
                            <a:pt x="606824" y="627966"/>
                            <a:pt x="611154" y="630661"/>
                          </a:cubicBezTo>
                          <a:cubicBezTo>
                            <a:pt x="624350" y="640955"/>
                            <a:pt x="638555" y="649887"/>
                            <a:pt x="653552" y="657323"/>
                          </a:cubicBezTo>
                          <a:cubicBezTo>
                            <a:pt x="662162" y="660737"/>
                            <a:pt x="670027" y="665790"/>
                            <a:pt x="676709" y="672200"/>
                          </a:cubicBezTo>
                          <a:cubicBezTo>
                            <a:pt x="687125" y="684113"/>
                            <a:pt x="686511" y="701623"/>
                            <a:pt x="685353" y="717411"/>
                          </a:cubicBezTo>
                          <a:cubicBezTo>
                            <a:pt x="661369" y="703997"/>
                            <a:pt x="635843" y="693539"/>
                            <a:pt x="609337" y="686267"/>
                          </a:cubicBezTo>
                          <a:cubicBezTo>
                            <a:pt x="607566" y="685664"/>
                            <a:pt x="605696" y="685405"/>
                            <a:pt x="603827" y="685503"/>
                          </a:cubicBezTo>
                          <a:cubicBezTo>
                            <a:pt x="600001" y="686573"/>
                            <a:pt x="596599" y="688797"/>
                            <a:pt x="594085" y="691871"/>
                          </a:cubicBezTo>
                          <a:cubicBezTo>
                            <a:pt x="582615" y="701890"/>
                            <a:pt x="566362" y="704331"/>
                            <a:pt x="552450" y="698125"/>
                          </a:cubicBezTo>
                          <a:cubicBezTo>
                            <a:pt x="534646" y="689633"/>
                            <a:pt x="526133" y="667968"/>
                            <a:pt x="507448" y="661389"/>
                          </a:cubicBezTo>
                          <a:cubicBezTo>
                            <a:pt x="494503" y="658197"/>
                            <a:pt x="480869" y="659301"/>
                            <a:pt x="468607" y="664533"/>
                          </a:cubicBezTo>
                          <a:cubicBezTo>
                            <a:pt x="456379" y="669766"/>
                            <a:pt x="443239" y="672540"/>
                            <a:pt x="429938" y="672695"/>
                          </a:cubicBezTo>
                          <a:cubicBezTo>
                            <a:pt x="416780" y="671664"/>
                            <a:pt x="403382" y="662078"/>
                            <a:pt x="403835" y="649273"/>
                          </a:cubicBezTo>
                          <a:cubicBezTo>
                            <a:pt x="404759" y="644564"/>
                            <a:pt x="405291" y="639788"/>
                            <a:pt x="405423" y="634992"/>
                          </a:cubicBezTo>
                          <a:cubicBezTo>
                            <a:pt x="404121" y="625335"/>
                            <a:pt x="392981" y="620679"/>
                            <a:pt x="383422" y="617758"/>
                          </a:cubicBezTo>
                          <a:cubicBezTo>
                            <a:pt x="364778" y="612062"/>
                            <a:pt x="346133" y="606366"/>
                            <a:pt x="327486" y="600670"/>
                          </a:cubicBezTo>
                          <a:cubicBezTo>
                            <a:pt x="323386" y="599743"/>
                            <a:pt x="319544" y="597911"/>
                            <a:pt x="316245" y="595307"/>
                          </a:cubicBezTo>
                          <a:cubicBezTo>
                            <a:pt x="310596" y="588461"/>
                            <a:pt x="310019" y="578754"/>
                            <a:pt x="314815" y="571288"/>
                          </a:cubicBezTo>
                          <a:cubicBezTo>
                            <a:pt x="318833" y="563518"/>
                            <a:pt x="325320" y="557138"/>
                            <a:pt x="329642" y="549519"/>
                          </a:cubicBezTo>
                          <a:cubicBezTo>
                            <a:pt x="338771" y="530842"/>
                            <a:pt x="337451" y="508755"/>
                            <a:pt x="326163" y="491296"/>
                          </a:cubicBezTo>
                          <a:cubicBezTo>
                            <a:pt x="314811" y="474292"/>
                            <a:pt x="300587" y="459388"/>
                            <a:pt x="284127" y="447250"/>
                          </a:cubicBezTo>
                          <a:cubicBezTo>
                            <a:pt x="277650" y="441159"/>
                            <a:pt x="270081" y="436342"/>
                            <a:pt x="261818" y="433051"/>
                          </a:cubicBezTo>
                          <a:cubicBezTo>
                            <a:pt x="247664" y="428399"/>
                            <a:pt x="230778" y="432422"/>
                            <a:pt x="217928" y="425124"/>
                          </a:cubicBezTo>
                          <a:cubicBezTo>
                            <a:pt x="200204" y="415056"/>
                            <a:pt x="195429" y="386434"/>
                            <a:pt x="174730" y="385148"/>
                          </a:cubicBezTo>
                          <a:cubicBezTo>
                            <a:pt x="168005" y="385448"/>
                            <a:pt x="161389" y="386965"/>
                            <a:pt x="155206" y="389626"/>
                          </a:cubicBezTo>
                          <a:cubicBezTo>
                            <a:pt x="131166" y="397080"/>
                            <a:pt x="104999" y="392367"/>
                            <a:pt x="85077" y="376997"/>
                          </a:cubicBezTo>
                          <a:cubicBezTo>
                            <a:pt x="69837" y="362814"/>
                            <a:pt x="57938" y="345428"/>
                            <a:pt x="50239" y="326094"/>
                          </a:cubicBezTo>
                          <a:cubicBezTo>
                            <a:pt x="27650" y="279535"/>
                            <a:pt x="4719" y="231787"/>
                            <a:pt x="16" y="180171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881" name="Google Shape;2881;p49"/>
                    <p:cNvSpPr/>
                    <p:nvPr/>
                  </p:nvSpPr>
                  <p:spPr>
                    <a:xfrm rot="-735886">
                      <a:off x="5586623" y="1636147"/>
                      <a:ext cx="252713" cy="2445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629" h="244467" extrusionOk="0">
                          <a:moveTo>
                            <a:pt x="112741" y="63539"/>
                          </a:moveTo>
                          <a:cubicBezTo>
                            <a:pt x="96047" y="65699"/>
                            <a:pt x="83656" y="79816"/>
                            <a:pt x="74404" y="93864"/>
                          </a:cubicBezTo>
                          <a:cubicBezTo>
                            <a:pt x="65152" y="107914"/>
                            <a:pt x="56710" y="123534"/>
                            <a:pt x="42231" y="132112"/>
                          </a:cubicBezTo>
                          <a:cubicBezTo>
                            <a:pt x="36421" y="135554"/>
                            <a:pt x="29876" y="137686"/>
                            <a:pt x="24274" y="141452"/>
                          </a:cubicBezTo>
                          <a:cubicBezTo>
                            <a:pt x="12993" y="150893"/>
                            <a:pt x="4824" y="163514"/>
                            <a:pt x="835" y="177665"/>
                          </a:cubicBezTo>
                          <a:cubicBezTo>
                            <a:pt x="-29" y="179236"/>
                            <a:pt x="-219" y="181089"/>
                            <a:pt x="309" y="182802"/>
                          </a:cubicBezTo>
                          <a:cubicBezTo>
                            <a:pt x="1377" y="184374"/>
                            <a:pt x="3080" y="185402"/>
                            <a:pt x="4970" y="185616"/>
                          </a:cubicBezTo>
                          <a:cubicBezTo>
                            <a:pt x="18211" y="188928"/>
                            <a:pt x="31824" y="190519"/>
                            <a:pt x="45473" y="190350"/>
                          </a:cubicBezTo>
                          <a:cubicBezTo>
                            <a:pt x="50304" y="189852"/>
                            <a:pt x="55185" y="190463"/>
                            <a:pt x="59743" y="192135"/>
                          </a:cubicBezTo>
                          <a:cubicBezTo>
                            <a:pt x="64389" y="194034"/>
                            <a:pt x="66816" y="199160"/>
                            <a:pt x="65337" y="203952"/>
                          </a:cubicBezTo>
                          <a:cubicBezTo>
                            <a:pt x="62800" y="209442"/>
                            <a:pt x="53449" y="211507"/>
                            <a:pt x="54427" y="217475"/>
                          </a:cubicBezTo>
                          <a:cubicBezTo>
                            <a:pt x="54932" y="220557"/>
                            <a:pt x="58161" y="222295"/>
                            <a:pt x="61015" y="223569"/>
                          </a:cubicBezTo>
                          <a:lnTo>
                            <a:pt x="105573" y="243475"/>
                          </a:lnTo>
                          <a:cubicBezTo>
                            <a:pt x="107499" y="245050"/>
                            <a:pt x="110337" y="244767"/>
                            <a:pt x="111914" y="242843"/>
                          </a:cubicBezTo>
                          <a:cubicBezTo>
                            <a:pt x="112570" y="242042"/>
                            <a:pt x="112930" y="241039"/>
                            <a:pt x="112933" y="240004"/>
                          </a:cubicBezTo>
                          <a:cubicBezTo>
                            <a:pt x="117302" y="226152"/>
                            <a:pt x="121597" y="210738"/>
                            <a:pt x="115487" y="197560"/>
                          </a:cubicBezTo>
                          <a:cubicBezTo>
                            <a:pt x="109585" y="186848"/>
                            <a:pt x="99385" y="179163"/>
                            <a:pt x="87452" y="176440"/>
                          </a:cubicBezTo>
                          <a:cubicBezTo>
                            <a:pt x="75665" y="173829"/>
                            <a:pt x="63738" y="171898"/>
                            <a:pt x="51728" y="170657"/>
                          </a:cubicBezTo>
                          <a:cubicBezTo>
                            <a:pt x="44291" y="169423"/>
                            <a:pt x="35578" y="166251"/>
                            <a:pt x="34134" y="158858"/>
                          </a:cubicBezTo>
                          <a:cubicBezTo>
                            <a:pt x="33641" y="153034"/>
                            <a:pt x="36636" y="147468"/>
                            <a:pt x="41771" y="144668"/>
                          </a:cubicBezTo>
                          <a:cubicBezTo>
                            <a:pt x="46826" y="142016"/>
                            <a:pt x="52058" y="139718"/>
                            <a:pt x="57430" y="137789"/>
                          </a:cubicBezTo>
                          <a:cubicBezTo>
                            <a:pt x="67586" y="132121"/>
                            <a:pt x="76734" y="124814"/>
                            <a:pt x="84504" y="116165"/>
                          </a:cubicBezTo>
                          <a:cubicBezTo>
                            <a:pt x="92323" y="107491"/>
                            <a:pt x="102489" y="101264"/>
                            <a:pt x="113774" y="98238"/>
                          </a:cubicBezTo>
                          <a:cubicBezTo>
                            <a:pt x="125484" y="95511"/>
                            <a:pt x="137422" y="101787"/>
                            <a:pt x="141804" y="112973"/>
                          </a:cubicBezTo>
                          <a:cubicBezTo>
                            <a:pt x="142718" y="122395"/>
                            <a:pt x="140638" y="131865"/>
                            <a:pt x="135861" y="140040"/>
                          </a:cubicBezTo>
                          <a:cubicBezTo>
                            <a:pt x="132405" y="148803"/>
                            <a:pt x="130980" y="160305"/>
                            <a:pt x="138249" y="166303"/>
                          </a:cubicBezTo>
                          <a:cubicBezTo>
                            <a:pt x="140741" y="168115"/>
                            <a:pt x="143537" y="169467"/>
                            <a:pt x="146506" y="170294"/>
                          </a:cubicBezTo>
                          <a:cubicBezTo>
                            <a:pt x="173120" y="179436"/>
                            <a:pt x="199735" y="188579"/>
                            <a:pt x="226353" y="197722"/>
                          </a:cubicBezTo>
                          <a:cubicBezTo>
                            <a:pt x="228104" y="198505"/>
                            <a:pt x="230036" y="198793"/>
                            <a:pt x="231940" y="198555"/>
                          </a:cubicBezTo>
                          <a:cubicBezTo>
                            <a:pt x="236014" y="197649"/>
                            <a:pt x="237424" y="192571"/>
                            <a:pt x="237463" y="188401"/>
                          </a:cubicBezTo>
                          <a:cubicBezTo>
                            <a:pt x="237610" y="172561"/>
                            <a:pt x="229396" y="157178"/>
                            <a:pt x="231483" y="141476"/>
                          </a:cubicBezTo>
                          <a:cubicBezTo>
                            <a:pt x="234629" y="129235"/>
                            <a:pt x="239791" y="117601"/>
                            <a:pt x="246758" y="107052"/>
                          </a:cubicBezTo>
                          <a:cubicBezTo>
                            <a:pt x="252443" y="95776"/>
                            <a:pt x="255732" y="81410"/>
                            <a:pt x="248480" y="71068"/>
                          </a:cubicBezTo>
                          <a:cubicBezTo>
                            <a:pt x="243725" y="64288"/>
                            <a:pt x="235348" y="60707"/>
                            <a:pt x="230681" y="53864"/>
                          </a:cubicBezTo>
                          <a:cubicBezTo>
                            <a:pt x="221573" y="40512"/>
                            <a:pt x="229637" y="19940"/>
                            <a:pt x="219183" y="7613"/>
                          </a:cubicBezTo>
                          <a:cubicBezTo>
                            <a:pt x="211868" y="347"/>
                            <a:pt x="200957" y="-1935"/>
                            <a:pt x="191340" y="1790"/>
                          </a:cubicBezTo>
                          <a:cubicBezTo>
                            <a:pt x="181991" y="5594"/>
                            <a:pt x="173487" y="11206"/>
                            <a:pt x="166316" y="18304"/>
                          </a:cubicBezTo>
                          <a:cubicBezTo>
                            <a:pt x="149211" y="33155"/>
                            <a:pt x="132106" y="48007"/>
                            <a:pt x="115002" y="62860"/>
                          </a:cubicBezTo>
                          <a:cubicBezTo>
                            <a:pt x="113353" y="64290"/>
                            <a:pt x="111545" y="66459"/>
                            <a:pt x="112573" y="68384"/>
                          </a:cubicBezTo>
                          <a:cubicBezTo>
                            <a:pt x="113601" y="70310"/>
                            <a:pt x="117119" y="67101"/>
                            <a:pt x="114974" y="66698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882" name="Google Shape;2882;p49"/>
                    <p:cNvSpPr/>
                    <p:nvPr/>
                  </p:nvSpPr>
                  <p:spPr>
                    <a:xfrm>
                      <a:off x="6037441" y="1427165"/>
                      <a:ext cx="563319" cy="836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452" h="923911" extrusionOk="0">
                          <a:moveTo>
                            <a:pt x="221127" y="26942"/>
                          </a:moveTo>
                          <a:cubicBezTo>
                            <a:pt x="206874" y="39243"/>
                            <a:pt x="212175" y="50907"/>
                            <a:pt x="209168" y="66159"/>
                          </a:cubicBezTo>
                          <a:cubicBezTo>
                            <a:pt x="206555" y="79413"/>
                            <a:pt x="200836" y="80890"/>
                            <a:pt x="190540" y="91581"/>
                          </a:cubicBezTo>
                          <a:cubicBezTo>
                            <a:pt x="171692" y="110735"/>
                            <a:pt x="161350" y="136660"/>
                            <a:pt x="161844" y="163516"/>
                          </a:cubicBezTo>
                          <a:cubicBezTo>
                            <a:pt x="162309" y="175070"/>
                            <a:pt x="160013" y="192002"/>
                            <a:pt x="147855" y="191353"/>
                          </a:cubicBezTo>
                          <a:cubicBezTo>
                            <a:pt x="141192" y="190998"/>
                            <a:pt x="137239" y="184658"/>
                            <a:pt x="132000" y="180908"/>
                          </a:cubicBezTo>
                          <a:cubicBezTo>
                            <a:pt x="116192" y="169591"/>
                            <a:pt x="93527" y="183282"/>
                            <a:pt x="78183" y="196333"/>
                          </a:cubicBezTo>
                          <a:cubicBezTo>
                            <a:pt x="67974" y="205018"/>
                            <a:pt x="57765" y="213702"/>
                            <a:pt x="47555" y="222385"/>
                          </a:cubicBezTo>
                          <a:cubicBezTo>
                            <a:pt x="42167" y="226387"/>
                            <a:pt x="37621" y="231410"/>
                            <a:pt x="34177" y="237167"/>
                          </a:cubicBezTo>
                          <a:cubicBezTo>
                            <a:pt x="31951" y="242753"/>
                            <a:pt x="30378" y="248576"/>
                            <a:pt x="29488" y="254521"/>
                          </a:cubicBezTo>
                          <a:cubicBezTo>
                            <a:pt x="25240" y="270820"/>
                            <a:pt x="14623" y="284734"/>
                            <a:pt x="16" y="293142"/>
                          </a:cubicBezTo>
                          <a:cubicBezTo>
                            <a:pt x="27085" y="296028"/>
                            <a:pt x="50258" y="274643"/>
                            <a:pt x="72143" y="258191"/>
                          </a:cubicBezTo>
                          <a:cubicBezTo>
                            <a:pt x="81117" y="250027"/>
                            <a:pt x="92787" y="245452"/>
                            <a:pt x="104925" y="245343"/>
                          </a:cubicBezTo>
                          <a:cubicBezTo>
                            <a:pt x="118111" y="247544"/>
                            <a:pt x="127015" y="260008"/>
                            <a:pt x="124812" y="273182"/>
                          </a:cubicBezTo>
                          <a:cubicBezTo>
                            <a:pt x="124056" y="277701"/>
                            <a:pt x="122030" y="281913"/>
                            <a:pt x="118971" y="285327"/>
                          </a:cubicBezTo>
                          <a:cubicBezTo>
                            <a:pt x="108589" y="295490"/>
                            <a:pt x="89160" y="297984"/>
                            <a:pt x="85150" y="311470"/>
                          </a:cubicBezTo>
                          <a:cubicBezTo>
                            <a:pt x="82883" y="319094"/>
                            <a:pt x="87021" y="326864"/>
                            <a:pt x="86700" y="334709"/>
                          </a:cubicBezTo>
                          <a:cubicBezTo>
                            <a:pt x="85166" y="343795"/>
                            <a:pt x="81098" y="352265"/>
                            <a:pt x="74963" y="359145"/>
                          </a:cubicBezTo>
                          <a:cubicBezTo>
                            <a:pt x="56127" y="385654"/>
                            <a:pt x="42653" y="415583"/>
                            <a:pt x="35298" y="447251"/>
                          </a:cubicBezTo>
                          <a:cubicBezTo>
                            <a:pt x="58993" y="453372"/>
                            <a:pt x="83702" y="438788"/>
                            <a:pt x="103159" y="423415"/>
                          </a:cubicBezTo>
                          <a:cubicBezTo>
                            <a:pt x="122619" y="408041"/>
                            <a:pt x="142815" y="390185"/>
                            <a:pt x="167616" y="388106"/>
                          </a:cubicBezTo>
                          <a:cubicBezTo>
                            <a:pt x="197186" y="385628"/>
                            <a:pt x="226210" y="406641"/>
                            <a:pt x="254294" y="396684"/>
                          </a:cubicBezTo>
                          <a:cubicBezTo>
                            <a:pt x="261768" y="392484"/>
                            <a:pt x="270071" y="389968"/>
                            <a:pt x="278621" y="389310"/>
                          </a:cubicBezTo>
                          <a:cubicBezTo>
                            <a:pt x="294259" y="390977"/>
                            <a:pt x="297251" y="410789"/>
                            <a:pt x="296320" y="425797"/>
                          </a:cubicBezTo>
                          <a:cubicBezTo>
                            <a:pt x="295541" y="438355"/>
                            <a:pt x="293881" y="452584"/>
                            <a:pt x="283327" y="460561"/>
                          </a:cubicBezTo>
                          <a:cubicBezTo>
                            <a:pt x="269033" y="471365"/>
                            <a:pt x="248625" y="463772"/>
                            <a:pt x="233719" y="454912"/>
                          </a:cubicBezTo>
                          <a:cubicBezTo>
                            <a:pt x="218812" y="446052"/>
                            <a:pt x="200982" y="435867"/>
                            <a:pt x="184357" y="442862"/>
                          </a:cubicBezTo>
                          <a:cubicBezTo>
                            <a:pt x="169328" y="449190"/>
                            <a:pt x="161399" y="467801"/>
                            <a:pt x="145389" y="470810"/>
                          </a:cubicBezTo>
                          <a:cubicBezTo>
                            <a:pt x="136576" y="472466"/>
                            <a:pt x="127331" y="468753"/>
                            <a:pt x="118796" y="471551"/>
                          </a:cubicBezTo>
                          <a:cubicBezTo>
                            <a:pt x="102359" y="476943"/>
                            <a:pt x="102749" y="499052"/>
                            <a:pt x="93556" y="513174"/>
                          </a:cubicBezTo>
                          <a:cubicBezTo>
                            <a:pt x="85714" y="525217"/>
                            <a:pt x="69037" y="534092"/>
                            <a:pt x="69957" y="547924"/>
                          </a:cubicBezTo>
                          <a:cubicBezTo>
                            <a:pt x="71658" y="554517"/>
                            <a:pt x="74238" y="560852"/>
                            <a:pt x="77629" y="566758"/>
                          </a:cubicBezTo>
                          <a:cubicBezTo>
                            <a:pt x="83368" y="583067"/>
                            <a:pt x="71354" y="600227"/>
                            <a:pt x="63410" y="616224"/>
                          </a:cubicBezTo>
                          <a:cubicBezTo>
                            <a:pt x="55467" y="632219"/>
                            <a:pt x="54479" y="656036"/>
                            <a:pt x="71667" y="661487"/>
                          </a:cubicBezTo>
                          <a:cubicBezTo>
                            <a:pt x="81486" y="664599"/>
                            <a:pt x="93331" y="659768"/>
                            <a:pt x="102573" y="664114"/>
                          </a:cubicBezTo>
                          <a:cubicBezTo>
                            <a:pt x="107459" y="667281"/>
                            <a:pt x="111819" y="671191"/>
                            <a:pt x="115496" y="675703"/>
                          </a:cubicBezTo>
                          <a:cubicBezTo>
                            <a:pt x="131198" y="690313"/>
                            <a:pt x="157280" y="687727"/>
                            <a:pt x="179154" y="682084"/>
                          </a:cubicBezTo>
                          <a:cubicBezTo>
                            <a:pt x="201027" y="676441"/>
                            <a:pt x="224438" y="668697"/>
                            <a:pt x="245219" y="675951"/>
                          </a:cubicBezTo>
                          <a:cubicBezTo>
                            <a:pt x="252212" y="677961"/>
                            <a:pt x="258088" y="682724"/>
                            <a:pt x="261497" y="689148"/>
                          </a:cubicBezTo>
                          <a:cubicBezTo>
                            <a:pt x="263379" y="693379"/>
                            <a:pt x="263590" y="698244"/>
                            <a:pt x="265804" y="702317"/>
                          </a:cubicBezTo>
                          <a:cubicBezTo>
                            <a:pt x="272070" y="713839"/>
                            <a:pt x="290534" y="713776"/>
                            <a:pt x="299025" y="723883"/>
                          </a:cubicBezTo>
                          <a:cubicBezTo>
                            <a:pt x="312675" y="740132"/>
                            <a:pt x="290889" y="766232"/>
                            <a:pt x="299204" y="785580"/>
                          </a:cubicBezTo>
                          <a:cubicBezTo>
                            <a:pt x="304138" y="797066"/>
                            <a:pt x="317859" y="802068"/>
                            <a:pt x="327797" y="810019"/>
                          </a:cubicBezTo>
                          <a:cubicBezTo>
                            <a:pt x="343148" y="823769"/>
                            <a:pt x="351059" y="843980"/>
                            <a:pt x="349117" y="864486"/>
                          </a:cubicBezTo>
                          <a:cubicBezTo>
                            <a:pt x="347031" y="884972"/>
                            <a:pt x="341828" y="905020"/>
                            <a:pt x="333688" y="923937"/>
                          </a:cubicBezTo>
                          <a:cubicBezTo>
                            <a:pt x="388096" y="869399"/>
                            <a:pt x="432723" y="805929"/>
                            <a:pt x="465623" y="736297"/>
                          </a:cubicBezTo>
                          <a:cubicBezTo>
                            <a:pt x="470316" y="728430"/>
                            <a:pt x="472388" y="719279"/>
                            <a:pt x="471541" y="710160"/>
                          </a:cubicBezTo>
                          <a:cubicBezTo>
                            <a:pt x="468555" y="695740"/>
                            <a:pt x="452042" y="688321"/>
                            <a:pt x="444092" y="675879"/>
                          </a:cubicBezTo>
                          <a:cubicBezTo>
                            <a:pt x="429665" y="653292"/>
                            <a:pt x="446998" y="623833"/>
                            <a:pt x="464205" y="601799"/>
                          </a:cubicBezTo>
                          <a:cubicBezTo>
                            <a:pt x="476656" y="585856"/>
                            <a:pt x="489715" y="564029"/>
                            <a:pt x="477969" y="548531"/>
                          </a:cubicBezTo>
                          <a:cubicBezTo>
                            <a:pt x="471676" y="540227"/>
                            <a:pt x="459264" y="536109"/>
                            <a:pt x="456617" y="526095"/>
                          </a:cubicBezTo>
                          <a:cubicBezTo>
                            <a:pt x="453648" y="514872"/>
                            <a:pt x="464884" y="504162"/>
                            <a:pt x="466362" y="492509"/>
                          </a:cubicBezTo>
                          <a:cubicBezTo>
                            <a:pt x="468468" y="475905"/>
                            <a:pt x="451346" y="464422"/>
                            <a:pt x="437304" y="454974"/>
                          </a:cubicBezTo>
                          <a:cubicBezTo>
                            <a:pt x="423261" y="445528"/>
                            <a:pt x="409284" y="428456"/>
                            <a:pt x="418702" y="414046"/>
                          </a:cubicBezTo>
                          <a:cubicBezTo>
                            <a:pt x="421195" y="410538"/>
                            <a:pt x="424436" y="407626"/>
                            <a:pt x="428192" y="405520"/>
                          </a:cubicBezTo>
                          <a:cubicBezTo>
                            <a:pt x="445148" y="395371"/>
                            <a:pt x="466226" y="394987"/>
                            <a:pt x="483541" y="404512"/>
                          </a:cubicBezTo>
                          <a:cubicBezTo>
                            <a:pt x="499852" y="414201"/>
                            <a:pt x="508824" y="432660"/>
                            <a:pt x="506357" y="451457"/>
                          </a:cubicBezTo>
                          <a:cubicBezTo>
                            <a:pt x="504760" y="456724"/>
                            <a:pt x="504673" y="462332"/>
                            <a:pt x="506105" y="467646"/>
                          </a:cubicBezTo>
                          <a:cubicBezTo>
                            <a:pt x="508427" y="471557"/>
                            <a:pt x="511864" y="474688"/>
                            <a:pt x="515976" y="476639"/>
                          </a:cubicBezTo>
                          <a:cubicBezTo>
                            <a:pt x="534663" y="487900"/>
                            <a:pt x="553350" y="499161"/>
                            <a:pt x="572036" y="510421"/>
                          </a:cubicBezTo>
                          <a:cubicBezTo>
                            <a:pt x="574602" y="512218"/>
                            <a:pt x="577521" y="513448"/>
                            <a:pt x="580601" y="514028"/>
                          </a:cubicBezTo>
                          <a:cubicBezTo>
                            <a:pt x="594419" y="515673"/>
                            <a:pt x="598519" y="496228"/>
                            <a:pt x="597333" y="483042"/>
                          </a:cubicBezTo>
                          <a:cubicBezTo>
                            <a:pt x="594602" y="452254"/>
                            <a:pt x="596494" y="421231"/>
                            <a:pt x="602947" y="391002"/>
                          </a:cubicBezTo>
                          <a:cubicBezTo>
                            <a:pt x="609248" y="361369"/>
                            <a:pt x="619882" y="332245"/>
                            <a:pt x="622048" y="302239"/>
                          </a:cubicBezTo>
                          <a:cubicBezTo>
                            <a:pt x="627927" y="220808"/>
                            <a:pt x="571163" y="149763"/>
                            <a:pt x="508458" y="96581"/>
                          </a:cubicBezTo>
                          <a:cubicBezTo>
                            <a:pt x="461370" y="56647"/>
                            <a:pt x="407695" y="21340"/>
                            <a:pt x="345605" y="7262"/>
                          </a:cubicBezTo>
                          <a:cubicBezTo>
                            <a:pt x="268875" y="-10135"/>
                            <a:pt x="186758" y="6394"/>
                            <a:pt x="110040" y="29754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883" name="Google Shape;2883;p49"/>
                <p:cNvSpPr/>
                <p:nvPr/>
              </p:nvSpPr>
              <p:spPr>
                <a:xfrm>
                  <a:off x="5850134" y="1323647"/>
                  <a:ext cx="907181" cy="1222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181" h="1222549" extrusionOk="0">
                      <a:moveTo>
                        <a:pt x="433921" y="26586"/>
                      </a:moveTo>
                      <a:cubicBezTo>
                        <a:pt x="606685" y="91836"/>
                        <a:pt x="766100" y="204322"/>
                        <a:pt x="829824" y="384207"/>
                      </a:cubicBezTo>
                      <a:cubicBezTo>
                        <a:pt x="866755" y="492151"/>
                        <a:pt x="873884" y="608043"/>
                        <a:pt x="850461" y="719691"/>
                      </a:cubicBezTo>
                      <a:cubicBezTo>
                        <a:pt x="820005" y="869187"/>
                        <a:pt x="713497" y="1014263"/>
                        <a:pt x="586785" y="1097947"/>
                      </a:cubicBezTo>
                      <a:cubicBezTo>
                        <a:pt x="516389" y="1144612"/>
                        <a:pt x="435577" y="1173249"/>
                        <a:pt x="351481" y="1181333"/>
                      </a:cubicBezTo>
                      <a:cubicBezTo>
                        <a:pt x="234651" y="1192292"/>
                        <a:pt x="126427" y="1162887"/>
                        <a:pt x="14771" y="1133365"/>
                      </a:cubicBezTo>
                      <a:cubicBezTo>
                        <a:pt x="2401" y="1130094"/>
                        <a:pt x="-6271" y="1148522"/>
                        <a:pt x="5816" y="1154585"/>
                      </a:cubicBezTo>
                      <a:cubicBezTo>
                        <a:pt x="171614" y="1237758"/>
                        <a:pt x="380628" y="1247985"/>
                        <a:pt x="548662" y="1166552"/>
                      </a:cubicBezTo>
                      <a:cubicBezTo>
                        <a:pt x="663832" y="1110739"/>
                        <a:pt x="756449" y="1014369"/>
                        <a:pt x="820908" y="905019"/>
                      </a:cubicBezTo>
                      <a:cubicBezTo>
                        <a:pt x="909407" y="754009"/>
                        <a:pt x="930949" y="572998"/>
                        <a:pt x="880358" y="405467"/>
                      </a:cubicBezTo>
                      <a:cubicBezTo>
                        <a:pt x="817121" y="197264"/>
                        <a:pt x="642710" y="64573"/>
                        <a:pt x="441050" y="751"/>
                      </a:cubicBezTo>
                      <a:cubicBezTo>
                        <a:pt x="424354" y="-4534"/>
                        <a:pt x="418055" y="20592"/>
                        <a:pt x="433921" y="2658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4" name="Google Shape;2884;p49"/>
                <p:cNvSpPr/>
                <p:nvPr/>
              </p:nvSpPr>
              <p:spPr>
                <a:xfrm>
                  <a:off x="5643286" y="2557351"/>
                  <a:ext cx="500485" cy="228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85" h="228141" extrusionOk="0">
                      <a:moveTo>
                        <a:pt x="470810" y="227076"/>
                      </a:moveTo>
                      <a:lnTo>
                        <a:pt x="16151" y="85661"/>
                      </a:lnTo>
                      <a:cubicBezTo>
                        <a:pt x="4120" y="81994"/>
                        <a:pt x="-2657" y="69279"/>
                        <a:pt x="1013" y="57260"/>
                      </a:cubicBezTo>
                      <a:cubicBezTo>
                        <a:pt x="1678" y="55083"/>
                        <a:pt x="2665" y="53018"/>
                        <a:pt x="3943" y="51134"/>
                      </a:cubicBezTo>
                      <a:cubicBezTo>
                        <a:pt x="23331" y="22245"/>
                        <a:pt x="74803" y="-16020"/>
                        <a:pt x="208990" y="7159"/>
                      </a:cubicBezTo>
                      <a:lnTo>
                        <a:pt x="209171" y="7215"/>
                      </a:lnTo>
                      <a:cubicBezTo>
                        <a:pt x="235134" y="11699"/>
                        <a:pt x="260825" y="17625"/>
                        <a:pt x="286127" y="24968"/>
                      </a:cubicBezTo>
                      <a:cubicBezTo>
                        <a:pt x="356614" y="44895"/>
                        <a:pt x="501912" y="108048"/>
                        <a:pt x="500491" y="206177"/>
                      </a:cubicBezTo>
                      <a:cubicBezTo>
                        <a:pt x="500092" y="218714"/>
                        <a:pt x="489595" y="228554"/>
                        <a:pt x="477046" y="228155"/>
                      </a:cubicBezTo>
                      <a:cubicBezTo>
                        <a:pt x="474927" y="228088"/>
                        <a:pt x="472828" y="227725"/>
                        <a:pt x="470810" y="22707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5" name="Google Shape;2885;p49"/>
                <p:cNvSpPr/>
                <p:nvPr/>
              </p:nvSpPr>
              <p:spPr>
                <a:xfrm>
                  <a:off x="5852065" y="2564540"/>
                  <a:ext cx="291707" cy="22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07" h="220951" extrusionOk="0">
                      <a:moveTo>
                        <a:pt x="262031" y="219886"/>
                      </a:moveTo>
                      <a:lnTo>
                        <a:pt x="16" y="138389"/>
                      </a:lnTo>
                      <a:cubicBezTo>
                        <a:pt x="70582" y="159342"/>
                        <a:pt x="215015" y="195630"/>
                        <a:pt x="220038" y="152749"/>
                      </a:cubicBezTo>
                      <a:cubicBezTo>
                        <a:pt x="230293" y="65205"/>
                        <a:pt x="7996" y="3189"/>
                        <a:pt x="393" y="26"/>
                      </a:cubicBezTo>
                      <a:cubicBezTo>
                        <a:pt x="26355" y="4509"/>
                        <a:pt x="52047" y="10435"/>
                        <a:pt x="77349" y="17778"/>
                      </a:cubicBezTo>
                      <a:cubicBezTo>
                        <a:pt x="147835" y="37705"/>
                        <a:pt x="293133" y="100858"/>
                        <a:pt x="291713" y="198988"/>
                      </a:cubicBezTo>
                      <a:cubicBezTo>
                        <a:pt x="291314" y="211524"/>
                        <a:pt x="280817" y="221364"/>
                        <a:pt x="268268" y="220966"/>
                      </a:cubicBezTo>
                      <a:cubicBezTo>
                        <a:pt x="266149" y="220898"/>
                        <a:pt x="264050" y="220535"/>
                        <a:pt x="262031" y="21988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6" name="Google Shape;2886;p49"/>
                <p:cNvSpPr/>
                <p:nvPr/>
              </p:nvSpPr>
              <p:spPr>
                <a:xfrm>
                  <a:off x="5672884" y="2571840"/>
                  <a:ext cx="229406" cy="53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06" h="53333" extrusionOk="0">
                      <a:moveTo>
                        <a:pt x="6164" y="32200"/>
                      </a:moveTo>
                      <a:cubicBezTo>
                        <a:pt x="6164" y="32200"/>
                        <a:pt x="37795" y="6865"/>
                        <a:pt x="104502" y="1054"/>
                      </a:cubicBezTo>
                      <a:cubicBezTo>
                        <a:pt x="157752" y="-3585"/>
                        <a:pt x="224529" y="8456"/>
                        <a:pt x="229233" y="17402"/>
                      </a:cubicBezTo>
                      <a:cubicBezTo>
                        <a:pt x="233934" y="26346"/>
                        <a:pt x="149994" y="15300"/>
                        <a:pt x="103254" y="29094"/>
                      </a:cubicBezTo>
                      <a:cubicBezTo>
                        <a:pt x="56512" y="42886"/>
                        <a:pt x="20058" y="57723"/>
                        <a:pt x="6186" y="52160"/>
                      </a:cubicBezTo>
                      <a:cubicBezTo>
                        <a:pt x="-7684" y="46599"/>
                        <a:pt x="6164" y="32200"/>
                        <a:pt x="6164" y="322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87" name="Google Shape;2887;p49"/>
              <p:cNvSpPr/>
              <p:nvPr/>
            </p:nvSpPr>
            <p:spPr>
              <a:xfrm>
                <a:off x="5625660" y="1426522"/>
                <a:ext cx="789004" cy="484641"/>
              </a:xfrm>
              <a:custGeom>
                <a:avLst/>
                <a:gdLst/>
                <a:ahLst/>
                <a:cxnLst/>
                <a:rect l="l" t="t" r="r" b="b"/>
                <a:pathLst>
                  <a:path w="789004" h="484641" extrusionOk="0">
                    <a:moveTo>
                      <a:pt x="4403" y="411880"/>
                    </a:moveTo>
                    <a:cubicBezTo>
                      <a:pt x="4403" y="411880"/>
                      <a:pt x="52214" y="137985"/>
                      <a:pt x="285933" y="41641"/>
                    </a:cubicBezTo>
                    <a:cubicBezTo>
                      <a:pt x="519653" y="-54703"/>
                      <a:pt x="771770" y="42171"/>
                      <a:pt x="788302" y="73562"/>
                    </a:cubicBezTo>
                    <a:cubicBezTo>
                      <a:pt x="804834" y="104953"/>
                      <a:pt x="532512" y="6315"/>
                      <a:pt x="322186" y="115506"/>
                    </a:cubicBezTo>
                    <a:cubicBezTo>
                      <a:pt x="180695" y="188961"/>
                      <a:pt x="93126" y="335459"/>
                      <a:pt x="71449" y="401789"/>
                    </a:cubicBezTo>
                    <a:cubicBezTo>
                      <a:pt x="41140" y="494530"/>
                      <a:pt x="-16264" y="524743"/>
                      <a:pt x="4403" y="41188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88" name="Google Shape;2888;p49"/>
            <p:cNvSpPr/>
            <p:nvPr/>
          </p:nvSpPr>
          <p:spPr>
            <a:xfrm>
              <a:off x="1195974" y="4099925"/>
              <a:ext cx="2626417" cy="240745"/>
            </a:xfrm>
            <a:custGeom>
              <a:avLst/>
              <a:gdLst/>
              <a:ahLst/>
              <a:cxnLst/>
              <a:rect l="l" t="t" r="r" b="b"/>
              <a:pathLst>
                <a:path w="2886172" h="233733" extrusionOk="0">
                  <a:moveTo>
                    <a:pt x="2886172" y="116867"/>
                  </a:moveTo>
                  <a:cubicBezTo>
                    <a:pt x="2886172" y="181410"/>
                    <a:pt x="2240081" y="233733"/>
                    <a:pt x="1443086" y="233733"/>
                  </a:cubicBezTo>
                  <a:cubicBezTo>
                    <a:pt x="646092" y="233733"/>
                    <a:pt x="0" y="181410"/>
                    <a:pt x="0" y="116867"/>
                  </a:cubicBezTo>
                  <a:cubicBezTo>
                    <a:pt x="0" y="52323"/>
                    <a:pt x="646092" y="0"/>
                    <a:pt x="1443086" y="0"/>
                  </a:cubicBezTo>
                  <a:cubicBezTo>
                    <a:pt x="2240081" y="0"/>
                    <a:pt x="2886172" y="52323"/>
                    <a:pt x="2886172" y="116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0" name="Google Shape;1779;p36">
            <a:extLst>
              <a:ext uri="{FF2B5EF4-FFF2-40B4-BE49-F238E27FC236}">
                <a16:creationId xmlns:a16="http://schemas.microsoft.com/office/drawing/2014/main" id="{1091D5C4-E62B-951C-D432-5A82847EF375}"/>
              </a:ext>
            </a:extLst>
          </p:cNvPr>
          <p:cNvSpPr txBox="1">
            <a:spLocks/>
          </p:cNvSpPr>
          <p:nvPr/>
        </p:nvSpPr>
        <p:spPr>
          <a:xfrm>
            <a:off x="5067536" y="2307618"/>
            <a:ext cx="3370586" cy="182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0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4800" dirty="0"/>
              <a:t>II. </a:t>
            </a:r>
            <a:r>
              <a:rPr lang="en-US" sz="4800" dirty="0" err="1"/>
              <a:t>Tính</a:t>
            </a:r>
            <a:r>
              <a:rPr lang="en-US" sz="4800" dirty="0"/>
              <a:t> </a:t>
            </a:r>
            <a:r>
              <a:rPr lang="en-US" sz="4800" dirty="0" err="1"/>
              <a:t>Chất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Lí</a:t>
            </a:r>
            <a:endParaRPr lang="en-US" sz="4800" dirty="0"/>
          </a:p>
        </p:txBody>
      </p:sp>
      <p:grpSp>
        <p:nvGrpSpPr>
          <p:cNvPr id="2831" name="Group 2830">
            <a:extLst>
              <a:ext uri="{FF2B5EF4-FFF2-40B4-BE49-F238E27FC236}">
                <a16:creationId xmlns:a16="http://schemas.microsoft.com/office/drawing/2014/main" id="{BD30FF8C-6866-45EF-7BD4-C718A3B7B028}"/>
              </a:ext>
            </a:extLst>
          </p:cNvPr>
          <p:cNvGrpSpPr/>
          <p:nvPr/>
        </p:nvGrpSpPr>
        <p:grpSpPr>
          <a:xfrm>
            <a:off x="6136042" y="1212879"/>
            <a:ext cx="1126751" cy="1126751"/>
            <a:chOff x="4008624" y="1380688"/>
            <a:chExt cx="1126751" cy="1126751"/>
          </a:xfrm>
        </p:grpSpPr>
        <p:sp>
          <p:nvSpPr>
            <p:cNvPr id="2832" name="Oval 2831">
              <a:extLst>
                <a:ext uri="{FF2B5EF4-FFF2-40B4-BE49-F238E27FC236}">
                  <a16:creationId xmlns:a16="http://schemas.microsoft.com/office/drawing/2014/main" id="{B251BC4B-D676-B692-3819-4DB17623EA0C}"/>
                </a:ext>
              </a:extLst>
            </p:cNvPr>
            <p:cNvSpPr/>
            <p:nvPr/>
          </p:nvSpPr>
          <p:spPr>
            <a:xfrm>
              <a:off x="4008624" y="1380688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833" name="Google Shape;4580;p69">
              <a:extLst>
                <a:ext uri="{FF2B5EF4-FFF2-40B4-BE49-F238E27FC236}">
                  <a16:creationId xmlns:a16="http://schemas.microsoft.com/office/drawing/2014/main" id="{78B56A1A-FBBB-8F95-3452-C96A37FD256C}"/>
                </a:ext>
              </a:extLst>
            </p:cNvPr>
            <p:cNvGrpSpPr/>
            <p:nvPr/>
          </p:nvGrpSpPr>
          <p:grpSpPr>
            <a:xfrm>
              <a:off x="4293794" y="1527645"/>
              <a:ext cx="556409" cy="780485"/>
              <a:chOff x="1970636" y="2718883"/>
              <a:chExt cx="232539" cy="326187"/>
            </a:xfrm>
          </p:grpSpPr>
          <p:sp>
            <p:nvSpPr>
              <p:cNvPr id="2834" name="Google Shape;4581;p69">
                <a:extLst>
                  <a:ext uri="{FF2B5EF4-FFF2-40B4-BE49-F238E27FC236}">
                    <a16:creationId xmlns:a16="http://schemas.microsoft.com/office/drawing/2014/main" id="{67C6D9EE-36CE-8C52-8E5D-E6E53A2AEA93}"/>
                  </a:ext>
                </a:extLst>
              </p:cNvPr>
              <p:cNvSpPr/>
              <p:nvPr/>
            </p:nvSpPr>
            <p:spPr>
              <a:xfrm>
                <a:off x="2019651" y="2718883"/>
                <a:ext cx="123690" cy="131801"/>
              </a:xfrm>
              <a:custGeom>
                <a:avLst/>
                <a:gdLst/>
                <a:ahLst/>
                <a:cxnLst/>
                <a:rect l="l" t="t" r="r" b="b"/>
                <a:pathLst>
                  <a:path w="210537" h="224342" extrusionOk="0">
                    <a:moveTo>
                      <a:pt x="201908" y="0"/>
                    </a:moveTo>
                    <a:lnTo>
                      <a:pt x="8628" y="0"/>
                    </a:lnTo>
                    <a:cubicBezTo>
                      <a:pt x="3863" y="0"/>
                      <a:pt x="0" y="3862"/>
                      <a:pt x="0" y="8628"/>
                    </a:cubicBezTo>
                    <a:lnTo>
                      <a:pt x="0" y="215714"/>
                    </a:lnTo>
                    <a:cubicBezTo>
                      <a:pt x="0" y="220353"/>
                      <a:pt x="3975" y="224343"/>
                      <a:pt x="8627" y="224343"/>
                    </a:cubicBezTo>
                    <a:cubicBezTo>
                      <a:pt x="11026" y="224343"/>
                      <a:pt x="13374" y="223341"/>
                      <a:pt x="15043" y="221487"/>
                    </a:cubicBezTo>
                    <a:lnTo>
                      <a:pt x="53888" y="178323"/>
                    </a:lnTo>
                    <a:lnTo>
                      <a:pt x="201909" y="178323"/>
                    </a:lnTo>
                    <a:cubicBezTo>
                      <a:pt x="206674" y="178323"/>
                      <a:pt x="210537" y="174461"/>
                      <a:pt x="210537" y="169695"/>
                    </a:cubicBezTo>
                    <a:lnTo>
                      <a:pt x="210537" y="8628"/>
                    </a:lnTo>
                    <a:cubicBezTo>
                      <a:pt x="210537" y="3862"/>
                      <a:pt x="206673" y="0"/>
                      <a:pt x="2019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4582;p69">
                <a:extLst>
                  <a:ext uri="{FF2B5EF4-FFF2-40B4-BE49-F238E27FC236}">
                    <a16:creationId xmlns:a16="http://schemas.microsoft.com/office/drawing/2014/main" id="{3A748F9C-FA32-855E-378E-33223EF31901}"/>
                  </a:ext>
                </a:extLst>
              </p:cNvPr>
              <p:cNvSpPr/>
              <p:nvPr/>
            </p:nvSpPr>
            <p:spPr>
              <a:xfrm>
                <a:off x="2019651" y="2718883"/>
                <a:ext cx="12166" cy="131801"/>
              </a:xfrm>
              <a:custGeom>
                <a:avLst/>
                <a:gdLst/>
                <a:ahLst/>
                <a:cxnLst/>
                <a:rect l="l" t="t" r="r" b="b"/>
                <a:pathLst>
                  <a:path w="20708" h="224342" extrusionOk="0">
                    <a:moveTo>
                      <a:pt x="12080" y="215714"/>
                    </a:moveTo>
                    <a:lnTo>
                      <a:pt x="12080" y="8628"/>
                    </a:lnTo>
                    <a:cubicBezTo>
                      <a:pt x="12080" y="3862"/>
                      <a:pt x="15943" y="0"/>
                      <a:pt x="20708" y="0"/>
                    </a:cubicBezTo>
                    <a:lnTo>
                      <a:pt x="8628" y="0"/>
                    </a:lnTo>
                    <a:cubicBezTo>
                      <a:pt x="3863" y="0"/>
                      <a:pt x="0" y="3862"/>
                      <a:pt x="0" y="8628"/>
                    </a:cubicBezTo>
                    <a:lnTo>
                      <a:pt x="0" y="215714"/>
                    </a:lnTo>
                    <a:cubicBezTo>
                      <a:pt x="0" y="220353"/>
                      <a:pt x="3975" y="224343"/>
                      <a:pt x="8627" y="224343"/>
                    </a:cubicBezTo>
                    <a:cubicBezTo>
                      <a:pt x="10858" y="224343"/>
                      <a:pt x="13037" y="223466"/>
                      <a:pt x="14674" y="221855"/>
                    </a:cubicBezTo>
                    <a:cubicBezTo>
                      <a:pt x="13057" y="220265"/>
                      <a:pt x="12080" y="218077"/>
                      <a:pt x="12080" y="21571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4583;p69">
                <a:extLst>
                  <a:ext uri="{FF2B5EF4-FFF2-40B4-BE49-F238E27FC236}">
                    <a16:creationId xmlns:a16="http://schemas.microsoft.com/office/drawing/2014/main" id="{9E1A24E5-4DD8-D73D-0A0C-9A9D8484F5A0}"/>
                  </a:ext>
                </a:extLst>
              </p:cNvPr>
              <p:cNvSpPr/>
              <p:nvPr/>
            </p:nvSpPr>
            <p:spPr>
              <a:xfrm>
                <a:off x="2045164" y="2743428"/>
                <a:ext cx="80433" cy="57452"/>
              </a:xfrm>
              <a:custGeom>
                <a:avLst/>
                <a:gdLst/>
                <a:ahLst/>
                <a:cxnLst/>
                <a:rect l="l" t="t" r="r" b="b"/>
                <a:pathLst>
                  <a:path w="136907" h="97791" extrusionOk="0">
                    <a:moveTo>
                      <a:pt x="49471" y="97792"/>
                    </a:moveTo>
                    <a:cubicBezTo>
                      <a:pt x="46526" y="97792"/>
                      <a:pt x="43581" y="96667"/>
                      <a:pt x="41336" y="94422"/>
                    </a:cubicBezTo>
                    <a:lnTo>
                      <a:pt x="3370" y="56456"/>
                    </a:lnTo>
                    <a:cubicBezTo>
                      <a:pt x="-1123" y="51963"/>
                      <a:pt x="-1123" y="44679"/>
                      <a:pt x="3370" y="40184"/>
                    </a:cubicBezTo>
                    <a:cubicBezTo>
                      <a:pt x="7863" y="35694"/>
                      <a:pt x="15147" y="35694"/>
                      <a:pt x="19641" y="40184"/>
                    </a:cubicBezTo>
                    <a:lnTo>
                      <a:pt x="49533" y="70077"/>
                    </a:lnTo>
                    <a:lnTo>
                      <a:pt x="117330" y="3307"/>
                    </a:lnTo>
                    <a:cubicBezTo>
                      <a:pt x="121856" y="-1150"/>
                      <a:pt x="129143" y="-1095"/>
                      <a:pt x="133600" y="3432"/>
                    </a:cubicBezTo>
                    <a:cubicBezTo>
                      <a:pt x="138058" y="7958"/>
                      <a:pt x="138003" y="15242"/>
                      <a:pt x="133475" y="19702"/>
                    </a:cubicBezTo>
                    <a:lnTo>
                      <a:pt x="57544" y="94483"/>
                    </a:lnTo>
                    <a:cubicBezTo>
                      <a:pt x="55303" y="96689"/>
                      <a:pt x="52388" y="97792"/>
                      <a:pt x="49471" y="97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4584;p69">
                <a:extLst>
                  <a:ext uri="{FF2B5EF4-FFF2-40B4-BE49-F238E27FC236}">
                    <a16:creationId xmlns:a16="http://schemas.microsoft.com/office/drawing/2014/main" id="{4B3506E0-6E03-872A-6F86-59F816D25118}"/>
                  </a:ext>
                </a:extLst>
              </p:cNvPr>
              <p:cNvSpPr/>
              <p:nvPr/>
            </p:nvSpPr>
            <p:spPr>
              <a:xfrm>
                <a:off x="1984158" y="2859166"/>
                <a:ext cx="80432" cy="18587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0" extrusionOk="0">
                    <a:moveTo>
                      <a:pt x="128277" y="0"/>
                    </a:moveTo>
                    <a:lnTo>
                      <a:pt x="8628" y="0"/>
                    </a:lnTo>
                    <a:cubicBezTo>
                      <a:pt x="3862" y="0"/>
                      <a:pt x="0" y="3862"/>
                      <a:pt x="0" y="8628"/>
                    </a:cubicBezTo>
                    <a:lnTo>
                      <a:pt x="0" y="250228"/>
                    </a:lnTo>
                    <a:cubicBezTo>
                      <a:pt x="0" y="286706"/>
                      <a:pt x="29676" y="316380"/>
                      <a:pt x="66152" y="316380"/>
                    </a:cubicBezTo>
                    <a:lnTo>
                      <a:pt x="70754" y="316380"/>
                    </a:lnTo>
                    <a:cubicBezTo>
                      <a:pt x="107231" y="316380"/>
                      <a:pt x="136906" y="286704"/>
                      <a:pt x="136906" y="250228"/>
                    </a:cubicBezTo>
                    <a:lnTo>
                      <a:pt x="136906" y="8628"/>
                    </a:lnTo>
                    <a:cubicBezTo>
                      <a:pt x="136906" y="3862"/>
                      <a:pt x="133044" y="0"/>
                      <a:pt x="128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4585;p69">
                <a:extLst>
                  <a:ext uri="{FF2B5EF4-FFF2-40B4-BE49-F238E27FC236}">
                    <a16:creationId xmlns:a16="http://schemas.microsoft.com/office/drawing/2014/main" id="{B75854CF-DF27-D501-704D-0CF3AD75BAB0}"/>
                  </a:ext>
                </a:extLst>
              </p:cNvPr>
              <p:cNvSpPr/>
              <p:nvPr/>
            </p:nvSpPr>
            <p:spPr>
              <a:xfrm>
                <a:off x="1984158" y="2918434"/>
                <a:ext cx="80432" cy="126619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215521" extrusionOk="0">
                    <a:moveTo>
                      <a:pt x="0" y="0"/>
                    </a:moveTo>
                    <a:lnTo>
                      <a:pt x="0" y="149369"/>
                    </a:lnTo>
                    <a:cubicBezTo>
                      <a:pt x="0" y="185847"/>
                      <a:pt x="29676" y="215521"/>
                      <a:pt x="66152" y="215521"/>
                    </a:cubicBezTo>
                    <a:lnTo>
                      <a:pt x="70754" y="215521"/>
                    </a:lnTo>
                    <a:cubicBezTo>
                      <a:pt x="107231" y="215521"/>
                      <a:pt x="136906" y="185846"/>
                      <a:pt x="136906" y="149369"/>
                    </a:cubicBezTo>
                    <a:lnTo>
                      <a:pt x="136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4586;p69">
                <a:extLst>
                  <a:ext uri="{FF2B5EF4-FFF2-40B4-BE49-F238E27FC236}">
                    <a16:creationId xmlns:a16="http://schemas.microsoft.com/office/drawing/2014/main" id="{4B538042-91E5-19F8-A82B-D175CF8A60C5}"/>
                  </a:ext>
                </a:extLst>
              </p:cNvPr>
              <p:cNvSpPr/>
              <p:nvPr/>
            </p:nvSpPr>
            <p:spPr>
              <a:xfrm>
                <a:off x="1984158" y="2859165"/>
                <a:ext cx="80432" cy="185874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1" extrusionOk="0">
                    <a:moveTo>
                      <a:pt x="136906" y="30488"/>
                    </a:moveTo>
                    <a:lnTo>
                      <a:pt x="136906" y="8628"/>
                    </a:lnTo>
                    <a:cubicBezTo>
                      <a:pt x="136906" y="3863"/>
                      <a:pt x="133043" y="0"/>
                      <a:pt x="128277" y="0"/>
                    </a:cubicBezTo>
                    <a:lnTo>
                      <a:pt x="8628" y="0"/>
                    </a:lnTo>
                    <a:cubicBezTo>
                      <a:pt x="3863" y="0"/>
                      <a:pt x="0" y="3863"/>
                      <a:pt x="0" y="8628"/>
                    </a:cubicBezTo>
                    <a:lnTo>
                      <a:pt x="0" y="250229"/>
                    </a:lnTo>
                    <a:cubicBezTo>
                      <a:pt x="0" y="286764"/>
                      <a:pt x="29618" y="316381"/>
                      <a:pt x="66152" y="316381"/>
                    </a:cubicBezTo>
                    <a:lnTo>
                      <a:pt x="70754" y="316381"/>
                    </a:lnTo>
                    <a:cubicBezTo>
                      <a:pt x="74376" y="316381"/>
                      <a:pt x="77929" y="316077"/>
                      <a:pt x="81396" y="315514"/>
                    </a:cubicBezTo>
                    <a:cubicBezTo>
                      <a:pt x="49962" y="310408"/>
                      <a:pt x="25885" y="283083"/>
                      <a:pt x="25885" y="250229"/>
                    </a:cubicBezTo>
                    <a:lnTo>
                      <a:pt x="25885" y="36241"/>
                    </a:lnTo>
                    <a:cubicBezTo>
                      <a:pt x="25885" y="33064"/>
                      <a:pt x="28462" y="30489"/>
                      <a:pt x="31637" y="30489"/>
                    </a:cubicBezTo>
                    <a:lnTo>
                      <a:pt x="136906" y="3048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4587;p69">
                <a:extLst>
                  <a:ext uri="{FF2B5EF4-FFF2-40B4-BE49-F238E27FC236}">
                    <a16:creationId xmlns:a16="http://schemas.microsoft.com/office/drawing/2014/main" id="{DB34A019-281B-9653-8621-3144B70065BF}"/>
                  </a:ext>
                </a:extLst>
              </p:cNvPr>
              <p:cNvSpPr/>
              <p:nvPr/>
            </p:nvSpPr>
            <p:spPr>
              <a:xfrm>
                <a:off x="1984158" y="2918434"/>
                <a:ext cx="47820" cy="126637"/>
              </a:xfrm>
              <a:custGeom>
                <a:avLst/>
                <a:gdLst/>
                <a:ahLst/>
                <a:cxnLst/>
                <a:rect l="l" t="t" r="r" b="b"/>
                <a:pathLst>
                  <a:path w="81395" h="215552" extrusionOk="0">
                    <a:moveTo>
                      <a:pt x="75098" y="215363"/>
                    </a:moveTo>
                    <a:cubicBezTo>
                      <a:pt x="77207" y="215227"/>
                      <a:pt x="79309" y="214984"/>
                      <a:pt x="81396" y="214653"/>
                    </a:cubicBezTo>
                    <a:cubicBezTo>
                      <a:pt x="49962" y="209547"/>
                      <a:pt x="25885" y="182222"/>
                      <a:pt x="25885" y="149368"/>
                    </a:cubicBezTo>
                    <a:lnTo>
                      <a:pt x="25885" y="0"/>
                    </a:lnTo>
                    <a:lnTo>
                      <a:pt x="0" y="0"/>
                    </a:lnTo>
                    <a:lnTo>
                      <a:pt x="0" y="149369"/>
                    </a:lnTo>
                    <a:cubicBezTo>
                      <a:pt x="0" y="185847"/>
                      <a:pt x="29676" y="215521"/>
                      <a:pt x="66152" y="215521"/>
                    </a:cubicBezTo>
                    <a:cubicBezTo>
                      <a:pt x="69115" y="215583"/>
                      <a:pt x="72132" y="215563"/>
                      <a:pt x="75098" y="215363"/>
                    </a:cubicBezTo>
                    <a:cubicBezTo>
                      <a:pt x="75630" y="215328"/>
                      <a:pt x="74662" y="215393"/>
                      <a:pt x="75098" y="21536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4588;p69">
                <a:extLst>
                  <a:ext uri="{FF2B5EF4-FFF2-40B4-BE49-F238E27FC236}">
                    <a16:creationId xmlns:a16="http://schemas.microsoft.com/office/drawing/2014/main" id="{6284DEE6-82FC-A834-0A51-39FFE9CEB366}"/>
                  </a:ext>
                </a:extLst>
              </p:cNvPr>
              <p:cNvSpPr/>
              <p:nvPr/>
            </p:nvSpPr>
            <p:spPr>
              <a:xfrm>
                <a:off x="1970636" y="2859166"/>
                <a:ext cx="107468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182925" h="17256" extrusionOk="0">
                    <a:moveTo>
                      <a:pt x="174297" y="17257"/>
                    </a:moveTo>
                    <a:lnTo>
                      <a:pt x="8628" y="17257"/>
                    </a:lnTo>
                    <a:cubicBezTo>
                      <a:pt x="3862" y="17257"/>
                      <a:pt x="0" y="13395"/>
                      <a:pt x="0" y="8628"/>
                    </a:cubicBezTo>
                    <a:cubicBezTo>
                      <a:pt x="0" y="3862"/>
                      <a:pt x="3862" y="0"/>
                      <a:pt x="8628" y="0"/>
                    </a:cubicBezTo>
                    <a:lnTo>
                      <a:pt x="174297" y="0"/>
                    </a:lnTo>
                    <a:cubicBezTo>
                      <a:pt x="179064" y="0"/>
                      <a:pt x="182926" y="3862"/>
                      <a:pt x="182926" y="8628"/>
                    </a:cubicBezTo>
                    <a:cubicBezTo>
                      <a:pt x="182926" y="13395"/>
                      <a:pt x="179064" y="17257"/>
                      <a:pt x="174297" y="172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42" name="Google Shape;4589;p69">
                <a:extLst>
                  <a:ext uri="{FF2B5EF4-FFF2-40B4-BE49-F238E27FC236}">
                    <a16:creationId xmlns:a16="http://schemas.microsoft.com/office/drawing/2014/main" id="{CE0F6C6B-4117-B547-D667-0EDEFEABC914}"/>
                  </a:ext>
                </a:extLst>
              </p:cNvPr>
              <p:cNvGrpSpPr/>
              <p:nvPr/>
            </p:nvGrpSpPr>
            <p:grpSpPr>
              <a:xfrm>
                <a:off x="1984302" y="2905356"/>
                <a:ext cx="31778" cy="83164"/>
                <a:chOff x="2108839" y="3327752"/>
                <a:chExt cx="54071" cy="141507"/>
              </a:xfrm>
            </p:grpSpPr>
            <p:sp>
              <p:nvSpPr>
                <p:cNvPr id="2914" name="Google Shape;4590;p69">
                  <a:extLst>
                    <a:ext uri="{FF2B5EF4-FFF2-40B4-BE49-F238E27FC236}">
                      <a16:creationId xmlns:a16="http://schemas.microsoft.com/office/drawing/2014/main" id="{D2D1676D-1CAC-6710-AF44-A55BABBA6ABF}"/>
                    </a:ext>
                  </a:extLst>
                </p:cNvPr>
                <p:cNvSpPr/>
                <p:nvPr/>
              </p:nvSpPr>
              <p:spPr>
                <a:xfrm>
                  <a:off x="2108839" y="3327752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8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5" name="Google Shape;4591;p69">
                  <a:extLst>
                    <a:ext uri="{FF2B5EF4-FFF2-40B4-BE49-F238E27FC236}">
                      <a16:creationId xmlns:a16="http://schemas.microsoft.com/office/drawing/2014/main" id="{6D5FC199-3507-DE5B-F710-6D1B9E27325E}"/>
                    </a:ext>
                  </a:extLst>
                </p:cNvPr>
                <p:cNvSpPr/>
                <p:nvPr/>
              </p:nvSpPr>
              <p:spPr>
                <a:xfrm>
                  <a:off x="2108839" y="3369169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8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6" name="Google Shape;4592;p69">
                  <a:extLst>
                    <a:ext uri="{FF2B5EF4-FFF2-40B4-BE49-F238E27FC236}">
                      <a16:creationId xmlns:a16="http://schemas.microsoft.com/office/drawing/2014/main" id="{343C02E4-5566-6363-B022-0A5D7EA9D925}"/>
                    </a:ext>
                  </a:extLst>
                </p:cNvPr>
                <p:cNvSpPr/>
                <p:nvPr/>
              </p:nvSpPr>
              <p:spPr>
                <a:xfrm>
                  <a:off x="2108839" y="3410586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7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7" name="Google Shape;4593;p69">
                  <a:extLst>
                    <a:ext uri="{FF2B5EF4-FFF2-40B4-BE49-F238E27FC236}">
                      <a16:creationId xmlns:a16="http://schemas.microsoft.com/office/drawing/2014/main" id="{FD8CCDB7-4223-97F6-FBCE-CA5A1B280BEB}"/>
                    </a:ext>
                  </a:extLst>
                </p:cNvPr>
                <p:cNvSpPr/>
                <p:nvPr/>
              </p:nvSpPr>
              <p:spPr>
                <a:xfrm>
                  <a:off x="2108839" y="3452003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7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91" name="Google Shape;4594;p69">
                <a:extLst>
                  <a:ext uri="{FF2B5EF4-FFF2-40B4-BE49-F238E27FC236}">
                    <a16:creationId xmlns:a16="http://schemas.microsoft.com/office/drawing/2014/main" id="{E26ECAD0-D2CE-13C3-9320-3D0966747D7F}"/>
                  </a:ext>
                </a:extLst>
              </p:cNvPr>
              <p:cNvGrpSpPr/>
              <p:nvPr/>
            </p:nvGrpSpPr>
            <p:grpSpPr>
              <a:xfrm>
                <a:off x="2026220" y="2932401"/>
                <a:ext cx="32454" cy="92630"/>
                <a:chOff x="2180165" y="3373771"/>
                <a:chExt cx="55222" cy="157615"/>
              </a:xfrm>
            </p:grpSpPr>
            <p:sp>
              <p:nvSpPr>
                <p:cNvPr id="2909" name="Google Shape;4595;p69">
                  <a:extLst>
                    <a:ext uri="{FF2B5EF4-FFF2-40B4-BE49-F238E27FC236}">
                      <a16:creationId xmlns:a16="http://schemas.microsoft.com/office/drawing/2014/main" id="{C22BFE17-BE40-1CE5-E1CC-BE58464247F5}"/>
                    </a:ext>
                  </a:extLst>
                </p:cNvPr>
                <p:cNvSpPr/>
                <p:nvPr/>
              </p:nvSpPr>
              <p:spPr>
                <a:xfrm>
                  <a:off x="2180165" y="3373771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0" name="Google Shape;4596;p69">
                  <a:extLst>
                    <a:ext uri="{FF2B5EF4-FFF2-40B4-BE49-F238E27FC236}">
                      <a16:creationId xmlns:a16="http://schemas.microsoft.com/office/drawing/2014/main" id="{26FC222B-AE2C-838A-6570-1F2ECEB45145}"/>
                    </a:ext>
                  </a:extLst>
                </p:cNvPr>
                <p:cNvSpPr/>
                <p:nvPr/>
              </p:nvSpPr>
              <p:spPr>
                <a:xfrm>
                  <a:off x="2213529" y="341403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1" name="Google Shape;4597;p69">
                  <a:extLst>
                    <a:ext uri="{FF2B5EF4-FFF2-40B4-BE49-F238E27FC236}">
                      <a16:creationId xmlns:a16="http://schemas.microsoft.com/office/drawing/2014/main" id="{6A96351B-45D7-6C73-98AC-D6038927F8F9}"/>
                    </a:ext>
                  </a:extLst>
                </p:cNvPr>
                <p:cNvSpPr/>
                <p:nvPr/>
              </p:nvSpPr>
              <p:spPr>
                <a:xfrm>
                  <a:off x="2180165" y="3445101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2" name="Google Shape;4598;p69">
                  <a:extLst>
                    <a:ext uri="{FF2B5EF4-FFF2-40B4-BE49-F238E27FC236}">
                      <a16:creationId xmlns:a16="http://schemas.microsoft.com/office/drawing/2014/main" id="{5B4B2258-B628-735D-B13B-54FC0D1FC676}"/>
                    </a:ext>
                  </a:extLst>
                </p:cNvPr>
                <p:cNvSpPr/>
                <p:nvPr/>
              </p:nvSpPr>
              <p:spPr>
                <a:xfrm>
                  <a:off x="2180165" y="350952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3" name="Google Shape;4599;p69">
                  <a:extLst>
                    <a:ext uri="{FF2B5EF4-FFF2-40B4-BE49-F238E27FC236}">
                      <a16:creationId xmlns:a16="http://schemas.microsoft.com/office/drawing/2014/main" id="{A3466D9E-30CA-064E-6244-21081ECE7C6C}"/>
                    </a:ext>
                  </a:extLst>
                </p:cNvPr>
                <p:cNvSpPr/>
                <p:nvPr/>
              </p:nvSpPr>
              <p:spPr>
                <a:xfrm>
                  <a:off x="2213529" y="3476163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92" name="Google Shape;4600;p69">
                <a:extLst>
                  <a:ext uri="{FF2B5EF4-FFF2-40B4-BE49-F238E27FC236}">
                    <a16:creationId xmlns:a16="http://schemas.microsoft.com/office/drawing/2014/main" id="{A3CABA07-5114-D5E7-EAC6-AD5B5B821494}"/>
                  </a:ext>
                </a:extLst>
              </p:cNvPr>
              <p:cNvSpPr/>
              <p:nvPr/>
            </p:nvSpPr>
            <p:spPr>
              <a:xfrm>
                <a:off x="2109228" y="2859166"/>
                <a:ext cx="80432" cy="18587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0" extrusionOk="0">
                    <a:moveTo>
                      <a:pt x="128278" y="0"/>
                    </a:moveTo>
                    <a:lnTo>
                      <a:pt x="8628" y="0"/>
                    </a:lnTo>
                    <a:cubicBezTo>
                      <a:pt x="3862" y="0"/>
                      <a:pt x="0" y="3862"/>
                      <a:pt x="0" y="8628"/>
                    </a:cubicBezTo>
                    <a:lnTo>
                      <a:pt x="0" y="250228"/>
                    </a:lnTo>
                    <a:cubicBezTo>
                      <a:pt x="0" y="286706"/>
                      <a:pt x="29676" y="316380"/>
                      <a:pt x="66152" y="316380"/>
                    </a:cubicBezTo>
                    <a:lnTo>
                      <a:pt x="70754" y="316380"/>
                    </a:lnTo>
                    <a:cubicBezTo>
                      <a:pt x="107231" y="316380"/>
                      <a:pt x="136906" y="286704"/>
                      <a:pt x="136906" y="250228"/>
                    </a:cubicBezTo>
                    <a:lnTo>
                      <a:pt x="136906" y="8628"/>
                    </a:lnTo>
                    <a:cubicBezTo>
                      <a:pt x="136907" y="3862"/>
                      <a:pt x="133045" y="0"/>
                      <a:pt x="1282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4601;p69">
                <a:extLst>
                  <a:ext uri="{FF2B5EF4-FFF2-40B4-BE49-F238E27FC236}">
                    <a16:creationId xmlns:a16="http://schemas.microsoft.com/office/drawing/2014/main" id="{8D3625A8-82B1-779B-D96C-7FC4D931E3C5}"/>
                  </a:ext>
                </a:extLst>
              </p:cNvPr>
              <p:cNvSpPr/>
              <p:nvPr/>
            </p:nvSpPr>
            <p:spPr>
              <a:xfrm>
                <a:off x="2109228" y="2893193"/>
                <a:ext cx="80432" cy="15185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258473" extrusionOk="0">
                    <a:moveTo>
                      <a:pt x="0" y="0"/>
                    </a:moveTo>
                    <a:lnTo>
                      <a:pt x="0" y="192322"/>
                    </a:lnTo>
                    <a:cubicBezTo>
                      <a:pt x="0" y="228799"/>
                      <a:pt x="29676" y="258474"/>
                      <a:pt x="66152" y="258474"/>
                    </a:cubicBezTo>
                    <a:lnTo>
                      <a:pt x="70754" y="258474"/>
                    </a:lnTo>
                    <a:cubicBezTo>
                      <a:pt x="107231" y="258474"/>
                      <a:pt x="136906" y="228798"/>
                      <a:pt x="136906" y="192322"/>
                    </a:cubicBezTo>
                    <a:lnTo>
                      <a:pt x="136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4602;p69">
                <a:extLst>
                  <a:ext uri="{FF2B5EF4-FFF2-40B4-BE49-F238E27FC236}">
                    <a16:creationId xmlns:a16="http://schemas.microsoft.com/office/drawing/2014/main" id="{562AAFA9-26AA-C1EB-FA6E-8E023210920C}"/>
                  </a:ext>
                </a:extLst>
              </p:cNvPr>
              <p:cNvSpPr/>
              <p:nvPr/>
            </p:nvSpPr>
            <p:spPr>
              <a:xfrm>
                <a:off x="2109228" y="2859165"/>
                <a:ext cx="80432" cy="185874"/>
              </a:xfrm>
              <a:custGeom>
                <a:avLst/>
                <a:gdLst/>
                <a:ahLst/>
                <a:cxnLst/>
                <a:rect l="l" t="t" r="r" b="b"/>
                <a:pathLst>
                  <a:path w="136906" h="316381" extrusionOk="0">
                    <a:moveTo>
                      <a:pt x="136907" y="30488"/>
                    </a:moveTo>
                    <a:lnTo>
                      <a:pt x="136907" y="8628"/>
                    </a:lnTo>
                    <a:cubicBezTo>
                      <a:pt x="136907" y="3863"/>
                      <a:pt x="133044" y="0"/>
                      <a:pt x="128278" y="0"/>
                    </a:cubicBezTo>
                    <a:lnTo>
                      <a:pt x="8628" y="0"/>
                    </a:lnTo>
                    <a:cubicBezTo>
                      <a:pt x="3863" y="0"/>
                      <a:pt x="0" y="3863"/>
                      <a:pt x="0" y="8628"/>
                    </a:cubicBezTo>
                    <a:lnTo>
                      <a:pt x="0" y="250229"/>
                    </a:lnTo>
                    <a:cubicBezTo>
                      <a:pt x="0" y="286764"/>
                      <a:pt x="29617" y="316381"/>
                      <a:pt x="66152" y="316381"/>
                    </a:cubicBezTo>
                    <a:lnTo>
                      <a:pt x="70754" y="316381"/>
                    </a:lnTo>
                    <a:cubicBezTo>
                      <a:pt x="74376" y="316381"/>
                      <a:pt x="77929" y="316077"/>
                      <a:pt x="81396" y="315514"/>
                    </a:cubicBezTo>
                    <a:cubicBezTo>
                      <a:pt x="49962" y="310408"/>
                      <a:pt x="25885" y="283083"/>
                      <a:pt x="25885" y="250229"/>
                    </a:cubicBezTo>
                    <a:lnTo>
                      <a:pt x="25885" y="36241"/>
                    </a:lnTo>
                    <a:cubicBezTo>
                      <a:pt x="25885" y="33064"/>
                      <a:pt x="28462" y="30489"/>
                      <a:pt x="31637" y="30489"/>
                    </a:cubicBezTo>
                    <a:lnTo>
                      <a:pt x="136907" y="3048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4603;p69">
                <a:extLst>
                  <a:ext uri="{FF2B5EF4-FFF2-40B4-BE49-F238E27FC236}">
                    <a16:creationId xmlns:a16="http://schemas.microsoft.com/office/drawing/2014/main" id="{93820DD4-9E21-629B-AEB2-EAF9F82A2289}"/>
                  </a:ext>
                </a:extLst>
              </p:cNvPr>
              <p:cNvSpPr/>
              <p:nvPr/>
            </p:nvSpPr>
            <p:spPr>
              <a:xfrm>
                <a:off x="2109228" y="2893193"/>
                <a:ext cx="47820" cy="151871"/>
              </a:xfrm>
              <a:custGeom>
                <a:avLst/>
                <a:gdLst/>
                <a:ahLst/>
                <a:cxnLst/>
                <a:rect l="l" t="t" r="r" b="b"/>
                <a:pathLst>
                  <a:path w="81395" h="258504" extrusionOk="0">
                    <a:moveTo>
                      <a:pt x="75098" y="258316"/>
                    </a:moveTo>
                    <a:cubicBezTo>
                      <a:pt x="77207" y="258179"/>
                      <a:pt x="79309" y="257936"/>
                      <a:pt x="81396" y="257605"/>
                    </a:cubicBezTo>
                    <a:cubicBezTo>
                      <a:pt x="49962" y="252500"/>
                      <a:pt x="25885" y="225174"/>
                      <a:pt x="25885" y="192321"/>
                    </a:cubicBezTo>
                    <a:lnTo>
                      <a:pt x="25885" y="0"/>
                    </a:lnTo>
                    <a:lnTo>
                      <a:pt x="0" y="0"/>
                    </a:lnTo>
                    <a:lnTo>
                      <a:pt x="0" y="192322"/>
                    </a:lnTo>
                    <a:cubicBezTo>
                      <a:pt x="0" y="228799"/>
                      <a:pt x="29676" y="258474"/>
                      <a:pt x="66152" y="258474"/>
                    </a:cubicBezTo>
                    <a:cubicBezTo>
                      <a:pt x="69116" y="258536"/>
                      <a:pt x="72133" y="258515"/>
                      <a:pt x="75098" y="258316"/>
                    </a:cubicBezTo>
                    <a:cubicBezTo>
                      <a:pt x="75630" y="258281"/>
                      <a:pt x="74662" y="258346"/>
                      <a:pt x="75098" y="25831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4604;p69">
                <a:extLst>
                  <a:ext uri="{FF2B5EF4-FFF2-40B4-BE49-F238E27FC236}">
                    <a16:creationId xmlns:a16="http://schemas.microsoft.com/office/drawing/2014/main" id="{36457A25-9957-B247-2E6D-559D9F2C6312}"/>
                  </a:ext>
                </a:extLst>
              </p:cNvPr>
              <p:cNvSpPr/>
              <p:nvPr/>
            </p:nvSpPr>
            <p:spPr>
              <a:xfrm>
                <a:off x="2095707" y="2859166"/>
                <a:ext cx="107468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182925" h="17256" extrusionOk="0">
                    <a:moveTo>
                      <a:pt x="174297" y="17257"/>
                    </a:moveTo>
                    <a:lnTo>
                      <a:pt x="8628" y="17257"/>
                    </a:lnTo>
                    <a:cubicBezTo>
                      <a:pt x="3862" y="17257"/>
                      <a:pt x="0" y="13395"/>
                      <a:pt x="0" y="8628"/>
                    </a:cubicBezTo>
                    <a:cubicBezTo>
                      <a:pt x="0" y="3862"/>
                      <a:pt x="3862" y="0"/>
                      <a:pt x="8628" y="0"/>
                    </a:cubicBezTo>
                    <a:lnTo>
                      <a:pt x="174297" y="0"/>
                    </a:lnTo>
                    <a:cubicBezTo>
                      <a:pt x="179064" y="0"/>
                      <a:pt x="182926" y="3862"/>
                      <a:pt x="182926" y="8628"/>
                    </a:cubicBezTo>
                    <a:cubicBezTo>
                      <a:pt x="182926" y="13395"/>
                      <a:pt x="179064" y="17257"/>
                      <a:pt x="174297" y="172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97" name="Google Shape;4605;p69">
                <a:extLst>
                  <a:ext uri="{FF2B5EF4-FFF2-40B4-BE49-F238E27FC236}">
                    <a16:creationId xmlns:a16="http://schemas.microsoft.com/office/drawing/2014/main" id="{812E72ED-8865-AD93-3ED6-B51A52BE5786}"/>
                  </a:ext>
                </a:extLst>
              </p:cNvPr>
              <p:cNvGrpSpPr/>
              <p:nvPr/>
            </p:nvGrpSpPr>
            <p:grpSpPr>
              <a:xfrm>
                <a:off x="2109387" y="2905356"/>
                <a:ext cx="31778" cy="83164"/>
                <a:chOff x="2321677" y="3327752"/>
                <a:chExt cx="54072" cy="141507"/>
              </a:xfrm>
            </p:grpSpPr>
            <p:sp>
              <p:nvSpPr>
                <p:cNvPr id="2905" name="Google Shape;4606;p69">
                  <a:extLst>
                    <a:ext uri="{FF2B5EF4-FFF2-40B4-BE49-F238E27FC236}">
                      <a16:creationId xmlns:a16="http://schemas.microsoft.com/office/drawing/2014/main" id="{0CDB6AF4-9D87-E65A-552F-59D4196266A1}"/>
                    </a:ext>
                  </a:extLst>
                </p:cNvPr>
                <p:cNvSpPr/>
                <p:nvPr/>
              </p:nvSpPr>
              <p:spPr>
                <a:xfrm>
                  <a:off x="2321677" y="3327752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8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6" name="Google Shape;4607;p69">
                  <a:extLst>
                    <a:ext uri="{FF2B5EF4-FFF2-40B4-BE49-F238E27FC236}">
                      <a16:creationId xmlns:a16="http://schemas.microsoft.com/office/drawing/2014/main" id="{6AAD6C4A-DA68-74B4-F74E-C536427DEA54}"/>
                    </a:ext>
                  </a:extLst>
                </p:cNvPr>
                <p:cNvSpPr/>
                <p:nvPr/>
              </p:nvSpPr>
              <p:spPr>
                <a:xfrm>
                  <a:off x="2321677" y="3369169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8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7" name="Google Shape;4608;p69">
                  <a:extLst>
                    <a:ext uri="{FF2B5EF4-FFF2-40B4-BE49-F238E27FC236}">
                      <a16:creationId xmlns:a16="http://schemas.microsoft.com/office/drawing/2014/main" id="{72AE2777-53FF-0F4C-BD6A-C59AC5090682}"/>
                    </a:ext>
                  </a:extLst>
                </p:cNvPr>
                <p:cNvSpPr/>
                <p:nvPr/>
              </p:nvSpPr>
              <p:spPr>
                <a:xfrm>
                  <a:off x="2321677" y="3410586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7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8" name="Google Shape;4609;p69">
                  <a:extLst>
                    <a:ext uri="{FF2B5EF4-FFF2-40B4-BE49-F238E27FC236}">
                      <a16:creationId xmlns:a16="http://schemas.microsoft.com/office/drawing/2014/main" id="{3BB9B6B9-68C9-6C3C-CE9D-E84B5B13874F}"/>
                    </a:ext>
                  </a:extLst>
                </p:cNvPr>
                <p:cNvSpPr/>
                <p:nvPr/>
              </p:nvSpPr>
              <p:spPr>
                <a:xfrm>
                  <a:off x="2321677" y="3452003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7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98" name="Google Shape;4610;p69">
                <a:extLst>
                  <a:ext uri="{FF2B5EF4-FFF2-40B4-BE49-F238E27FC236}">
                    <a16:creationId xmlns:a16="http://schemas.microsoft.com/office/drawing/2014/main" id="{294F0C66-4E4E-6B0F-B8B1-6615B5AA9544}"/>
                  </a:ext>
                </a:extLst>
              </p:cNvPr>
              <p:cNvGrpSpPr/>
              <p:nvPr/>
            </p:nvGrpSpPr>
            <p:grpSpPr>
              <a:xfrm>
                <a:off x="2149277" y="2906032"/>
                <a:ext cx="32453" cy="114942"/>
                <a:chOff x="2389552" y="3328903"/>
                <a:chExt cx="55221" cy="195580"/>
              </a:xfrm>
            </p:grpSpPr>
            <p:sp>
              <p:nvSpPr>
                <p:cNvPr id="2899" name="Google Shape;4611;p69">
                  <a:extLst>
                    <a:ext uri="{FF2B5EF4-FFF2-40B4-BE49-F238E27FC236}">
                      <a16:creationId xmlns:a16="http://schemas.microsoft.com/office/drawing/2014/main" id="{235FDB04-954A-6686-0E2E-B483A61B6527}"/>
                    </a:ext>
                  </a:extLst>
                </p:cNvPr>
                <p:cNvSpPr/>
                <p:nvPr/>
              </p:nvSpPr>
              <p:spPr>
                <a:xfrm>
                  <a:off x="2389552" y="3328903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0" name="Google Shape;4612;p69">
                  <a:extLst>
                    <a:ext uri="{FF2B5EF4-FFF2-40B4-BE49-F238E27FC236}">
                      <a16:creationId xmlns:a16="http://schemas.microsoft.com/office/drawing/2014/main" id="{DE46C06E-056F-670B-CC2E-70A3E6C1E55D}"/>
                    </a:ext>
                  </a:extLst>
                </p:cNvPr>
                <p:cNvSpPr/>
                <p:nvPr/>
              </p:nvSpPr>
              <p:spPr>
                <a:xfrm>
                  <a:off x="2422915" y="3369170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1" name="Google Shape;4613;p69">
                  <a:extLst>
                    <a:ext uri="{FF2B5EF4-FFF2-40B4-BE49-F238E27FC236}">
                      <a16:creationId xmlns:a16="http://schemas.microsoft.com/office/drawing/2014/main" id="{4436037D-90BB-6CB1-5760-7F1696D9A8A2}"/>
                    </a:ext>
                  </a:extLst>
                </p:cNvPr>
                <p:cNvSpPr/>
                <p:nvPr/>
              </p:nvSpPr>
              <p:spPr>
                <a:xfrm>
                  <a:off x="2389552" y="3400232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2" name="Google Shape;4614;p69">
                  <a:extLst>
                    <a:ext uri="{FF2B5EF4-FFF2-40B4-BE49-F238E27FC236}">
                      <a16:creationId xmlns:a16="http://schemas.microsoft.com/office/drawing/2014/main" id="{6B0AF089-3FE7-FDBB-2FF5-9E90A98207EF}"/>
                    </a:ext>
                  </a:extLst>
                </p:cNvPr>
                <p:cNvSpPr/>
                <p:nvPr/>
              </p:nvSpPr>
              <p:spPr>
                <a:xfrm>
                  <a:off x="2389552" y="346465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3" name="Google Shape;4615;p69">
                  <a:extLst>
                    <a:ext uri="{FF2B5EF4-FFF2-40B4-BE49-F238E27FC236}">
                      <a16:creationId xmlns:a16="http://schemas.microsoft.com/office/drawing/2014/main" id="{46F360BE-A08B-7A2E-F3A6-98E8EE8B5AAD}"/>
                    </a:ext>
                  </a:extLst>
                </p:cNvPr>
                <p:cNvSpPr/>
                <p:nvPr/>
              </p:nvSpPr>
              <p:spPr>
                <a:xfrm>
                  <a:off x="2422915" y="3431295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4" name="Google Shape;4616;p69">
                  <a:extLst>
                    <a:ext uri="{FF2B5EF4-FFF2-40B4-BE49-F238E27FC236}">
                      <a16:creationId xmlns:a16="http://schemas.microsoft.com/office/drawing/2014/main" id="{91086B5C-371F-E755-1183-11FF0F368D33}"/>
                    </a:ext>
                  </a:extLst>
                </p:cNvPr>
                <p:cNvSpPr/>
                <p:nvPr/>
              </p:nvSpPr>
              <p:spPr>
                <a:xfrm>
                  <a:off x="2422915" y="3502625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837235" y="1111146"/>
            <a:ext cx="4062642" cy="3468349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1006339" y="1786081"/>
            <a:ext cx="3724435" cy="16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dirty="0">
                <a:solidFill>
                  <a:srgbClr val="F3F3F3">
                    <a:lumMod val="10000"/>
                  </a:srgbClr>
                </a:solidFill>
              </a:rPr>
              <a:t>Quan sát các sản phẩm trong đời sống có chứa ethylic alcohol (rượu, gạo, cồn y tế, nước rửa tay sát khuẩn,…), em hãy nhận xét trạng thái màu sắc, mùi, tính tan của ethylic alcohol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796"/>
            <a:ext cx="2516307" cy="2516307"/>
          </a:xfrm>
          <a:prstGeom prst="rect">
            <a:avLst/>
          </a:prstGeom>
        </p:spPr>
      </p:pic>
      <p:pic>
        <p:nvPicPr>
          <p:cNvPr id="2050" name="Picture 2" descr="Ancol Etylic Là Gì? Tính Chất Hóa Học Và Ứng Dụng Trong Đời Sống">
            <a:extLst>
              <a:ext uri="{FF2B5EF4-FFF2-40B4-BE49-F238E27FC236}">
                <a16:creationId xmlns:a16="http://schemas.microsoft.com/office/drawing/2014/main" id="{F82B0643-8CFC-1951-064E-8BEEDC357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/>
          <a:stretch/>
        </p:blipFill>
        <p:spPr bwMode="auto">
          <a:xfrm>
            <a:off x="5493857" y="1237750"/>
            <a:ext cx="3187480" cy="32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4" name="Google Shape;1286;p34">
            <a:extLst>
              <a:ext uri="{FF2B5EF4-FFF2-40B4-BE49-F238E27FC236}">
                <a16:creationId xmlns:a16="http://schemas.microsoft.com/office/drawing/2014/main" id="{34FC05D8-E66C-2C15-094C-DEB1B069654A}"/>
              </a:ext>
            </a:extLst>
          </p:cNvPr>
          <p:cNvGrpSpPr/>
          <p:nvPr/>
        </p:nvGrpSpPr>
        <p:grpSpPr>
          <a:xfrm flipH="1">
            <a:off x="7333611" y="1673535"/>
            <a:ext cx="2005927" cy="4855314"/>
            <a:chOff x="-457200" y="2304788"/>
            <a:chExt cx="2267513" cy="5488478"/>
          </a:xfrm>
        </p:grpSpPr>
        <p:sp>
          <p:nvSpPr>
            <p:cNvPr id="5" name="Google Shape;1287;p34">
              <a:extLst>
                <a:ext uri="{FF2B5EF4-FFF2-40B4-BE49-F238E27FC236}">
                  <a16:creationId xmlns:a16="http://schemas.microsoft.com/office/drawing/2014/main" id="{13DD8C42-461E-A323-2225-53CC5EC78EFA}"/>
                </a:ext>
              </a:extLst>
            </p:cNvPr>
            <p:cNvSpPr/>
            <p:nvPr/>
          </p:nvSpPr>
          <p:spPr>
            <a:xfrm>
              <a:off x="1203195" y="2473995"/>
              <a:ext cx="173951" cy="289740"/>
            </a:xfrm>
            <a:custGeom>
              <a:avLst/>
              <a:gdLst/>
              <a:ahLst/>
              <a:cxnLst/>
              <a:rect l="l" t="t" r="r" b="b"/>
              <a:pathLst>
                <a:path w="4217" h="7024" extrusionOk="0">
                  <a:moveTo>
                    <a:pt x="163" y="1"/>
                  </a:moveTo>
                  <a:cubicBezTo>
                    <a:pt x="73" y="1"/>
                    <a:pt x="1" y="74"/>
                    <a:pt x="1" y="164"/>
                  </a:cubicBezTo>
                  <a:lnTo>
                    <a:pt x="1" y="4628"/>
                  </a:lnTo>
                  <a:cubicBezTo>
                    <a:pt x="1" y="4686"/>
                    <a:pt x="30" y="4741"/>
                    <a:pt x="83" y="4771"/>
                  </a:cubicBezTo>
                  <a:lnTo>
                    <a:pt x="3950" y="7001"/>
                  </a:lnTo>
                  <a:cubicBezTo>
                    <a:pt x="3975" y="7016"/>
                    <a:pt x="4003" y="7023"/>
                    <a:pt x="4031" y="7023"/>
                  </a:cubicBezTo>
                  <a:cubicBezTo>
                    <a:pt x="4087" y="7023"/>
                    <a:pt x="4140" y="6994"/>
                    <a:pt x="4170" y="6943"/>
                  </a:cubicBezTo>
                  <a:cubicBezTo>
                    <a:pt x="4216" y="6866"/>
                    <a:pt x="4189" y="6766"/>
                    <a:pt x="4112" y="6719"/>
                  </a:cubicBezTo>
                  <a:lnTo>
                    <a:pt x="329" y="4535"/>
                  </a:lnTo>
                  <a:lnTo>
                    <a:pt x="329" y="164"/>
                  </a:lnTo>
                  <a:cubicBezTo>
                    <a:pt x="329" y="74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Google Shape;1288;p34">
              <a:extLst>
                <a:ext uri="{FF2B5EF4-FFF2-40B4-BE49-F238E27FC236}">
                  <a16:creationId xmlns:a16="http://schemas.microsoft.com/office/drawing/2014/main" id="{82CFCFC5-D4AB-3480-E921-7AE97A115EDE}"/>
                </a:ext>
              </a:extLst>
            </p:cNvPr>
            <p:cNvSpPr/>
            <p:nvPr/>
          </p:nvSpPr>
          <p:spPr>
            <a:xfrm>
              <a:off x="1042815" y="2658218"/>
              <a:ext cx="174817" cy="105435"/>
            </a:xfrm>
            <a:custGeom>
              <a:avLst/>
              <a:gdLst/>
              <a:ahLst/>
              <a:cxnLst/>
              <a:rect l="l" t="t" r="r" b="b"/>
              <a:pathLst>
                <a:path w="4238" h="2556" extrusionOk="0">
                  <a:moveTo>
                    <a:pt x="4054" y="0"/>
                  </a:moveTo>
                  <a:cubicBezTo>
                    <a:pt x="4026" y="0"/>
                    <a:pt x="3997" y="7"/>
                    <a:pt x="3971" y="23"/>
                  </a:cubicBezTo>
                  <a:lnTo>
                    <a:pt x="105" y="2252"/>
                  </a:lnTo>
                  <a:cubicBezTo>
                    <a:pt x="27" y="2298"/>
                    <a:pt x="0" y="2397"/>
                    <a:pt x="46" y="2475"/>
                  </a:cubicBezTo>
                  <a:cubicBezTo>
                    <a:pt x="77" y="2527"/>
                    <a:pt x="132" y="2555"/>
                    <a:pt x="188" y="2555"/>
                  </a:cubicBezTo>
                  <a:cubicBezTo>
                    <a:pt x="215" y="2555"/>
                    <a:pt x="243" y="2548"/>
                    <a:pt x="269" y="2534"/>
                  </a:cubicBezTo>
                  <a:lnTo>
                    <a:pt x="4131" y="303"/>
                  </a:lnTo>
                  <a:cubicBezTo>
                    <a:pt x="4210" y="260"/>
                    <a:pt x="4237" y="161"/>
                    <a:pt x="4193" y="80"/>
                  </a:cubicBezTo>
                  <a:lnTo>
                    <a:pt x="4193" y="79"/>
                  </a:lnTo>
                  <a:cubicBezTo>
                    <a:pt x="4163" y="28"/>
                    <a:pt x="4110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Google Shape;1289;p34">
              <a:extLst>
                <a:ext uri="{FF2B5EF4-FFF2-40B4-BE49-F238E27FC236}">
                  <a16:creationId xmlns:a16="http://schemas.microsoft.com/office/drawing/2014/main" id="{D8C7F463-DD13-128F-E49D-51E1C8219C84}"/>
                </a:ext>
              </a:extLst>
            </p:cNvPr>
            <p:cNvSpPr/>
            <p:nvPr/>
          </p:nvSpPr>
          <p:spPr>
            <a:xfrm>
              <a:off x="1000575" y="2450689"/>
              <a:ext cx="173910" cy="289658"/>
            </a:xfrm>
            <a:custGeom>
              <a:avLst/>
              <a:gdLst/>
              <a:ahLst/>
              <a:cxnLst/>
              <a:rect l="l" t="t" r="r" b="b"/>
              <a:pathLst>
                <a:path w="4216" h="7022" extrusionOk="0">
                  <a:moveTo>
                    <a:pt x="4054" y="0"/>
                  </a:moveTo>
                  <a:cubicBezTo>
                    <a:pt x="3965" y="0"/>
                    <a:pt x="3890" y="72"/>
                    <a:pt x="3890" y="162"/>
                  </a:cubicBezTo>
                  <a:lnTo>
                    <a:pt x="3890" y="164"/>
                  </a:lnTo>
                  <a:lnTo>
                    <a:pt x="3890" y="4533"/>
                  </a:lnTo>
                  <a:lnTo>
                    <a:pt x="106" y="6717"/>
                  </a:lnTo>
                  <a:cubicBezTo>
                    <a:pt x="26" y="6761"/>
                    <a:pt x="0" y="6860"/>
                    <a:pt x="44" y="6939"/>
                  </a:cubicBezTo>
                  <a:lnTo>
                    <a:pt x="44" y="6941"/>
                  </a:lnTo>
                  <a:cubicBezTo>
                    <a:pt x="74" y="6993"/>
                    <a:pt x="128" y="7021"/>
                    <a:pt x="183" y="7021"/>
                  </a:cubicBezTo>
                  <a:cubicBezTo>
                    <a:pt x="211" y="7021"/>
                    <a:pt x="239" y="7014"/>
                    <a:pt x="265" y="6999"/>
                  </a:cubicBezTo>
                  <a:lnTo>
                    <a:pt x="4134" y="4766"/>
                  </a:lnTo>
                  <a:cubicBezTo>
                    <a:pt x="4183" y="4736"/>
                    <a:pt x="4214" y="4684"/>
                    <a:pt x="4214" y="4628"/>
                  </a:cubicBezTo>
                  <a:lnTo>
                    <a:pt x="4214" y="164"/>
                  </a:lnTo>
                  <a:cubicBezTo>
                    <a:pt x="4216" y="73"/>
                    <a:pt x="4144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1290;p34">
              <a:extLst>
                <a:ext uri="{FF2B5EF4-FFF2-40B4-BE49-F238E27FC236}">
                  <a16:creationId xmlns:a16="http://schemas.microsoft.com/office/drawing/2014/main" id="{E35E1F0A-2C80-FEB8-5860-26A320F7BF32}"/>
                </a:ext>
              </a:extLst>
            </p:cNvPr>
            <p:cNvSpPr/>
            <p:nvPr/>
          </p:nvSpPr>
          <p:spPr>
            <a:xfrm>
              <a:off x="724200" y="6155021"/>
              <a:ext cx="516285" cy="1437274"/>
            </a:xfrm>
            <a:custGeom>
              <a:avLst/>
              <a:gdLst/>
              <a:ahLst/>
              <a:cxnLst/>
              <a:rect l="l" t="t" r="r" b="b"/>
              <a:pathLst>
                <a:path w="12516" h="34843" extrusionOk="0">
                  <a:moveTo>
                    <a:pt x="12516" y="0"/>
                  </a:moveTo>
                  <a:lnTo>
                    <a:pt x="1671" y="1434"/>
                  </a:lnTo>
                  <a:cubicBezTo>
                    <a:pt x="1671" y="1434"/>
                    <a:pt x="1885" y="6438"/>
                    <a:pt x="1837" y="13294"/>
                  </a:cubicBezTo>
                  <a:cubicBezTo>
                    <a:pt x="1791" y="20151"/>
                    <a:pt x="0" y="33720"/>
                    <a:pt x="0" y="33720"/>
                  </a:cubicBezTo>
                  <a:cubicBezTo>
                    <a:pt x="0" y="33720"/>
                    <a:pt x="574" y="34391"/>
                    <a:pt x="2217" y="34700"/>
                  </a:cubicBezTo>
                  <a:cubicBezTo>
                    <a:pt x="2794" y="34807"/>
                    <a:pt x="3267" y="34842"/>
                    <a:pt x="3638" y="34842"/>
                  </a:cubicBezTo>
                  <a:cubicBezTo>
                    <a:pt x="4321" y="34842"/>
                    <a:pt x="4656" y="34724"/>
                    <a:pt x="4656" y="34724"/>
                  </a:cubicBezTo>
                  <a:cubicBezTo>
                    <a:pt x="4656" y="34724"/>
                    <a:pt x="10003" y="16742"/>
                    <a:pt x="1251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Google Shape;1291;p34">
              <a:extLst>
                <a:ext uri="{FF2B5EF4-FFF2-40B4-BE49-F238E27FC236}">
                  <a16:creationId xmlns:a16="http://schemas.microsoft.com/office/drawing/2014/main" id="{7D545CCC-4AD4-F762-C1BF-E8BE61F704D4}"/>
                </a:ext>
              </a:extLst>
            </p:cNvPr>
            <p:cNvSpPr/>
            <p:nvPr/>
          </p:nvSpPr>
          <p:spPr>
            <a:xfrm>
              <a:off x="724241" y="6155021"/>
              <a:ext cx="516244" cy="1429560"/>
            </a:xfrm>
            <a:custGeom>
              <a:avLst/>
              <a:gdLst/>
              <a:ahLst/>
              <a:cxnLst/>
              <a:rect l="l" t="t" r="r" b="b"/>
              <a:pathLst>
                <a:path w="12515" h="34656" extrusionOk="0">
                  <a:moveTo>
                    <a:pt x="12515" y="0"/>
                  </a:moveTo>
                  <a:lnTo>
                    <a:pt x="1671" y="1436"/>
                  </a:lnTo>
                  <a:cubicBezTo>
                    <a:pt x="1671" y="1436"/>
                    <a:pt x="1885" y="6439"/>
                    <a:pt x="1839" y="13296"/>
                  </a:cubicBezTo>
                  <a:cubicBezTo>
                    <a:pt x="1791" y="20152"/>
                    <a:pt x="1" y="33723"/>
                    <a:pt x="1" y="33723"/>
                  </a:cubicBezTo>
                  <a:cubicBezTo>
                    <a:pt x="1" y="33723"/>
                    <a:pt x="527" y="34333"/>
                    <a:pt x="2003" y="34656"/>
                  </a:cubicBezTo>
                  <a:cubicBezTo>
                    <a:pt x="1792" y="34163"/>
                    <a:pt x="1025" y="32843"/>
                    <a:pt x="1107" y="32429"/>
                  </a:cubicBezTo>
                  <a:cubicBezTo>
                    <a:pt x="1861" y="28627"/>
                    <a:pt x="2914" y="16006"/>
                    <a:pt x="2914" y="16006"/>
                  </a:cubicBezTo>
                  <a:cubicBezTo>
                    <a:pt x="2914" y="16006"/>
                    <a:pt x="4697" y="13244"/>
                    <a:pt x="5332" y="10263"/>
                  </a:cubicBezTo>
                  <a:cubicBezTo>
                    <a:pt x="6057" y="5960"/>
                    <a:pt x="6229" y="3767"/>
                    <a:pt x="6229" y="3767"/>
                  </a:cubicBezTo>
                  <a:cubicBezTo>
                    <a:pt x="6229" y="3767"/>
                    <a:pt x="10094" y="3172"/>
                    <a:pt x="12111" y="2552"/>
                  </a:cubicBezTo>
                  <a:cubicBezTo>
                    <a:pt x="12252" y="1699"/>
                    <a:pt x="12388" y="848"/>
                    <a:pt x="12515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Google Shape;1292;p34">
              <a:extLst>
                <a:ext uri="{FF2B5EF4-FFF2-40B4-BE49-F238E27FC236}">
                  <a16:creationId xmlns:a16="http://schemas.microsoft.com/office/drawing/2014/main" id="{57EA3091-077B-4CEE-31EA-42924F056A1D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Google Shape;1293;p34">
              <a:extLst>
                <a:ext uri="{FF2B5EF4-FFF2-40B4-BE49-F238E27FC236}">
                  <a16:creationId xmlns:a16="http://schemas.microsoft.com/office/drawing/2014/main" id="{BC06E7D7-732D-55CB-5DC4-137F108B0CE6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Google Shape;1294;p34">
              <a:extLst>
                <a:ext uri="{FF2B5EF4-FFF2-40B4-BE49-F238E27FC236}">
                  <a16:creationId xmlns:a16="http://schemas.microsoft.com/office/drawing/2014/main" id="{B3970E03-9A2A-1225-C2D4-28105469FD68}"/>
                </a:ext>
              </a:extLst>
            </p:cNvPr>
            <p:cNvSpPr/>
            <p:nvPr/>
          </p:nvSpPr>
          <p:spPr>
            <a:xfrm>
              <a:off x="-457200" y="6202995"/>
              <a:ext cx="520328" cy="299599"/>
            </a:xfrm>
            <a:custGeom>
              <a:avLst/>
              <a:gdLst/>
              <a:ahLst/>
              <a:cxnLst/>
              <a:rect l="l" t="t" r="r" b="b"/>
              <a:pathLst>
                <a:path w="12614" h="7263" extrusionOk="0">
                  <a:moveTo>
                    <a:pt x="9377" y="1"/>
                  </a:moveTo>
                  <a:cubicBezTo>
                    <a:pt x="9079" y="1"/>
                    <a:pt x="8746" y="66"/>
                    <a:pt x="8383" y="234"/>
                  </a:cubicBezTo>
                  <a:cubicBezTo>
                    <a:pt x="7117" y="819"/>
                    <a:pt x="5826" y="2050"/>
                    <a:pt x="4522" y="2685"/>
                  </a:cubicBezTo>
                  <a:cubicBezTo>
                    <a:pt x="3218" y="3319"/>
                    <a:pt x="2080" y="3882"/>
                    <a:pt x="1432" y="4084"/>
                  </a:cubicBezTo>
                  <a:cubicBezTo>
                    <a:pt x="785" y="4284"/>
                    <a:pt x="168" y="4678"/>
                    <a:pt x="226" y="4974"/>
                  </a:cubicBezTo>
                  <a:cubicBezTo>
                    <a:pt x="0" y="6430"/>
                    <a:pt x="785" y="7026"/>
                    <a:pt x="1518" y="7117"/>
                  </a:cubicBezTo>
                  <a:cubicBezTo>
                    <a:pt x="1594" y="7121"/>
                    <a:pt x="1666" y="7123"/>
                    <a:pt x="1735" y="7123"/>
                  </a:cubicBezTo>
                  <a:cubicBezTo>
                    <a:pt x="2501" y="7123"/>
                    <a:pt x="2896" y="6911"/>
                    <a:pt x="3780" y="6734"/>
                  </a:cubicBezTo>
                  <a:cubicBezTo>
                    <a:pt x="4049" y="6680"/>
                    <a:pt x="4377" y="6649"/>
                    <a:pt x="4721" y="6649"/>
                  </a:cubicBezTo>
                  <a:cubicBezTo>
                    <a:pt x="5320" y="6649"/>
                    <a:pt x="5964" y="6741"/>
                    <a:pt x="6422" y="6958"/>
                  </a:cubicBezTo>
                  <a:cubicBezTo>
                    <a:pt x="6885" y="7176"/>
                    <a:pt x="7288" y="7262"/>
                    <a:pt x="7722" y="7262"/>
                  </a:cubicBezTo>
                  <a:cubicBezTo>
                    <a:pt x="7965" y="7262"/>
                    <a:pt x="8217" y="7235"/>
                    <a:pt x="8495" y="7189"/>
                  </a:cubicBezTo>
                  <a:cubicBezTo>
                    <a:pt x="9268" y="7061"/>
                    <a:pt x="12001" y="5255"/>
                    <a:pt x="12001" y="5255"/>
                  </a:cubicBezTo>
                  <a:lnTo>
                    <a:pt x="12069" y="5010"/>
                  </a:lnTo>
                  <a:cubicBezTo>
                    <a:pt x="12466" y="4686"/>
                    <a:pt x="12613" y="4588"/>
                    <a:pt x="12537" y="3810"/>
                  </a:cubicBezTo>
                  <a:cubicBezTo>
                    <a:pt x="12459" y="3033"/>
                    <a:pt x="11222" y="969"/>
                    <a:pt x="10888" y="643"/>
                  </a:cubicBezTo>
                  <a:cubicBezTo>
                    <a:pt x="10650" y="408"/>
                    <a:pt x="10121" y="1"/>
                    <a:pt x="9377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Google Shape;1295;p34">
              <a:extLst>
                <a:ext uri="{FF2B5EF4-FFF2-40B4-BE49-F238E27FC236}">
                  <a16:creationId xmlns:a16="http://schemas.microsoft.com/office/drawing/2014/main" id="{1288962D-F553-5A14-3B29-F72E4E459599}"/>
                </a:ext>
              </a:extLst>
            </p:cNvPr>
            <p:cNvSpPr/>
            <p:nvPr/>
          </p:nvSpPr>
          <p:spPr>
            <a:xfrm>
              <a:off x="-446310" y="6373481"/>
              <a:ext cx="391916" cy="129071"/>
            </a:xfrm>
            <a:custGeom>
              <a:avLst/>
              <a:gdLst/>
              <a:ahLst/>
              <a:cxnLst/>
              <a:rect l="l" t="t" r="r" b="b"/>
              <a:pathLst>
                <a:path w="9501" h="3129" extrusionOk="0">
                  <a:moveTo>
                    <a:pt x="6889" y="0"/>
                  </a:moveTo>
                  <a:cubicBezTo>
                    <a:pt x="6887" y="0"/>
                    <a:pt x="6885" y="0"/>
                    <a:pt x="6882" y="0"/>
                  </a:cubicBezTo>
                  <a:cubicBezTo>
                    <a:pt x="6627" y="2"/>
                    <a:pt x="6356" y="27"/>
                    <a:pt x="6077" y="65"/>
                  </a:cubicBezTo>
                  <a:cubicBezTo>
                    <a:pt x="4969" y="226"/>
                    <a:pt x="3523" y="1205"/>
                    <a:pt x="2154" y="1621"/>
                  </a:cubicBezTo>
                  <a:cubicBezTo>
                    <a:pt x="1347" y="1866"/>
                    <a:pt x="788" y="1999"/>
                    <a:pt x="401" y="1999"/>
                  </a:cubicBezTo>
                  <a:cubicBezTo>
                    <a:pt x="239" y="1999"/>
                    <a:pt x="107" y="1975"/>
                    <a:pt x="0" y="1928"/>
                  </a:cubicBezTo>
                  <a:lnTo>
                    <a:pt x="0" y="1928"/>
                  </a:lnTo>
                  <a:cubicBezTo>
                    <a:pt x="200" y="2606"/>
                    <a:pt x="738" y="2918"/>
                    <a:pt x="1252" y="2982"/>
                  </a:cubicBezTo>
                  <a:cubicBezTo>
                    <a:pt x="1329" y="2985"/>
                    <a:pt x="1402" y="2987"/>
                    <a:pt x="1473" y="2987"/>
                  </a:cubicBezTo>
                  <a:cubicBezTo>
                    <a:pt x="2235" y="2987"/>
                    <a:pt x="2631" y="2775"/>
                    <a:pt x="3512" y="2599"/>
                  </a:cubicBezTo>
                  <a:cubicBezTo>
                    <a:pt x="3781" y="2545"/>
                    <a:pt x="4109" y="2515"/>
                    <a:pt x="4452" y="2515"/>
                  </a:cubicBezTo>
                  <a:cubicBezTo>
                    <a:pt x="5051" y="2515"/>
                    <a:pt x="5697" y="2607"/>
                    <a:pt x="6156" y="2823"/>
                  </a:cubicBezTo>
                  <a:cubicBezTo>
                    <a:pt x="6617" y="3042"/>
                    <a:pt x="7020" y="3128"/>
                    <a:pt x="7454" y="3128"/>
                  </a:cubicBezTo>
                  <a:cubicBezTo>
                    <a:pt x="7697" y="3128"/>
                    <a:pt x="7950" y="3101"/>
                    <a:pt x="8228" y="3055"/>
                  </a:cubicBezTo>
                  <a:cubicBezTo>
                    <a:pt x="8489" y="3010"/>
                    <a:pt x="8973" y="2776"/>
                    <a:pt x="9501" y="2483"/>
                  </a:cubicBezTo>
                  <a:cubicBezTo>
                    <a:pt x="9381" y="1995"/>
                    <a:pt x="8760" y="926"/>
                    <a:pt x="8760" y="926"/>
                  </a:cubicBezTo>
                  <a:cubicBezTo>
                    <a:pt x="8317" y="221"/>
                    <a:pt x="7657" y="0"/>
                    <a:pt x="6889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Google Shape;1296;p34">
              <a:extLst>
                <a:ext uri="{FF2B5EF4-FFF2-40B4-BE49-F238E27FC236}">
                  <a16:creationId xmlns:a16="http://schemas.microsoft.com/office/drawing/2014/main" id="{E3737E00-AD79-0194-89EC-607D3924FF34}"/>
                </a:ext>
              </a:extLst>
            </p:cNvPr>
            <p:cNvSpPr/>
            <p:nvPr/>
          </p:nvSpPr>
          <p:spPr>
            <a:xfrm>
              <a:off x="-134336" y="6174780"/>
              <a:ext cx="1070644" cy="837210"/>
            </a:xfrm>
            <a:custGeom>
              <a:avLst/>
              <a:gdLst/>
              <a:ahLst/>
              <a:cxnLst/>
              <a:rect l="l" t="t" r="r" b="b"/>
              <a:pathLst>
                <a:path w="25955" h="20296" extrusionOk="0">
                  <a:moveTo>
                    <a:pt x="25954" y="1"/>
                  </a:moveTo>
                  <a:lnTo>
                    <a:pt x="14268" y="837"/>
                  </a:lnTo>
                  <a:cubicBezTo>
                    <a:pt x="14268" y="837"/>
                    <a:pt x="14734" y="6355"/>
                    <a:pt x="14147" y="8378"/>
                  </a:cubicBezTo>
                  <a:cubicBezTo>
                    <a:pt x="13710" y="9883"/>
                    <a:pt x="12481" y="11298"/>
                    <a:pt x="10812" y="11298"/>
                  </a:cubicBezTo>
                  <a:cubicBezTo>
                    <a:pt x="10239" y="11298"/>
                    <a:pt x="9614" y="11132"/>
                    <a:pt x="8951" y="10744"/>
                  </a:cubicBezTo>
                  <a:cubicBezTo>
                    <a:pt x="6359" y="9229"/>
                    <a:pt x="4182" y="4816"/>
                    <a:pt x="4182" y="4816"/>
                  </a:cubicBezTo>
                  <a:cubicBezTo>
                    <a:pt x="4182" y="4816"/>
                    <a:pt x="3549" y="4623"/>
                    <a:pt x="2787" y="4623"/>
                  </a:cubicBezTo>
                  <a:cubicBezTo>
                    <a:pt x="2260" y="4623"/>
                    <a:pt x="1670" y="4716"/>
                    <a:pt x="1186" y="5029"/>
                  </a:cubicBezTo>
                  <a:cubicBezTo>
                    <a:pt x="1" y="5794"/>
                    <a:pt x="373" y="7337"/>
                    <a:pt x="373" y="7337"/>
                  </a:cubicBezTo>
                  <a:cubicBezTo>
                    <a:pt x="373" y="7337"/>
                    <a:pt x="3883" y="17597"/>
                    <a:pt x="10888" y="19724"/>
                  </a:cubicBezTo>
                  <a:cubicBezTo>
                    <a:pt x="12179" y="20116"/>
                    <a:pt x="13367" y="20296"/>
                    <a:pt x="14458" y="20296"/>
                  </a:cubicBezTo>
                  <a:cubicBezTo>
                    <a:pt x="19288" y="20296"/>
                    <a:pt x="22224" y="16785"/>
                    <a:pt x="23832" y="12674"/>
                  </a:cubicBezTo>
                  <a:cubicBezTo>
                    <a:pt x="25803" y="7633"/>
                    <a:pt x="25954" y="1"/>
                    <a:pt x="2595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Google Shape;1297;p34">
              <a:extLst>
                <a:ext uri="{FF2B5EF4-FFF2-40B4-BE49-F238E27FC236}">
                  <a16:creationId xmlns:a16="http://schemas.microsoft.com/office/drawing/2014/main" id="{D6958111-5F77-A9BA-F3AF-23AE5A230D4D}"/>
                </a:ext>
              </a:extLst>
            </p:cNvPr>
            <p:cNvSpPr/>
            <p:nvPr/>
          </p:nvSpPr>
          <p:spPr>
            <a:xfrm>
              <a:off x="-134212" y="6174780"/>
              <a:ext cx="1070520" cy="803179"/>
            </a:xfrm>
            <a:custGeom>
              <a:avLst/>
              <a:gdLst/>
              <a:ahLst/>
              <a:cxnLst/>
              <a:rect l="l" t="t" r="r" b="b"/>
              <a:pathLst>
                <a:path w="25952" h="19471" extrusionOk="0">
                  <a:moveTo>
                    <a:pt x="25951" y="1"/>
                  </a:moveTo>
                  <a:lnTo>
                    <a:pt x="14264" y="837"/>
                  </a:lnTo>
                  <a:cubicBezTo>
                    <a:pt x="14264" y="837"/>
                    <a:pt x="14728" y="6355"/>
                    <a:pt x="14140" y="8378"/>
                  </a:cubicBezTo>
                  <a:cubicBezTo>
                    <a:pt x="13796" y="9565"/>
                    <a:pt x="12959" y="10695"/>
                    <a:pt x="11802" y="11120"/>
                  </a:cubicBezTo>
                  <a:cubicBezTo>
                    <a:pt x="12034" y="11153"/>
                    <a:pt x="12272" y="11172"/>
                    <a:pt x="12518" y="11172"/>
                  </a:cubicBezTo>
                  <a:cubicBezTo>
                    <a:pt x="12575" y="11172"/>
                    <a:pt x="12632" y="11171"/>
                    <a:pt x="12689" y="11169"/>
                  </a:cubicBezTo>
                  <a:cubicBezTo>
                    <a:pt x="15558" y="11069"/>
                    <a:pt x="17474" y="5430"/>
                    <a:pt x="17474" y="5430"/>
                  </a:cubicBezTo>
                  <a:cubicBezTo>
                    <a:pt x="17474" y="5430"/>
                    <a:pt x="20528" y="4322"/>
                    <a:pt x="25292" y="4322"/>
                  </a:cubicBezTo>
                  <a:cubicBezTo>
                    <a:pt x="25408" y="4322"/>
                    <a:pt x="25525" y="4322"/>
                    <a:pt x="25642" y="4324"/>
                  </a:cubicBezTo>
                  <a:cubicBezTo>
                    <a:pt x="25913" y="1849"/>
                    <a:pt x="25951" y="1"/>
                    <a:pt x="25951" y="1"/>
                  </a:cubicBezTo>
                  <a:close/>
                  <a:moveTo>
                    <a:pt x="1849" y="4696"/>
                  </a:moveTo>
                  <a:lnTo>
                    <a:pt x="1849" y="4696"/>
                  </a:lnTo>
                  <a:cubicBezTo>
                    <a:pt x="1624" y="4781"/>
                    <a:pt x="1400" y="4888"/>
                    <a:pt x="1185" y="5025"/>
                  </a:cubicBezTo>
                  <a:cubicBezTo>
                    <a:pt x="0" y="5791"/>
                    <a:pt x="371" y="7334"/>
                    <a:pt x="371" y="7334"/>
                  </a:cubicBezTo>
                  <a:cubicBezTo>
                    <a:pt x="371" y="7334"/>
                    <a:pt x="3642" y="16890"/>
                    <a:pt x="10167" y="19470"/>
                  </a:cubicBezTo>
                  <a:cubicBezTo>
                    <a:pt x="9047" y="18532"/>
                    <a:pt x="7695" y="17271"/>
                    <a:pt x="6108" y="15581"/>
                  </a:cubicBezTo>
                  <a:cubicBezTo>
                    <a:pt x="1849" y="11042"/>
                    <a:pt x="1734" y="6344"/>
                    <a:pt x="1849" y="4696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Google Shape;1298;p34">
              <a:extLst>
                <a:ext uri="{FF2B5EF4-FFF2-40B4-BE49-F238E27FC236}">
                  <a16:creationId xmlns:a16="http://schemas.microsoft.com/office/drawing/2014/main" id="{B9653C8F-B3B5-D9D0-1E8D-3C87CE4CF731}"/>
                </a:ext>
              </a:extLst>
            </p:cNvPr>
            <p:cNvSpPr/>
            <p:nvPr/>
          </p:nvSpPr>
          <p:spPr>
            <a:xfrm>
              <a:off x="388095" y="5010293"/>
              <a:ext cx="957371" cy="1273841"/>
            </a:xfrm>
            <a:custGeom>
              <a:avLst/>
              <a:gdLst/>
              <a:ahLst/>
              <a:cxnLst/>
              <a:rect l="l" t="t" r="r" b="b"/>
              <a:pathLst>
                <a:path w="23209" h="30881" extrusionOk="0">
                  <a:moveTo>
                    <a:pt x="5319" y="0"/>
                  </a:moveTo>
                  <a:cubicBezTo>
                    <a:pt x="5319" y="0"/>
                    <a:pt x="2113" y="7785"/>
                    <a:pt x="1516" y="13636"/>
                  </a:cubicBezTo>
                  <a:cubicBezTo>
                    <a:pt x="918" y="19487"/>
                    <a:pt x="1" y="29783"/>
                    <a:pt x="751" y="30035"/>
                  </a:cubicBezTo>
                  <a:cubicBezTo>
                    <a:pt x="1462" y="30274"/>
                    <a:pt x="4351" y="30881"/>
                    <a:pt x="8594" y="30881"/>
                  </a:cubicBezTo>
                  <a:cubicBezTo>
                    <a:pt x="8840" y="30881"/>
                    <a:pt x="9089" y="30879"/>
                    <a:pt x="9343" y="30875"/>
                  </a:cubicBezTo>
                  <a:cubicBezTo>
                    <a:pt x="9347" y="30875"/>
                    <a:pt x="9350" y="30875"/>
                    <a:pt x="9353" y="30875"/>
                  </a:cubicBezTo>
                  <a:cubicBezTo>
                    <a:pt x="12926" y="30875"/>
                    <a:pt x="17031" y="30126"/>
                    <a:pt x="17031" y="30126"/>
                  </a:cubicBezTo>
                  <a:cubicBezTo>
                    <a:pt x="17031" y="30126"/>
                    <a:pt x="21094" y="29400"/>
                    <a:pt x="22008" y="29170"/>
                  </a:cubicBezTo>
                  <a:cubicBezTo>
                    <a:pt x="22921" y="28942"/>
                    <a:pt x="23209" y="23605"/>
                    <a:pt x="22633" y="12444"/>
                  </a:cubicBezTo>
                  <a:cubicBezTo>
                    <a:pt x="22059" y="1283"/>
                    <a:pt x="21433" y="150"/>
                    <a:pt x="21433" y="150"/>
                  </a:cubicBezTo>
                  <a:lnTo>
                    <a:pt x="5319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299;p34">
              <a:extLst>
                <a:ext uri="{FF2B5EF4-FFF2-40B4-BE49-F238E27FC236}">
                  <a16:creationId xmlns:a16="http://schemas.microsoft.com/office/drawing/2014/main" id="{7FCD5E10-8E65-61EC-3DB0-7725B2A02C8B}"/>
                </a:ext>
              </a:extLst>
            </p:cNvPr>
            <p:cNvSpPr/>
            <p:nvPr/>
          </p:nvSpPr>
          <p:spPr>
            <a:xfrm>
              <a:off x="903720" y="5516925"/>
              <a:ext cx="347325" cy="138064"/>
            </a:xfrm>
            <a:custGeom>
              <a:avLst/>
              <a:gdLst/>
              <a:ahLst/>
              <a:cxnLst/>
              <a:rect l="l" t="t" r="r" b="b"/>
              <a:pathLst>
                <a:path w="8420" h="33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9" y="3188"/>
                    <a:pt x="3618" y="3340"/>
                  </a:cubicBezTo>
                  <a:cubicBezTo>
                    <a:pt x="3689" y="3344"/>
                    <a:pt x="3760" y="3346"/>
                    <a:pt x="3830" y="3346"/>
                  </a:cubicBezTo>
                  <a:cubicBezTo>
                    <a:pt x="6390" y="3346"/>
                    <a:pt x="8419" y="718"/>
                    <a:pt x="8419" y="718"/>
                  </a:cubicBezTo>
                  <a:lnTo>
                    <a:pt x="8419" y="718"/>
                  </a:lnTo>
                  <a:cubicBezTo>
                    <a:pt x="7690" y="1039"/>
                    <a:pt x="6815" y="1160"/>
                    <a:pt x="5908" y="1160"/>
                  </a:cubicBezTo>
                  <a:cubicBezTo>
                    <a:pt x="3105" y="11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Google Shape;1300;p34">
              <a:extLst>
                <a:ext uri="{FF2B5EF4-FFF2-40B4-BE49-F238E27FC236}">
                  <a16:creationId xmlns:a16="http://schemas.microsoft.com/office/drawing/2014/main" id="{672F8521-5EDA-8211-986A-4F5774E9C2F3}"/>
                </a:ext>
              </a:extLst>
            </p:cNvPr>
            <p:cNvSpPr/>
            <p:nvPr/>
          </p:nvSpPr>
          <p:spPr>
            <a:xfrm>
              <a:off x="998636" y="5379109"/>
              <a:ext cx="217594" cy="131216"/>
            </a:xfrm>
            <a:custGeom>
              <a:avLst/>
              <a:gdLst/>
              <a:ahLst/>
              <a:cxnLst/>
              <a:rect l="l" t="t" r="r" b="b"/>
              <a:pathLst>
                <a:path w="5275" h="3181" extrusionOk="0">
                  <a:moveTo>
                    <a:pt x="5274" y="1"/>
                  </a:moveTo>
                  <a:lnTo>
                    <a:pt x="5274" y="1"/>
                  </a:lnTo>
                  <a:cubicBezTo>
                    <a:pt x="2707" y="2364"/>
                    <a:pt x="1" y="2493"/>
                    <a:pt x="1" y="2493"/>
                  </a:cubicBezTo>
                  <a:cubicBezTo>
                    <a:pt x="1" y="2493"/>
                    <a:pt x="857" y="3181"/>
                    <a:pt x="2208" y="3181"/>
                  </a:cubicBezTo>
                  <a:cubicBezTo>
                    <a:pt x="2418" y="3181"/>
                    <a:pt x="2640" y="3164"/>
                    <a:pt x="2872" y="3126"/>
                  </a:cubicBezTo>
                  <a:cubicBezTo>
                    <a:pt x="4604" y="2840"/>
                    <a:pt x="5274" y="1"/>
                    <a:pt x="5274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Google Shape;1301;p34">
              <a:extLst>
                <a:ext uri="{FF2B5EF4-FFF2-40B4-BE49-F238E27FC236}">
                  <a16:creationId xmlns:a16="http://schemas.microsoft.com/office/drawing/2014/main" id="{15628565-EEEF-D5AF-B790-A085213ABF22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302;p34">
              <a:extLst>
                <a:ext uri="{FF2B5EF4-FFF2-40B4-BE49-F238E27FC236}">
                  <a16:creationId xmlns:a16="http://schemas.microsoft.com/office/drawing/2014/main" id="{5F382946-22E2-6540-592F-3AFAC491AB0B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303;p34">
              <a:extLst>
                <a:ext uri="{FF2B5EF4-FFF2-40B4-BE49-F238E27FC236}">
                  <a16:creationId xmlns:a16="http://schemas.microsoft.com/office/drawing/2014/main" id="{8B28CA53-21CE-ACA0-C3AE-E008374F25DD}"/>
                </a:ext>
              </a:extLst>
            </p:cNvPr>
            <p:cNvSpPr/>
            <p:nvPr/>
          </p:nvSpPr>
          <p:spPr>
            <a:xfrm>
              <a:off x="706380" y="7537804"/>
              <a:ext cx="396536" cy="255461"/>
            </a:xfrm>
            <a:custGeom>
              <a:avLst/>
              <a:gdLst/>
              <a:ahLst/>
              <a:cxnLst/>
              <a:rect l="l" t="t" r="r" b="b"/>
              <a:pathLst>
                <a:path w="9613" h="6193" extrusionOk="0">
                  <a:moveTo>
                    <a:pt x="549" y="0"/>
                  </a:moveTo>
                  <a:cubicBezTo>
                    <a:pt x="516" y="0"/>
                    <a:pt x="488" y="9"/>
                    <a:pt x="463" y="29"/>
                  </a:cubicBezTo>
                  <a:cubicBezTo>
                    <a:pt x="254" y="203"/>
                    <a:pt x="0" y="2591"/>
                    <a:pt x="24" y="3085"/>
                  </a:cubicBezTo>
                  <a:cubicBezTo>
                    <a:pt x="50" y="3582"/>
                    <a:pt x="1359" y="4029"/>
                    <a:pt x="1640" y="4060"/>
                  </a:cubicBezTo>
                  <a:cubicBezTo>
                    <a:pt x="1921" y="4089"/>
                    <a:pt x="3171" y="5045"/>
                    <a:pt x="4517" y="5747"/>
                  </a:cubicBezTo>
                  <a:cubicBezTo>
                    <a:pt x="5179" y="6092"/>
                    <a:pt x="6135" y="6192"/>
                    <a:pt x="6975" y="6192"/>
                  </a:cubicBezTo>
                  <a:cubicBezTo>
                    <a:pt x="7843" y="6192"/>
                    <a:pt x="8587" y="6085"/>
                    <a:pt x="8749" y="6029"/>
                  </a:cubicBezTo>
                  <a:cubicBezTo>
                    <a:pt x="9068" y="5919"/>
                    <a:pt x="9433" y="5472"/>
                    <a:pt x="9524" y="4872"/>
                  </a:cubicBezTo>
                  <a:cubicBezTo>
                    <a:pt x="9612" y="4273"/>
                    <a:pt x="9454" y="3789"/>
                    <a:pt x="9098" y="3610"/>
                  </a:cubicBezTo>
                  <a:cubicBezTo>
                    <a:pt x="8742" y="3432"/>
                    <a:pt x="7259" y="2988"/>
                    <a:pt x="6521" y="2159"/>
                  </a:cubicBezTo>
                  <a:cubicBezTo>
                    <a:pt x="5786" y="1337"/>
                    <a:pt x="5425" y="668"/>
                    <a:pt x="5425" y="668"/>
                  </a:cubicBezTo>
                  <a:cubicBezTo>
                    <a:pt x="5126" y="490"/>
                    <a:pt x="4835" y="422"/>
                    <a:pt x="4573" y="422"/>
                  </a:cubicBezTo>
                  <a:cubicBezTo>
                    <a:pt x="4050" y="422"/>
                    <a:pt x="3635" y="689"/>
                    <a:pt x="3473" y="878"/>
                  </a:cubicBezTo>
                  <a:cubicBezTo>
                    <a:pt x="3388" y="977"/>
                    <a:pt x="3222" y="1016"/>
                    <a:pt x="3018" y="1016"/>
                  </a:cubicBezTo>
                  <a:cubicBezTo>
                    <a:pt x="2633" y="1016"/>
                    <a:pt x="2112" y="875"/>
                    <a:pt x="1751" y="726"/>
                  </a:cubicBezTo>
                  <a:cubicBezTo>
                    <a:pt x="1265" y="525"/>
                    <a:pt x="796" y="0"/>
                    <a:pt x="54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Google Shape;1304;p34">
              <a:extLst>
                <a:ext uri="{FF2B5EF4-FFF2-40B4-BE49-F238E27FC236}">
                  <a16:creationId xmlns:a16="http://schemas.microsoft.com/office/drawing/2014/main" id="{AAE5EDAD-1F54-3A22-D9AF-1B63B7987006}"/>
                </a:ext>
              </a:extLst>
            </p:cNvPr>
            <p:cNvSpPr/>
            <p:nvPr/>
          </p:nvSpPr>
          <p:spPr>
            <a:xfrm>
              <a:off x="1238175" y="5152564"/>
              <a:ext cx="107291" cy="1073036"/>
            </a:xfrm>
            <a:custGeom>
              <a:avLst/>
              <a:gdLst/>
              <a:ahLst/>
              <a:cxnLst/>
              <a:rect l="l" t="t" r="r" b="b"/>
              <a:pathLst>
                <a:path w="2601" h="26013" extrusionOk="0">
                  <a:moveTo>
                    <a:pt x="1371" y="1"/>
                  </a:moveTo>
                  <a:cubicBezTo>
                    <a:pt x="455" y="382"/>
                    <a:pt x="585" y="1434"/>
                    <a:pt x="533" y="2158"/>
                  </a:cubicBezTo>
                  <a:cubicBezTo>
                    <a:pt x="478" y="2922"/>
                    <a:pt x="1031" y="11853"/>
                    <a:pt x="1118" y="18174"/>
                  </a:cubicBezTo>
                  <a:cubicBezTo>
                    <a:pt x="1172" y="22214"/>
                    <a:pt x="497" y="24725"/>
                    <a:pt x="1" y="26012"/>
                  </a:cubicBezTo>
                  <a:cubicBezTo>
                    <a:pt x="607" y="25895"/>
                    <a:pt x="1139" y="25788"/>
                    <a:pt x="1400" y="25721"/>
                  </a:cubicBezTo>
                  <a:cubicBezTo>
                    <a:pt x="2313" y="25493"/>
                    <a:pt x="2601" y="20156"/>
                    <a:pt x="2025" y="8995"/>
                  </a:cubicBezTo>
                  <a:cubicBezTo>
                    <a:pt x="1801" y="4644"/>
                    <a:pt x="1571" y="1832"/>
                    <a:pt x="1371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Google Shape;1305;p34">
              <a:extLst>
                <a:ext uri="{FF2B5EF4-FFF2-40B4-BE49-F238E27FC236}">
                  <a16:creationId xmlns:a16="http://schemas.microsoft.com/office/drawing/2014/main" id="{3DD85AA1-4182-15CE-7A21-ACACD560A74E}"/>
                </a:ext>
              </a:extLst>
            </p:cNvPr>
            <p:cNvSpPr/>
            <p:nvPr/>
          </p:nvSpPr>
          <p:spPr>
            <a:xfrm>
              <a:off x="923355" y="6279720"/>
              <a:ext cx="297289" cy="1259775"/>
            </a:xfrm>
            <a:custGeom>
              <a:avLst/>
              <a:gdLst/>
              <a:ahLst/>
              <a:cxnLst/>
              <a:rect l="l" t="t" r="r" b="b"/>
              <a:pathLst>
                <a:path w="7207" h="30540" extrusionOk="0">
                  <a:moveTo>
                    <a:pt x="7207" y="1"/>
                  </a:moveTo>
                  <a:cubicBezTo>
                    <a:pt x="6933" y="609"/>
                    <a:pt x="6599" y="1478"/>
                    <a:pt x="6559" y="2182"/>
                  </a:cubicBezTo>
                  <a:cubicBezTo>
                    <a:pt x="6493" y="3387"/>
                    <a:pt x="4224" y="14493"/>
                    <a:pt x="2571" y="20355"/>
                  </a:cubicBezTo>
                  <a:cubicBezTo>
                    <a:pt x="916" y="26217"/>
                    <a:pt x="148" y="29313"/>
                    <a:pt x="34" y="29992"/>
                  </a:cubicBezTo>
                  <a:cubicBezTo>
                    <a:pt x="0" y="30192"/>
                    <a:pt x="62" y="30377"/>
                    <a:pt x="165" y="30539"/>
                  </a:cubicBezTo>
                  <a:cubicBezTo>
                    <a:pt x="1275" y="26655"/>
                    <a:pt x="4970" y="13322"/>
                    <a:pt x="7207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Google Shape;1306;p34">
              <a:extLst>
                <a:ext uri="{FF2B5EF4-FFF2-40B4-BE49-F238E27FC236}">
                  <a16:creationId xmlns:a16="http://schemas.microsoft.com/office/drawing/2014/main" id="{322CCFC2-90CA-9B70-0151-0B71937D4FAE}"/>
                </a:ext>
              </a:extLst>
            </p:cNvPr>
            <p:cNvSpPr/>
            <p:nvPr/>
          </p:nvSpPr>
          <p:spPr>
            <a:xfrm>
              <a:off x="269089" y="6344070"/>
              <a:ext cx="654761" cy="667920"/>
            </a:xfrm>
            <a:custGeom>
              <a:avLst/>
              <a:gdLst/>
              <a:ahLst/>
              <a:cxnLst/>
              <a:rect l="l" t="t" r="r" b="b"/>
              <a:pathLst>
                <a:path w="15873" h="16192" extrusionOk="0">
                  <a:moveTo>
                    <a:pt x="15671" y="1"/>
                  </a:moveTo>
                  <a:cubicBezTo>
                    <a:pt x="15671" y="1"/>
                    <a:pt x="14895" y="10658"/>
                    <a:pt x="9368" y="13576"/>
                  </a:cubicBezTo>
                  <a:cubicBezTo>
                    <a:pt x="6464" y="15110"/>
                    <a:pt x="4026" y="15474"/>
                    <a:pt x="2366" y="15474"/>
                  </a:cubicBezTo>
                  <a:cubicBezTo>
                    <a:pt x="866" y="15474"/>
                    <a:pt x="1" y="15177"/>
                    <a:pt x="0" y="15177"/>
                  </a:cubicBezTo>
                  <a:lnTo>
                    <a:pt x="0" y="15177"/>
                  </a:lnTo>
                  <a:cubicBezTo>
                    <a:pt x="0" y="15177"/>
                    <a:pt x="13" y="15205"/>
                    <a:pt x="16" y="15211"/>
                  </a:cubicBezTo>
                  <a:cubicBezTo>
                    <a:pt x="370" y="15368"/>
                    <a:pt x="734" y="15507"/>
                    <a:pt x="1108" y="15620"/>
                  </a:cubicBezTo>
                  <a:cubicBezTo>
                    <a:pt x="2399" y="16012"/>
                    <a:pt x="3587" y="16192"/>
                    <a:pt x="4678" y="16192"/>
                  </a:cubicBezTo>
                  <a:cubicBezTo>
                    <a:pt x="9508" y="16192"/>
                    <a:pt x="12444" y="12681"/>
                    <a:pt x="14052" y="8570"/>
                  </a:cubicBezTo>
                  <a:cubicBezTo>
                    <a:pt x="15064" y="5981"/>
                    <a:pt x="15593" y="2711"/>
                    <a:pt x="15872" y="141"/>
                  </a:cubicBezTo>
                  <a:cubicBezTo>
                    <a:pt x="15752" y="53"/>
                    <a:pt x="15671" y="1"/>
                    <a:pt x="15671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Google Shape;1307;p34">
              <a:extLst>
                <a:ext uri="{FF2B5EF4-FFF2-40B4-BE49-F238E27FC236}">
                  <a16:creationId xmlns:a16="http://schemas.microsoft.com/office/drawing/2014/main" id="{D246287E-1749-9A04-4AD7-C3DD644DD07E}"/>
                </a:ext>
              </a:extLst>
            </p:cNvPr>
            <p:cNvSpPr/>
            <p:nvPr/>
          </p:nvSpPr>
          <p:spPr>
            <a:xfrm>
              <a:off x="706421" y="7537804"/>
              <a:ext cx="250717" cy="201960"/>
            </a:xfrm>
            <a:custGeom>
              <a:avLst/>
              <a:gdLst/>
              <a:ahLst/>
              <a:cxnLst/>
              <a:rect l="l" t="t" r="r" b="b"/>
              <a:pathLst>
                <a:path w="6078" h="4896" extrusionOk="0">
                  <a:moveTo>
                    <a:pt x="551" y="1"/>
                  </a:moveTo>
                  <a:cubicBezTo>
                    <a:pt x="517" y="1"/>
                    <a:pt x="487" y="10"/>
                    <a:pt x="465" y="36"/>
                  </a:cubicBezTo>
                  <a:cubicBezTo>
                    <a:pt x="255" y="210"/>
                    <a:pt x="1" y="2597"/>
                    <a:pt x="25" y="3093"/>
                  </a:cubicBezTo>
                  <a:cubicBezTo>
                    <a:pt x="35" y="3263"/>
                    <a:pt x="194" y="3428"/>
                    <a:pt x="413" y="3573"/>
                  </a:cubicBezTo>
                  <a:cubicBezTo>
                    <a:pt x="416" y="3538"/>
                    <a:pt x="417" y="3500"/>
                    <a:pt x="423" y="3463"/>
                  </a:cubicBezTo>
                  <a:cubicBezTo>
                    <a:pt x="441" y="3323"/>
                    <a:pt x="557" y="3258"/>
                    <a:pt x="709" y="3258"/>
                  </a:cubicBezTo>
                  <a:cubicBezTo>
                    <a:pt x="802" y="3258"/>
                    <a:pt x="909" y="3283"/>
                    <a:pt x="1015" y="3329"/>
                  </a:cubicBezTo>
                  <a:cubicBezTo>
                    <a:pt x="1292" y="3450"/>
                    <a:pt x="1619" y="3462"/>
                    <a:pt x="2330" y="3958"/>
                  </a:cubicBezTo>
                  <a:cubicBezTo>
                    <a:pt x="2626" y="4166"/>
                    <a:pt x="2981" y="4363"/>
                    <a:pt x="3295" y="4523"/>
                  </a:cubicBezTo>
                  <a:cubicBezTo>
                    <a:pt x="3249" y="4493"/>
                    <a:pt x="3202" y="4465"/>
                    <a:pt x="3157" y="4434"/>
                  </a:cubicBezTo>
                  <a:cubicBezTo>
                    <a:pt x="2766" y="4153"/>
                    <a:pt x="2237" y="3759"/>
                    <a:pt x="2006" y="3569"/>
                  </a:cubicBezTo>
                  <a:cubicBezTo>
                    <a:pt x="1777" y="3378"/>
                    <a:pt x="713" y="3016"/>
                    <a:pt x="622" y="2885"/>
                  </a:cubicBezTo>
                  <a:cubicBezTo>
                    <a:pt x="530" y="2752"/>
                    <a:pt x="567" y="2349"/>
                    <a:pt x="768" y="1670"/>
                  </a:cubicBezTo>
                  <a:cubicBezTo>
                    <a:pt x="908" y="1199"/>
                    <a:pt x="1219" y="1056"/>
                    <a:pt x="1522" y="1056"/>
                  </a:cubicBezTo>
                  <a:cubicBezTo>
                    <a:pt x="1658" y="1056"/>
                    <a:pt x="1792" y="1084"/>
                    <a:pt x="1908" y="1125"/>
                  </a:cubicBezTo>
                  <a:cubicBezTo>
                    <a:pt x="2286" y="1257"/>
                    <a:pt x="2902" y="1281"/>
                    <a:pt x="3029" y="1573"/>
                  </a:cubicBezTo>
                  <a:cubicBezTo>
                    <a:pt x="3155" y="1866"/>
                    <a:pt x="3529" y="2494"/>
                    <a:pt x="4087" y="2971"/>
                  </a:cubicBezTo>
                  <a:cubicBezTo>
                    <a:pt x="4644" y="3448"/>
                    <a:pt x="6077" y="4137"/>
                    <a:pt x="6077" y="4137"/>
                  </a:cubicBezTo>
                  <a:cubicBezTo>
                    <a:pt x="6077" y="4137"/>
                    <a:pt x="5361" y="3624"/>
                    <a:pt x="4758" y="3086"/>
                  </a:cubicBezTo>
                  <a:cubicBezTo>
                    <a:pt x="4156" y="2546"/>
                    <a:pt x="3683" y="1746"/>
                    <a:pt x="3780" y="1340"/>
                  </a:cubicBezTo>
                  <a:cubicBezTo>
                    <a:pt x="3860" y="1008"/>
                    <a:pt x="3998" y="618"/>
                    <a:pt x="4881" y="618"/>
                  </a:cubicBezTo>
                  <a:cubicBezTo>
                    <a:pt x="5030" y="618"/>
                    <a:pt x="5199" y="629"/>
                    <a:pt x="5393" y="653"/>
                  </a:cubicBezTo>
                  <a:cubicBezTo>
                    <a:pt x="5104" y="487"/>
                    <a:pt x="4825" y="424"/>
                    <a:pt x="4571" y="424"/>
                  </a:cubicBezTo>
                  <a:cubicBezTo>
                    <a:pt x="4049" y="424"/>
                    <a:pt x="3635" y="690"/>
                    <a:pt x="3473" y="880"/>
                  </a:cubicBezTo>
                  <a:cubicBezTo>
                    <a:pt x="3388" y="978"/>
                    <a:pt x="3222" y="1017"/>
                    <a:pt x="3017" y="1017"/>
                  </a:cubicBezTo>
                  <a:cubicBezTo>
                    <a:pt x="2632" y="1017"/>
                    <a:pt x="2112" y="877"/>
                    <a:pt x="1752" y="727"/>
                  </a:cubicBezTo>
                  <a:cubicBezTo>
                    <a:pt x="1272" y="529"/>
                    <a:pt x="808" y="12"/>
                    <a:pt x="558" y="1"/>
                  </a:cubicBezTo>
                  <a:cubicBezTo>
                    <a:pt x="556" y="1"/>
                    <a:pt x="553" y="1"/>
                    <a:pt x="551" y="1"/>
                  </a:cubicBezTo>
                  <a:close/>
                  <a:moveTo>
                    <a:pt x="3295" y="4518"/>
                  </a:moveTo>
                  <a:lnTo>
                    <a:pt x="3295" y="4518"/>
                  </a:lnTo>
                  <a:cubicBezTo>
                    <a:pt x="3665" y="4746"/>
                    <a:pt x="4091" y="4895"/>
                    <a:pt x="4091" y="4895"/>
                  </a:cubicBezTo>
                  <a:cubicBezTo>
                    <a:pt x="4091" y="4895"/>
                    <a:pt x="3734" y="4741"/>
                    <a:pt x="3295" y="4518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308;p34">
              <a:extLst>
                <a:ext uri="{FF2B5EF4-FFF2-40B4-BE49-F238E27FC236}">
                  <a16:creationId xmlns:a16="http://schemas.microsoft.com/office/drawing/2014/main" id="{6C51AE7A-7111-B679-14EF-1401149EEE4B}"/>
                </a:ext>
              </a:extLst>
            </p:cNvPr>
            <p:cNvSpPr/>
            <p:nvPr/>
          </p:nvSpPr>
          <p:spPr>
            <a:xfrm>
              <a:off x="-210979" y="2304788"/>
              <a:ext cx="1938049" cy="1883475"/>
            </a:xfrm>
            <a:custGeom>
              <a:avLst/>
              <a:gdLst/>
              <a:ahLst/>
              <a:cxnLst/>
              <a:rect l="l" t="t" r="r" b="b"/>
              <a:pathLst>
                <a:path w="46983" h="45660" extrusionOk="0">
                  <a:moveTo>
                    <a:pt x="20166" y="1"/>
                  </a:moveTo>
                  <a:cubicBezTo>
                    <a:pt x="19732" y="1"/>
                    <a:pt x="19298" y="37"/>
                    <a:pt x="18883" y="126"/>
                  </a:cubicBezTo>
                  <a:lnTo>
                    <a:pt x="17682" y="381"/>
                  </a:lnTo>
                  <a:cubicBezTo>
                    <a:pt x="16018" y="738"/>
                    <a:pt x="14610" y="1496"/>
                    <a:pt x="11905" y="3619"/>
                  </a:cubicBezTo>
                  <a:cubicBezTo>
                    <a:pt x="7151" y="7349"/>
                    <a:pt x="7635" y="14707"/>
                    <a:pt x="7567" y="21342"/>
                  </a:cubicBezTo>
                  <a:cubicBezTo>
                    <a:pt x="7498" y="27975"/>
                    <a:pt x="4129" y="31958"/>
                    <a:pt x="2271" y="34640"/>
                  </a:cubicBezTo>
                  <a:cubicBezTo>
                    <a:pt x="410" y="37322"/>
                    <a:pt x="1" y="39742"/>
                    <a:pt x="3279" y="41962"/>
                  </a:cubicBezTo>
                  <a:cubicBezTo>
                    <a:pt x="4399" y="42721"/>
                    <a:pt x="5377" y="42970"/>
                    <a:pt x="6179" y="42970"/>
                  </a:cubicBezTo>
                  <a:cubicBezTo>
                    <a:pt x="7727" y="42970"/>
                    <a:pt x="8622" y="42042"/>
                    <a:pt x="8622" y="42041"/>
                  </a:cubicBezTo>
                  <a:lnTo>
                    <a:pt x="8622" y="42041"/>
                  </a:lnTo>
                  <a:cubicBezTo>
                    <a:pt x="8622" y="42042"/>
                    <a:pt x="8416" y="44038"/>
                    <a:pt x="10850" y="44846"/>
                  </a:cubicBezTo>
                  <a:cubicBezTo>
                    <a:pt x="11589" y="45092"/>
                    <a:pt x="12292" y="45177"/>
                    <a:pt x="12911" y="45177"/>
                  </a:cubicBezTo>
                  <a:cubicBezTo>
                    <a:pt x="14330" y="45177"/>
                    <a:pt x="15315" y="44729"/>
                    <a:pt x="15315" y="44729"/>
                  </a:cubicBezTo>
                  <a:lnTo>
                    <a:pt x="34989" y="43897"/>
                  </a:lnTo>
                  <a:cubicBezTo>
                    <a:pt x="34989" y="43897"/>
                    <a:pt x="37134" y="45660"/>
                    <a:pt x="39847" y="45660"/>
                  </a:cubicBezTo>
                  <a:cubicBezTo>
                    <a:pt x="40262" y="45660"/>
                    <a:pt x="40690" y="45618"/>
                    <a:pt x="41126" y="45523"/>
                  </a:cubicBezTo>
                  <a:cubicBezTo>
                    <a:pt x="44412" y="44805"/>
                    <a:pt x="45930" y="40183"/>
                    <a:pt x="43474" y="37808"/>
                  </a:cubicBezTo>
                  <a:cubicBezTo>
                    <a:pt x="45675" y="36899"/>
                    <a:pt x="46983" y="34709"/>
                    <a:pt x="46221" y="31030"/>
                  </a:cubicBezTo>
                  <a:cubicBezTo>
                    <a:pt x="45459" y="27352"/>
                    <a:pt x="41389" y="25789"/>
                    <a:pt x="39550" y="22778"/>
                  </a:cubicBezTo>
                  <a:cubicBezTo>
                    <a:pt x="37711" y="19769"/>
                    <a:pt x="38694" y="16682"/>
                    <a:pt x="38694" y="16682"/>
                  </a:cubicBezTo>
                  <a:cubicBezTo>
                    <a:pt x="38694" y="16682"/>
                    <a:pt x="40604" y="14976"/>
                    <a:pt x="40905" y="12356"/>
                  </a:cubicBezTo>
                  <a:cubicBezTo>
                    <a:pt x="41204" y="9738"/>
                    <a:pt x="41400" y="5528"/>
                    <a:pt x="36723" y="2799"/>
                  </a:cubicBezTo>
                  <a:cubicBezTo>
                    <a:pt x="33372" y="843"/>
                    <a:pt x="29305" y="566"/>
                    <a:pt x="27271" y="566"/>
                  </a:cubicBezTo>
                  <a:cubicBezTo>
                    <a:pt x="26467" y="566"/>
                    <a:pt x="25981" y="610"/>
                    <a:pt x="25981" y="610"/>
                  </a:cubicBezTo>
                  <a:cubicBezTo>
                    <a:pt x="25981" y="610"/>
                    <a:pt x="25822" y="617"/>
                    <a:pt x="25558" y="617"/>
                  </a:cubicBezTo>
                  <a:cubicBezTo>
                    <a:pt x="24956" y="617"/>
                    <a:pt x="23810" y="579"/>
                    <a:pt x="22747" y="334"/>
                  </a:cubicBezTo>
                  <a:cubicBezTo>
                    <a:pt x="22002" y="163"/>
                    <a:pt x="21084" y="1"/>
                    <a:pt x="20166" y="1"/>
                  </a:cubicBezTo>
                  <a:close/>
                </a:path>
              </a:pathLst>
            </a:custGeom>
            <a:solidFill>
              <a:srgbClr val="652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Google Shape;1309;p34">
              <a:extLst>
                <a:ext uri="{FF2B5EF4-FFF2-40B4-BE49-F238E27FC236}">
                  <a16:creationId xmlns:a16="http://schemas.microsoft.com/office/drawing/2014/main" id="{887D2854-1078-8E72-A8F1-C537BE820C34}"/>
                </a:ext>
              </a:extLst>
            </p:cNvPr>
            <p:cNvSpPr/>
            <p:nvPr/>
          </p:nvSpPr>
          <p:spPr>
            <a:xfrm>
              <a:off x="1231534" y="2443965"/>
              <a:ext cx="168754" cy="137734"/>
            </a:xfrm>
            <a:custGeom>
              <a:avLst/>
              <a:gdLst/>
              <a:ahLst/>
              <a:cxnLst/>
              <a:rect l="l" t="t" r="r" b="b"/>
              <a:pathLst>
                <a:path w="4091" h="3339" extrusionOk="0">
                  <a:moveTo>
                    <a:pt x="141" y="0"/>
                  </a:moveTo>
                  <a:cubicBezTo>
                    <a:pt x="1" y="0"/>
                    <a:pt x="26" y="94"/>
                    <a:pt x="335" y="332"/>
                  </a:cubicBezTo>
                  <a:cubicBezTo>
                    <a:pt x="1347" y="1111"/>
                    <a:pt x="2262" y="2190"/>
                    <a:pt x="2652" y="2751"/>
                  </a:cubicBezTo>
                  <a:cubicBezTo>
                    <a:pt x="2907" y="3117"/>
                    <a:pt x="3110" y="3339"/>
                    <a:pt x="3328" y="3339"/>
                  </a:cubicBezTo>
                  <a:cubicBezTo>
                    <a:pt x="3445" y="3339"/>
                    <a:pt x="3566" y="3276"/>
                    <a:pt x="3701" y="3137"/>
                  </a:cubicBezTo>
                  <a:cubicBezTo>
                    <a:pt x="4091" y="2741"/>
                    <a:pt x="3916" y="2217"/>
                    <a:pt x="2296" y="877"/>
                  </a:cubicBezTo>
                  <a:cubicBezTo>
                    <a:pt x="1642" y="489"/>
                    <a:pt x="461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Google Shape;1310;p34">
              <a:extLst>
                <a:ext uri="{FF2B5EF4-FFF2-40B4-BE49-F238E27FC236}">
                  <a16:creationId xmlns:a16="http://schemas.microsoft.com/office/drawing/2014/main" id="{45C2736F-9CA7-C833-FDC6-609DFCE22C60}"/>
                </a:ext>
              </a:extLst>
            </p:cNvPr>
            <p:cNvSpPr/>
            <p:nvPr/>
          </p:nvSpPr>
          <p:spPr>
            <a:xfrm>
              <a:off x="1391460" y="2705160"/>
              <a:ext cx="74827" cy="221925"/>
            </a:xfrm>
            <a:custGeom>
              <a:avLst/>
              <a:gdLst/>
              <a:ahLst/>
              <a:cxnLst/>
              <a:rect l="l" t="t" r="r" b="b"/>
              <a:pathLst>
                <a:path w="1814" h="5380" extrusionOk="0">
                  <a:moveTo>
                    <a:pt x="1088" y="0"/>
                  </a:moveTo>
                  <a:cubicBezTo>
                    <a:pt x="1031" y="0"/>
                    <a:pt x="993" y="71"/>
                    <a:pt x="988" y="216"/>
                  </a:cubicBezTo>
                  <a:cubicBezTo>
                    <a:pt x="974" y="703"/>
                    <a:pt x="962" y="819"/>
                    <a:pt x="883" y="1774"/>
                  </a:cubicBezTo>
                  <a:cubicBezTo>
                    <a:pt x="804" y="2728"/>
                    <a:pt x="92" y="4198"/>
                    <a:pt x="33" y="4833"/>
                  </a:cubicBezTo>
                  <a:cubicBezTo>
                    <a:pt x="1" y="5174"/>
                    <a:pt x="118" y="5380"/>
                    <a:pt x="301" y="5380"/>
                  </a:cubicBezTo>
                  <a:cubicBezTo>
                    <a:pt x="459" y="5380"/>
                    <a:pt x="666" y="5225"/>
                    <a:pt x="867" y="4868"/>
                  </a:cubicBezTo>
                  <a:cubicBezTo>
                    <a:pt x="1300" y="4103"/>
                    <a:pt x="1814" y="2691"/>
                    <a:pt x="1636" y="1078"/>
                  </a:cubicBezTo>
                  <a:cubicBezTo>
                    <a:pt x="1463" y="381"/>
                    <a:pt x="1222" y="0"/>
                    <a:pt x="1088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Google Shape;1311;p34">
              <a:extLst>
                <a:ext uri="{FF2B5EF4-FFF2-40B4-BE49-F238E27FC236}">
                  <a16:creationId xmlns:a16="http://schemas.microsoft.com/office/drawing/2014/main" id="{2E9FA204-BA53-44CD-B702-2BDB9E0ECD96}"/>
                </a:ext>
              </a:extLst>
            </p:cNvPr>
            <p:cNvSpPr/>
            <p:nvPr/>
          </p:nvSpPr>
          <p:spPr>
            <a:xfrm>
              <a:off x="1577869" y="3461932"/>
              <a:ext cx="119419" cy="372529"/>
            </a:xfrm>
            <a:custGeom>
              <a:avLst/>
              <a:gdLst/>
              <a:ahLst/>
              <a:cxnLst/>
              <a:rect l="l" t="t" r="r" b="b"/>
              <a:pathLst>
                <a:path w="2895" h="9031" extrusionOk="0">
                  <a:moveTo>
                    <a:pt x="102" y="1"/>
                  </a:moveTo>
                  <a:cubicBezTo>
                    <a:pt x="6" y="1"/>
                    <a:pt x="210" y="335"/>
                    <a:pt x="463" y="839"/>
                  </a:cubicBezTo>
                  <a:cubicBezTo>
                    <a:pt x="1881" y="2673"/>
                    <a:pt x="2049" y="5258"/>
                    <a:pt x="1498" y="6781"/>
                  </a:cubicBezTo>
                  <a:cubicBezTo>
                    <a:pt x="946" y="8305"/>
                    <a:pt x="1" y="8580"/>
                    <a:pt x="214" y="8860"/>
                  </a:cubicBezTo>
                  <a:cubicBezTo>
                    <a:pt x="295" y="8965"/>
                    <a:pt x="435" y="9031"/>
                    <a:pt x="612" y="9031"/>
                  </a:cubicBezTo>
                  <a:cubicBezTo>
                    <a:pt x="898" y="9031"/>
                    <a:pt x="1277" y="8859"/>
                    <a:pt x="1647" y="8408"/>
                  </a:cubicBezTo>
                  <a:cubicBezTo>
                    <a:pt x="2245" y="7677"/>
                    <a:pt x="2894" y="6173"/>
                    <a:pt x="2684" y="4267"/>
                  </a:cubicBezTo>
                  <a:cubicBezTo>
                    <a:pt x="2474" y="2360"/>
                    <a:pt x="1074" y="733"/>
                    <a:pt x="452" y="231"/>
                  </a:cubicBezTo>
                  <a:cubicBezTo>
                    <a:pt x="255" y="72"/>
                    <a:pt x="14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Google Shape;1312;p34">
              <a:extLst>
                <a:ext uri="{FF2B5EF4-FFF2-40B4-BE49-F238E27FC236}">
                  <a16:creationId xmlns:a16="http://schemas.microsoft.com/office/drawing/2014/main" id="{50B6B80E-04CE-E9BA-F2C3-96996F4E93F4}"/>
                </a:ext>
              </a:extLst>
            </p:cNvPr>
            <p:cNvSpPr/>
            <p:nvPr/>
          </p:nvSpPr>
          <p:spPr>
            <a:xfrm>
              <a:off x="1517025" y="3882765"/>
              <a:ext cx="102795" cy="252574"/>
            </a:xfrm>
            <a:custGeom>
              <a:avLst/>
              <a:gdLst/>
              <a:ahLst/>
              <a:cxnLst/>
              <a:rect l="l" t="t" r="r" b="b"/>
              <a:pathLst>
                <a:path w="2492" h="6123" extrusionOk="0">
                  <a:moveTo>
                    <a:pt x="653" y="1"/>
                  </a:moveTo>
                  <a:cubicBezTo>
                    <a:pt x="1385" y="1712"/>
                    <a:pt x="1570" y="3462"/>
                    <a:pt x="657" y="4755"/>
                  </a:cubicBezTo>
                  <a:cubicBezTo>
                    <a:pt x="1" y="5685"/>
                    <a:pt x="82" y="6122"/>
                    <a:pt x="478" y="6122"/>
                  </a:cubicBezTo>
                  <a:cubicBezTo>
                    <a:pt x="633" y="6122"/>
                    <a:pt x="837" y="6055"/>
                    <a:pt x="1064" y="5923"/>
                  </a:cubicBezTo>
                  <a:cubicBezTo>
                    <a:pt x="1868" y="5459"/>
                    <a:pt x="2491" y="3596"/>
                    <a:pt x="2317" y="2199"/>
                  </a:cubicBezTo>
                  <a:cubicBezTo>
                    <a:pt x="2142" y="804"/>
                    <a:pt x="653" y="1"/>
                    <a:pt x="65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Google Shape;1313;p34">
              <a:extLst>
                <a:ext uri="{FF2B5EF4-FFF2-40B4-BE49-F238E27FC236}">
                  <a16:creationId xmlns:a16="http://schemas.microsoft.com/office/drawing/2014/main" id="{650F71EB-D419-724A-A524-AACECE76C56C}"/>
                </a:ext>
              </a:extLst>
            </p:cNvPr>
            <p:cNvSpPr/>
            <p:nvPr/>
          </p:nvSpPr>
          <p:spPr>
            <a:xfrm>
              <a:off x="603998" y="2533890"/>
              <a:ext cx="283511" cy="163020"/>
            </a:xfrm>
            <a:custGeom>
              <a:avLst/>
              <a:gdLst/>
              <a:ahLst/>
              <a:cxnLst/>
              <a:rect l="l" t="t" r="r" b="b"/>
              <a:pathLst>
                <a:path w="6873" h="3952" extrusionOk="0">
                  <a:moveTo>
                    <a:pt x="6873" y="1"/>
                  </a:moveTo>
                  <a:cubicBezTo>
                    <a:pt x="6873" y="1"/>
                    <a:pt x="5837" y="1084"/>
                    <a:pt x="4623" y="1892"/>
                  </a:cubicBezTo>
                  <a:cubicBezTo>
                    <a:pt x="3940" y="2344"/>
                    <a:pt x="3282" y="2481"/>
                    <a:pt x="2674" y="2481"/>
                  </a:cubicBezTo>
                  <a:cubicBezTo>
                    <a:pt x="2198" y="2481"/>
                    <a:pt x="1753" y="2397"/>
                    <a:pt x="1351" y="2316"/>
                  </a:cubicBezTo>
                  <a:cubicBezTo>
                    <a:pt x="1145" y="2273"/>
                    <a:pt x="969" y="2252"/>
                    <a:pt x="820" y="2252"/>
                  </a:cubicBezTo>
                  <a:cubicBezTo>
                    <a:pt x="311" y="2252"/>
                    <a:pt x="115" y="2498"/>
                    <a:pt x="59" y="2952"/>
                  </a:cubicBezTo>
                  <a:cubicBezTo>
                    <a:pt x="0" y="3417"/>
                    <a:pt x="626" y="3952"/>
                    <a:pt x="1760" y="3952"/>
                  </a:cubicBezTo>
                  <a:cubicBezTo>
                    <a:pt x="2055" y="3952"/>
                    <a:pt x="2384" y="3915"/>
                    <a:pt x="2745" y="3832"/>
                  </a:cubicBezTo>
                  <a:cubicBezTo>
                    <a:pt x="4493" y="3430"/>
                    <a:pt x="5922" y="1866"/>
                    <a:pt x="687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Google Shape;1314;p34">
              <a:extLst>
                <a:ext uri="{FF2B5EF4-FFF2-40B4-BE49-F238E27FC236}">
                  <a16:creationId xmlns:a16="http://schemas.microsoft.com/office/drawing/2014/main" id="{CE945982-D592-B12E-F410-560AD68972C7}"/>
                </a:ext>
              </a:extLst>
            </p:cNvPr>
            <p:cNvSpPr/>
            <p:nvPr/>
          </p:nvSpPr>
          <p:spPr>
            <a:xfrm>
              <a:off x="333109" y="2646214"/>
              <a:ext cx="155265" cy="167434"/>
            </a:xfrm>
            <a:custGeom>
              <a:avLst/>
              <a:gdLst/>
              <a:ahLst/>
              <a:cxnLst/>
              <a:rect l="l" t="t" r="r" b="b"/>
              <a:pathLst>
                <a:path w="3764" h="4059" extrusionOk="0">
                  <a:moveTo>
                    <a:pt x="3763" y="0"/>
                  </a:moveTo>
                  <a:cubicBezTo>
                    <a:pt x="3763" y="1"/>
                    <a:pt x="1255" y="2254"/>
                    <a:pt x="624" y="2942"/>
                  </a:cubicBezTo>
                  <a:cubicBezTo>
                    <a:pt x="1" y="3624"/>
                    <a:pt x="349" y="4058"/>
                    <a:pt x="712" y="4058"/>
                  </a:cubicBezTo>
                  <a:cubicBezTo>
                    <a:pt x="716" y="4058"/>
                    <a:pt x="719" y="4058"/>
                    <a:pt x="723" y="4058"/>
                  </a:cubicBezTo>
                  <a:cubicBezTo>
                    <a:pt x="1090" y="4050"/>
                    <a:pt x="2804" y="2283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Google Shape;1315;p34">
              <a:extLst>
                <a:ext uri="{FF2B5EF4-FFF2-40B4-BE49-F238E27FC236}">
                  <a16:creationId xmlns:a16="http://schemas.microsoft.com/office/drawing/2014/main" id="{E91EEDB4-925F-50E3-876C-027FDD5D6154}"/>
                </a:ext>
              </a:extLst>
            </p:cNvPr>
            <p:cNvSpPr/>
            <p:nvPr/>
          </p:nvSpPr>
          <p:spPr>
            <a:xfrm>
              <a:off x="101490" y="2327021"/>
              <a:ext cx="1266210" cy="889969"/>
            </a:xfrm>
            <a:custGeom>
              <a:avLst/>
              <a:gdLst/>
              <a:ahLst/>
              <a:cxnLst/>
              <a:rect l="l" t="t" r="r" b="b"/>
              <a:pathLst>
                <a:path w="30696" h="21575" extrusionOk="0">
                  <a:moveTo>
                    <a:pt x="9487" y="0"/>
                  </a:moveTo>
                  <a:cubicBezTo>
                    <a:pt x="8065" y="412"/>
                    <a:pt x="6693" y="1225"/>
                    <a:pt x="4332" y="3077"/>
                  </a:cubicBezTo>
                  <a:cubicBezTo>
                    <a:pt x="4257" y="3135"/>
                    <a:pt x="4185" y="3196"/>
                    <a:pt x="4113" y="3255"/>
                  </a:cubicBezTo>
                  <a:cubicBezTo>
                    <a:pt x="4045" y="3311"/>
                    <a:pt x="3979" y="3368"/>
                    <a:pt x="3915" y="3424"/>
                  </a:cubicBezTo>
                  <a:cubicBezTo>
                    <a:pt x="3910" y="3430"/>
                    <a:pt x="3904" y="3433"/>
                    <a:pt x="3898" y="3438"/>
                  </a:cubicBezTo>
                  <a:cubicBezTo>
                    <a:pt x="3891" y="3444"/>
                    <a:pt x="3887" y="3450"/>
                    <a:pt x="3881" y="3454"/>
                  </a:cubicBezTo>
                  <a:cubicBezTo>
                    <a:pt x="3749" y="3574"/>
                    <a:pt x="3622" y="3694"/>
                    <a:pt x="3499" y="3819"/>
                  </a:cubicBezTo>
                  <a:cubicBezTo>
                    <a:pt x="3376" y="3940"/>
                    <a:pt x="3262" y="4066"/>
                    <a:pt x="3149" y="4193"/>
                  </a:cubicBezTo>
                  <a:cubicBezTo>
                    <a:pt x="3135" y="4209"/>
                    <a:pt x="3122" y="4223"/>
                    <a:pt x="3108" y="4240"/>
                  </a:cubicBezTo>
                  <a:cubicBezTo>
                    <a:pt x="2994" y="4369"/>
                    <a:pt x="2885" y="4503"/>
                    <a:pt x="2780" y="4639"/>
                  </a:cubicBezTo>
                  <a:cubicBezTo>
                    <a:pt x="2677" y="4771"/>
                    <a:pt x="2578" y="4907"/>
                    <a:pt x="2483" y="5045"/>
                  </a:cubicBezTo>
                  <a:cubicBezTo>
                    <a:pt x="2479" y="5051"/>
                    <a:pt x="2478" y="5054"/>
                    <a:pt x="2473" y="5059"/>
                  </a:cubicBezTo>
                  <a:cubicBezTo>
                    <a:pt x="2464" y="5076"/>
                    <a:pt x="2452" y="5093"/>
                    <a:pt x="2441" y="5110"/>
                  </a:cubicBezTo>
                  <a:cubicBezTo>
                    <a:pt x="2349" y="5246"/>
                    <a:pt x="2259" y="5384"/>
                    <a:pt x="2174" y="5523"/>
                  </a:cubicBezTo>
                  <a:cubicBezTo>
                    <a:pt x="2173" y="5526"/>
                    <a:pt x="2170" y="5528"/>
                    <a:pt x="2169" y="5532"/>
                  </a:cubicBezTo>
                  <a:cubicBezTo>
                    <a:pt x="2167" y="5538"/>
                    <a:pt x="2163" y="5542"/>
                    <a:pt x="2162" y="5546"/>
                  </a:cubicBezTo>
                  <a:cubicBezTo>
                    <a:pt x="2077" y="5686"/>
                    <a:pt x="1998" y="5827"/>
                    <a:pt x="1920" y="5969"/>
                  </a:cubicBezTo>
                  <a:cubicBezTo>
                    <a:pt x="1908" y="5992"/>
                    <a:pt x="1895" y="6013"/>
                    <a:pt x="1884" y="6036"/>
                  </a:cubicBezTo>
                  <a:cubicBezTo>
                    <a:pt x="1803" y="6187"/>
                    <a:pt x="1729" y="6337"/>
                    <a:pt x="1655" y="6491"/>
                  </a:cubicBezTo>
                  <a:cubicBezTo>
                    <a:pt x="1580" y="6649"/>
                    <a:pt x="1510" y="6810"/>
                    <a:pt x="1441" y="6972"/>
                  </a:cubicBezTo>
                  <a:cubicBezTo>
                    <a:pt x="1436" y="6979"/>
                    <a:pt x="1434" y="6985"/>
                    <a:pt x="1432" y="6992"/>
                  </a:cubicBezTo>
                  <a:cubicBezTo>
                    <a:pt x="1415" y="7030"/>
                    <a:pt x="1401" y="7071"/>
                    <a:pt x="1386" y="7111"/>
                  </a:cubicBezTo>
                  <a:cubicBezTo>
                    <a:pt x="1335" y="7232"/>
                    <a:pt x="1286" y="7355"/>
                    <a:pt x="1239" y="7480"/>
                  </a:cubicBezTo>
                  <a:cubicBezTo>
                    <a:pt x="1223" y="7523"/>
                    <a:pt x="1209" y="7566"/>
                    <a:pt x="1194" y="7611"/>
                  </a:cubicBezTo>
                  <a:cubicBezTo>
                    <a:pt x="1147" y="7740"/>
                    <a:pt x="1102" y="7868"/>
                    <a:pt x="1060" y="7999"/>
                  </a:cubicBezTo>
                  <a:cubicBezTo>
                    <a:pt x="1044" y="8052"/>
                    <a:pt x="1027" y="8107"/>
                    <a:pt x="1010" y="8159"/>
                  </a:cubicBezTo>
                  <a:cubicBezTo>
                    <a:pt x="977" y="8265"/>
                    <a:pt x="946" y="8371"/>
                    <a:pt x="913" y="8479"/>
                  </a:cubicBezTo>
                  <a:cubicBezTo>
                    <a:pt x="889" y="8565"/>
                    <a:pt x="864" y="8655"/>
                    <a:pt x="841" y="8743"/>
                  </a:cubicBezTo>
                  <a:lnTo>
                    <a:pt x="772" y="9008"/>
                  </a:lnTo>
                  <a:cubicBezTo>
                    <a:pt x="752" y="9083"/>
                    <a:pt x="735" y="9159"/>
                    <a:pt x="716" y="9237"/>
                  </a:cubicBezTo>
                  <a:cubicBezTo>
                    <a:pt x="687" y="9355"/>
                    <a:pt x="661" y="9474"/>
                    <a:pt x="635" y="9594"/>
                  </a:cubicBezTo>
                  <a:cubicBezTo>
                    <a:pt x="622" y="9650"/>
                    <a:pt x="610" y="9707"/>
                    <a:pt x="597" y="9764"/>
                  </a:cubicBezTo>
                  <a:cubicBezTo>
                    <a:pt x="567" y="9911"/>
                    <a:pt x="539" y="10056"/>
                    <a:pt x="512" y="10205"/>
                  </a:cubicBezTo>
                  <a:cubicBezTo>
                    <a:pt x="508" y="10229"/>
                    <a:pt x="503" y="10250"/>
                    <a:pt x="498" y="10272"/>
                  </a:cubicBezTo>
                  <a:cubicBezTo>
                    <a:pt x="497" y="10279"/>
                    <a:pt x="497" y="10288"/>
                    <a:pt x="495" y="10296"/>
                  </a:cubicBezTo>
                  <a:cubicBezTo>
                    <a:pt x="470" y="10440"/>
                    <a:pt x="446" y="10584"/>
                    <a:pt x="424" y="10731"/>
                  </a:cubicBezTo>
                  <a:cubicBezTo>
                    <a:pt x="414" y="10786"/>
                    <a:pt x="404" y="10839"/>
                    <a:pt x="395" y="10896"/>
                  </a:cubicBezTo>
                  <a:cubicBezTo>
                    <a:pt x="370" y="11051"/>
                    <a:pt x="349" y="11210"/>
                    <a:pt x="328" y="11367"/>
                  </a:cubicBezTo>
                  <a:cubicBezTo>
                    <a:pt x="325" y="11392"/>
                    <a:pt x="319" y="11418"/>
                    <a:pt x="315" y="11445"/>
                  </a:cubicBezTo>
                  <a:cubicBezTo>
                    <a:pt x="315" y="11450"/>
                    <a:pt x="313" y="11453"/>
                    <a:pt x="313" y="11459"/>
                  </a:cubicBezTo>
                  <a:cubicBezTo>
                    <a:pt x="287" y="11654"/>
                    <a:pt x="266" y="11848"/>
                    <a:pt x="244" y="12044"/>
                  </a:cubicBezTo>
                  <a:cubicBezTo>
                    <a:pt x="223" y="12242"/>
                    <a:pt x="205" y="12441"/>
                    <a:pt x="186" y="12642"/>
                  </a:cubicBezTo>
                  <a:lnTo>
                    <a:pt x="186" y="12651"/>
                  </a:lnTo>
                  <a:cubicBezTo>
                    <a:pt x="185" y="12669"/>
                    <a:pt x="185" y="12685"/>
                    <a:pt x="184" y="12702"/>
                  </a:cubicBezTo>
                  <a:cubicBezTo>
                    <a:pt x="171" y="12857"/>
                    <a:pt x="158" y="13015"/>
                    <a:pt x="146" y="13172"/>
                  </a:cubicBezTo>
                  <a:cubicBezTo>
                    <a:pt x="139" y="13266"/>
                    <a:pt x="133" y="13361"/>
                    <a:pt x="127" y="13455"/>
                  </a:cubicBezTo>
                  <a:cubicBezTo>
                    <a:pt x="120" y="13569"/>
                    <a:pt x="113" y="13685"/>
                    <a:pt x="106" y="13801"/>
                  </a:cubicBezTo>
                  <a:cubicBezTo>
                    <a:pt x="102" y="13859"/>
                    <a:pt x="100" y="13918"/>
                    <a:pt x="98" y="13976"/>
                  </a:cubicBezTo>
                  <a:cubicBezTo>
                    <a:pt x="91" y="14120"/>
                    <a:pt x="84" y="14265"/>
                    <a:pt x="76" y="14412"/>
                  </a:cubicBezTo>
                  <a:cubicBezTo>
                    <a:pt x="74" y="14458"/>
                    <a:pt x="71" y="14508"/>
                    <a:pt x="69" y="14556"/>
                  </a:cubicBezTo>
                  <a:cubicBezTo>
                    <a:pt x="54" y="14901"/>
                    <a:pt x="44" y="15250"/>
                    <a:pt x="36" y="15600"/>
                  </a:cubicBezTo>
                  <a:lnTo>
                    <a:pt x="24" y="16044"/>
                  </a:lnTo>
                  <a:cubicBezTo>
                    <a:pt x="17" y="16321"/>
                    <a:pt x="14" y="16597"/>
                    <a:pt x="10" y="16876"/>
                  </a:cubicBezTo>
                  <a:cubicBezTo>
                    <a:pt x="9" y="16984"/>
                    <a:pt x="9" y="17094"/>
                    <a:pt x="7" y="17202"/>
                  </a:cubicBezTo>
                  <a:cubicBezTo>
                    <a:pt x="3" y="17566"/>
                    <a:pt x="2" y="17927"/>
                    <a:pt x="2" y="18290"/>
                  </a:cubicBezTo>
                  <a:cubicBezTo>
                    <a:pt x="2" y="18427"/>
                    <a:pt x="0" y="18558"/>
                    <a:pt x="0" y="18692"/>
                  </a:cubicBezTo>
                  <a:lnTo>
                    <a:pt x="0" y="18716"/>
                  </a:lnTo>
                  <a:cubicBezTo>
                    <a:pt x="1369" y="20230"/>
                    <a:pt x="3448" y="20952"/>
                    <a:pt x="4817" y="21470"/>
                  </a:cubicBezTo>
                  <a:cubicBezTo>
                    <a:pt x="5006" y="21542"/>
                    <a:pt x="5387" y="21574"/>
                    <a:pt x="5919" y="21574"/>
                  </a:cubicBezTo>
                  <a:cubicBezTo>
                    <a:pt x="10384" y="21574"/>
                    <a:pt x="25492" y="19277"/>
                    <a:pt x="27066" y="18495"/>
                  </a:cubicBezTo>
                  <a:cubicBezTo>
                    <a:pt x="28825" y="17620"/>
                    <a:pt x="30696" y="15641"/>
                    <a:pt x="30196" y="14271"/>
                  </a:cubicBezTo>
                  <a:cubicBezTo>
                    <a:pt x="29698" y="12899"/>
                    <a:pt x="30670" y="8179"/>
                    <a:pt x="30670" y="8179"/>
                  </a:cubicBezTo>
                  <a:lnTo>
                    <a:pt x="30670" y="8179"/>
                  </a:lnTo>
                  <a:cubicBezTo>
                    <a:pt x="30670" y="8179"/>
                    <a:pt x="29471" y="8900"/>
                    <a:pt x="27386" y="8900"/>
                  </a:cubicBezTo>
                  <a:cubicBezTo>
                    <a:pt x="27011" y="8900"/>
                    <a:pt x="26609" y="8877"/>
                    <a:pt x="26180" y="8822"/>
                  </a:cubicBezTo>
                  <a:cubicBezTo>
                    <a:pt x="23357" y="8462"/>
                    <a:pt x="19976" y="4897"/>
                    <a:pt x="19976" y="4897"/>
                  </a:cubicBezTo>
                  <a:cubicBezTo>
                    <a:pt x="19976" y="4897"/>
                    <a:pt x="17531" y="9010"/>
                    <a:pt x="14430" y="9588"/>
                  </a:cubicBezTo>
                  <a:cubicBezTo>
                    <a:pt x="14144" y="9641"/>
                    <a:pt x="13874" y="9666"/>
                    <a:pt x="13618" y="9666"/>
                  </a:cubicBezTo>
                  <a:cubicBezTo>
                    <a:pt x="11100" y="9666"/>
                    <a:pt x="10021" y="7319"/>
                    <a:pt x="10021" y="7319"/>
                  </a:cubicBezTo>
                  <a:cubicBezTo>
                    <a:pt x="10021" y="7319"/>
                    <a:pt x="9379" y="9110"/>
                    <a:pt x="8135" y="10866"/>
                  </a:cubicBezTo>
                  <a:cubicBezTo>
                    <a:pt x="6891" y="12621"/>
                    <a:pt x="4931" y="13376"/>
                    <a:pt x="4931" y="13376"/>
                  </a:cubicBezTo>
                  <a:cubicBezTo>
                    <a:pt x="4931" y="13376"/>
                    <a:pt x="3968" y="4925"/>
                    <a:pt x="9487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1316;p34">
              <a:extLst>
                <a:ext uri="{FF2B5EF4-FFF2-40B4-BE49-F238E27FC236}">
                  <a16:creationId xmlns:a16="http://schemas.microsoft.com/office/drawing/2014/main" id="{BDEDDBDB-5481-82AC-E08F-1BCDAD9ADB90}"/>
                </a:ext>
              </a:extLst>
            </p:cNvPr>
            <p:cNvSpPr/>
            <p:nvPr/>
          </p:nvSpPr>
          <p:spPr>
            <a:xfrm>
              <a:off x="-75266" y="3034046"/>
              <a:ext cx="1735470" cy="1083472"/>
            </a:xfrm>
            <a:custGeom>
              <a:avLst/>
              <a:gdLst/>
              <a:ahLst/>
              <a:cxnLst/>
              <a:rect l="l" t="t" r="r" b="b"/>
              <a:pathLst>
                <a:path w="42072" h="26266" extrusionOk="0">
                  <a:moveTo>
                    <a:pt x="29171" y="0"/>
                  </a:moveTo>
                  <a:cubicBezTo>
                    <a:pt x="28192" y="0"/>
                    <a:pt x="27136" y="113"/>
                    <a:pt x="26077" y="422"/>
                  </a:cubicBezTo>
                  <a:cubicBezTo>
                    <a:pt x="22128" y="1570"/>
                    <a:pt x="19076" y="2691"/>
                    <a:pt x="13992" y="3237"/>
                  </a:cubicBezTo>
                  <a:cubicBezTo>
                    <a:pt x="12536" y="3393"/>
                    <a:pt x="11293" y="3449"/>
                    <a:pt x="10259" y="3449"/>
                  </a:cubicBezTo>
                  <a:cubicBezTo>
                    <a:pt x="7678" y="3449"/>
                    <a:pt x="6403" y="3101"/>
                    <a:pt x="6403" y="3101"/>
                  </a:cubicBezTo>
                  <a:cubicBezTo>
                    <a:pt x="6403" y="3101"/>
                    <a:pt x="6229" y="4971"/>
                    <a:pt x="5266" y="8227"/>
                  </a:cubicBezTo>
                  <a:cubicBezTo>
                    <a:pt x="4299" y="11482"/>
                    <a:pt x="995" y="15924"/>
                    <a:pt x="540" y="17969"/>
                  </a:cubicBezTo>
                  <a:cubicBezTo>
                    <a:pt x="82" y="20010"/>
                    <a:pt x="1" y="22442"/>
                    <a:pt x="2149" y="23544"/>
                  </a:cubicBezTo>
                  <a:cubicBezTo>
                    <a:pt x="2567" y="23759"/>
                    <a:pt x="3002" y="23845"/>
                    <a:pt x="3432" y="23845"/>
                  </a:cubicBezTo>
                  <a:cubicBezTo>
                    <a:pt x="5212" y="23845"/>
                    <a:pt x="6904" y="22366"/>
                    <a:pt x="6904" y="22366"/>
                  </a:cubicBezTo>
                  <a:cubicBezTo>
                    <a:pt x="6904" y="22366"/>
                    <a:pt x="7860" y="25199"/>
                    <a:pt x="9819" y="25594"/>
                  </a:cubicBezTo>
                  <a:cubicBezTo>
                    <a:pt x="10015" y="25634"/>
                    <a:pt x="10225" y="25651"/>
                    <a:pt x="10445" y="25651"/>
                  </a:cubicBezTo>
                  <a:cubicBezTo>
                    <a:pt x="12420" y="25651"/>
                    <a:pt x="15151" y="24213"/>
                    <a:pt x="15151" y="24213"/>
                  </a:cubicBezTo>
                  <a:lnTo>
                    <a:pt x="29196" y="25223"/>
                  </a:lnTo>
                  <a:cubicBezTo>
                    <a:pt x="29196" y="25223"/>
                    <a:pt x="31924" y="26265"/>
                    <a:pt x="34634" y="26265"/>
                  </a:cubicBezTo>
                  <a:cubicBezTo>
                    <a:pt x="35102" y="26265"/>
                    <a:pt x="35569" y="26234"/>
                    <a:pt x="36022" y="26161"/>
                  </a:cubicBezTo>
                  <a:cubicBezTo>
                    <a:pt x="39096" y="25665"/>
                    <a:pt x="40363" y="22795"/>
                    <a:pt x="38124" y="19453"/>
                  </a:cubicBezTo>
                  <a:cubicBezTo>
                    <a:pt x="40871" y="18739"/>
                    <a:pt x="42072" y="16322"/>
                    <a:pt x="40716" y="12868"/>
                  </a:cubicBezTo>
                  <a:cubicBezTo>
                    <a:pt x="39360" y="9413"/>
                    <a:pt x="33673" y="7609"/>
                    <a:pt x="33923" y="838"/>
                  </a:cubicBezTo>
                  <a:cubicBezTo>
                    <a:pt x="33923" y="838"/>
                    <a:pt x="31835" y="0"/>
                    <a:pt x="29171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1317;p34">
              <a:extLst>
                <a:ext uri="{FF2B5EF4-FFF2-40B4-BE49-F238E27FC236}">
                  <a16:creationId xmlns:a16="http://schemas.microsoft.com/office/drawing/2014/main" id="{86DB1705-61E8-5EC6-03CD-0BA0D7D8D718}"/>
                </a:ext>
              </a:extLst>
            </p:cNvPr>
            <p:cNvSpPr/>
            <p:nvPr/>
          </p:nvSpPr>
          <p:spPr>
            <a:xfrm>
              <a:off x="16474" y="2557361"/>
              <a:ext cx="1362240" cy="1150710"/>
            </a:xfrm>
            <a:custGeom>
              <a:avLst/>
              <a:gdLst/>
              <a:ahLst/>
              <a:cxnLst/>
              <a:rect l="l" t="t" r="r" b="b"/>
              <a:pathLst>
                <a:path w="33024" h="27896" extrusionOk="0">
                  <a:moveTo>
                    <a:pt x="22238" y="0"/>
                  </a:moveTo>
                  <a:cubicBezTo>
                    <a:pt x="22238" y="0"/>
                    <a:pt x="22202" y="4804"/>
                    <a:pt x="18149" y="6586"/>
                  </a:cubicBezTo>
                  <a:cubicBezTo>
                    <a:pt x="17220" y="6994"/>
                    <a:pt x="16441" y="7152"/>
                    <a:pt x="15793" y="7152"/>
                  </a:cubicBezTo>
                  <a:cubicBezTo>
                    <a:pt x="13617" y="7152"/>
                    <a:pt x="12914" y="5376"/>
                    <a:pt x="12913" y="5375"/>
                  </a:cubicBezTo>
                  <a:lnTo>
                    <a:pt x="12913" y="5375"/>
                  </a:lnTo>
                  <a:cubicBezTo>
                    <a:pt x="12913" y="5376"/>
                    <a:pt x="13634" y="8864"/>
                    <a:pt x="11130" y="11360"/>
                  </a:cubicBezTo>
                  <a:cubicBezTo>
                    <a:pt x="9492" y="12990"/>
                    <a:pt x="8052" y="13272"/>
                    <a:pt x="7251" y="13272"/>
                  </a:cubicBezTo>
                  <a:cubicBezTo>
                    <a:pt x="6827" y="13272"/>
                    <a:pt x="6582" y="13193"/>
                    <a:pt x="6582" y="13193"/>
                  </a:cubicBezTo>
                  <a:cubicBezTo>
                    <a:pt x="6582" y="13193"/>
                    <a:pt x="5595" y="11430"/>
                    <a:pt x="3626" y="11430"/>
                  </a:cubicBezTo>
                  <a:cubicBezTo>
                    <a:pt x="3441" y="11430"/>
                    <a:pt x="3246" y="11446"/>
                    <a:pt x="3043" y="11480"/>
                  </a:cubicBezTo>
                  <a:cubicBezTo>
                    <a:pt x="684" y="11876"/>
                    <a:pt x="200" y="13725"/>
                    <a:pt x="100" y="15052"/>
                  </a:cubicBezTo>
                  <a:cubicBezTo>
                    <a:pt x="0" y="16380"/>
                    <a:pt x="856" y="18119"/>
                    <a:pt x="2850" y="18389"/>
                  </a:cubicBezTo>
                  <a:cubicBezTo>
                    <a:pt x="3086" y="18421"/>
                    <a:pt x="3307" y="18435"/>
                    <a:pt x="3514" y="18435"/>
                  </a:cubicBezTo>
                  <a:cubicBezTo>
                    <a:pt x="5060" y="18435"/>
                    <a:pt x="5822" y="17654"/>
                    <a:pt x="5823" y="17654"/>
                  </a:cubicBezTo>
                  <a:lnTo>
                    <a:pt x="5823" y="17654"/>
                  </a:lnTo>
                  <a:cubicBezTo>
                    <a:pt x="5823" y="17654"/>
                    <a:pt x="5806" y="21156"/>
                    <a:pt x="7562" y="23208"/>
                  </a:cubicBezTo>
                  <a:cubicBezTo>
                    <a:pt x="9319" y="25260"/>
                    <a:pt x="11872" y="26768"/>
                    <a:pt x="15717" y="27353"/>
                  </a:cubicBezTo>
                  <a:cubicBezTo>
                    <a:pt x="17713" y="27657"/>
                    <a:pt x="19462" y="27895"/>
                    <a:pt x="21168" y="27895"/>
                  </a:cubicBezTo>
                  <a:cubicBezTo>
                    <a:pt x="23264" y="27895"/>
                    <a:pt x="25296" y="27535"/>
                    <a:pt x="27647" y="26494"/>
                  </a:cubicBezTo>
                  <a:cubicBezTo>
                    <a:pt x="32058" y="24540"/>
                    <a:pt x="32745" y="20429"/>
                    <a:pt x="32884" y="18296"/>
                  </a:cubicBezTo>
                  <a:cubicBezTo>
                    <a:pt x="33023" y="16161"/>
                    <a:pt x="31854" y="13345"/>
                    <a:pt x="32310" y="10240"/>
                  </a:cubicBezTo>
                  <a:cubicBezTo>
                    <a:pt x="31819" y="8696"/>
                    <a:pt x="30480" y="5126"/>
                    <a:pt x="30480" y="5126"/>
                  </a:cubicBezTo>
                  <a:cubicBezTo>
                    <a:pt x="30480" y="5126"/>
                    <a:pt x="27937" y="5065"/>
                    <a:pt x="25468" y="3369"/>
                  </a:cubicBezTo>
                  <a:cubicBezTo>
                    <a:pt x="22999" y="1672"/>
                    <a:pt x="22238" y="0"/>
                    <a:pt x="22238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1318;p34">
              <a:extLst>
                <a:ext uri="{FF2B5EF4-FFF2-40B4-BE49-F238E27FC236}">
                  <a16:creationId xmlns:a16="http://schemas.microsoft.com/office/drawing/2014/main" id="{BBF975F9-3BED-3E30-411E-91A11FF8C147}"/>
                </a:ext>
              </a:extLst>
            </p:cNvPr>
            <p:cNvSpPr/>
            <p:nvPr/>
          </p:nvSpPr>
          <p:spPr>
            <a:xfrm>
              <a:off x="16268" y="2557361"/>
              <a:ext cx="1325775" cy="1117627"/>
            </a:xfrm>
            <a:custGeom>
              <a:avLst/>
              <a:gdLst/>
              <a:ahLst/>
              <a:cxnLst/>
              <a:rect l="l" t="t" r="r" b="b"/>
              <a:pathLst>
                <a:path w="32140" h="27094" extrusionOk="0">
                  <a:moveTo>
                    <a:pt x="22240" y="0"/>
                  </a:moveTo>
                  <a:cubicBezTo>
                    <a:pt x="22240" y="0"/>
                    <a:pt x="22234" y="374"/>
                    <a:pt x="22142" y="943"/>
                  </a:cubicBezTo>
                  <a:cubicBezTo>
                    <a:pt x="22638" y="1649"/>
                    <a:pt x="24181" y="3720"/>
                    <a:pt x="25804" y="4549"/>
                  </a:cubicBezTo>
                  <a:cubicBezTo>
                    <a:pt x="27769" y="5552"/>
                    <a:pt x="30146" y="5745"/>
                    <a:pt x="30146" y="5745"/>
                  </a:cubicBezTo>
                  <a:cubicBezTo>
                    <a:pt x="30146" y="5745"/>
                    <a:pt x="30977" y="8328"/>
                    <a:pt x="32140" y="9724"/>
                  </a:cubicBezTo>
                  <a:cubicBezTo>
                    <a:pt x="31568" y="8021"/>
                    <a:pt x="30482" y="5126"/>
                    <a:pt x="30482" y="5126"/>
                  </a:cubicBezTo>
                  <a:cubicBezTo>
                    <a:pt x="30482" y="5126"/>
                    <a:pt x="27940" y="5065"/>
                    <a:pt x="25471" y="3369"/>
                  </a:cubicBezTo>
                  <a:cubicBezTo>
                    <a:pt x="23002" y="1672"/>
                    <a:pt x="22240" y="0"/>
                    <a:pt x="22240" y="0"/>
                  </a:cubicBezTo>
                  <a:close/>
                  <a:moveTo>
                    <a:pt x="21128" y="3891"/>
                  </a:moveTo>
                  <a:cubicBezTo>
                    <a:pt x="20526" y="4937"/>
                    <a:pt x="19594" y="5952"/>
                    <a:pt x="18151" y="6587"/>
                  </a:cubicBezTo>
                  <a:cubicBezTo>
                    <a:pt x="17222" y="6996"/>
                    <a:pt x="16443" y="7154"/>
                    <a:pt x="15795" y="7154"/>
                  </a:cubicBezTo>
                  <a:cubicBezTo>
                    <a:pt x="13619" y="7154"/>
                    <a:pt x="12916" y="5378"/>
                    <a:pt x="12916" y="5378"/>
                  </a:cubicBezTo>
                  <a:lnTo>
                    <a:pt x="12916" y="5378"/>
                  </a:lnTo>
                  <a:cubicBezTo>
                    <a:pt x="12916" y="5379"/>
                    <a:pt x="13636" y="8866"/>
                    <a:pt x="11132" y="11362"/>
                  </a:cubicBezTo>
                  <a:cubicBezTo>
                    <a:pt x="9494" y="12992"/>
                    <a:pt x="8054" y="13274"/>
                    <a:pt x="7254" y="13274"/>
                  </a:cubicBezTo>
                  <a:cubicBezTo>
                    <a:pt x="6831" y="13274"/>
                    <a:pt x="6587" y="13196"/>
                    <a:pt x="6587" y="13196"/>
                  </a:cubicBezTo>
                  <a:cubicBezTo>
                    <a:pt x="6587" y="13196"/>
                    <a:pt x="5600" y="11432"/>
                    <a:pt x="3628" y="11432"/>
                  </a:cubicBezTo>
                  <a:cubicBezTo>
                    <a:pt x="3443" y="11432"/>
                    <a:pt x="3249" y="11447"/>
                    <a:pt x="3047" y="11481"/>
                  </a:cubicBezTo>
                  <a:cubicBezTo>
                    <a:pt x="686" y="11878"/>
                    <a:pt x="204" y="13726"/>
                    <a:pt x="104" y="15054"/>
                  </a:cubicBezTo>
                  <a:cubicBezTo>
                    <a:pt x="1" y="16383"/>
                    <a:pt x="859" y="18121"/>
                    <a:pt x="2851" y="18390"/>
                  </a:cubicBezTo>
                  <a:cubicBezTo>
                    <a:pt x="3087" y="18422"/>
                    <a:pt x="3310" y="18437"/>
                    <a:pt x="3518" y="18437"/>
                  </a:cubicBezTo>
                  <a:cubicBezTo>
                    <a:pt x="5063" y="18437"/>
                    <a:pt x="5825" y="17655"/>
                    <a:pt x="5825" y="17655"/>
                  </a:cubicBezTo>
                  <a:lnTo>
                    <a:pt x="5825" y="17655"/>
                  </a:lnTo>
                  <a:cubicBezTo>
                    <a:pt x="5825" y="17655"/>
                    <a:pt x="5806" y="21160"/>
                    <a:pt x="7563" y="23211"/>
                  </a:cubicBezTo>
                  <a:cubicBezTo>
                    <a:pt x="9101" y="25006"/>
                    <a:pt x="11251" y="26387"/>
                    <a:pt x="14343" y="27094"/>
                  </a:cubicBezTo>
                  <a:cubicBezTo>
                    <a:pt x="12453" y="26311"/>
                    <a:pt x="9006" y="24341"/>
                    <a:pt x="7986" y="21195"/>
                  </a:cubicBezTo>
                  <a:cubicBezTo>
                    <a:pt x="6944" y="17977"/>
                    <a:pt x="7571" y="14303"/>
                    <a:pt x="7571" y="14303"/>
                  </a:cubicBezTo>
                  <a:lnTo>
                    <a:pt x="7571" y="14303"/>
                  </a:lnTo>
                  <a:cubicBezTo>
                    <a:pt x="7571" y="14303"/>
                    <a:pt x="7583" y="14304"/>
                    <a:pt x="7606" y="14304"/>
                  </a:cubicBezTo>
                  <a:cubicBezTo>
                    <a:pt x="7864" y="14304"/>
                    <a:pt x="9531" y="14239"/>
                    <a:pt x="11550" y="12662"/>
                  </a:cubicBezTo>
                  <a:cubicBezTo>
                    <a:pt x="13749" y="10945"/>
                    <a:pt x="13854" y="7533"/>
                    <a:pt x="13854" y="7533"/>
                  </a:cubicBezTo>
                  <a:cubicBezTo>
                    <a:pt x="13854" y="7533"/>
                    <a:pt x="14419" y="7817"/>
                    <a:pt x="15432" y="7817"/>
                  </a:cubicBezTo>
                  <a:cubicBezTo>
                    <a:pt x="16215" y="7817"/>
                    <a:pt x="17267" y="7647"/>
                    <a:pt x="18532" y="7043"/>
                  </a:cubicBezTo>
                  <a:cubicBezTo>
                    <a:pt x="19796" y="6438"/>
                    <a:pt x="20612" y="5150"/>
                    <a:pt x="21128" y="3891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1319;p34">
              <a:extLst>
                <a:ext uri="{FF2B5EF4-FFF2-40B4-BE49-F238E27FC236}">
                  <a16:creationId xmlns:a16="http://schemas.microsoft.com/office/drawing/2014/main" id="{F302ECAA-4E5B-2701-3129-6BCB6F4E14CC}"/>
                </a:ext>
              </a:extLst>
            </p:cNvPr>
            <p:cNvSpPr/>
            <p:nvPr/>
          </p:nvSpPr>
          <p:spPr>
            <a:xfrm>
              <a:off x="921705" y="3138863"/>
              <a:ext cx="453874" cy="568507"/>
            </a:xfrm>
            <a:custGeom>
              <a:avLst/>
              <a:gdLst/>
              <a:ahLst/>
              <a:cxnLst/>
              <a:rect l="l" t="t" r="r" b="b"/>
              <a:pathLst>
                <a:path w="11003" h="13782" extrusionOk="0">
                  <a:moveTo>
                    <a:pt x="10424" y="0"/>
                  </a:moveTo>
                  <a:lnTo>
                    <a:pt x="10424" y="0"/>
                  </a:lnTo>
                  <a:cubicBezTo>
                    <a:pt x="10463" y="174"/>
                    <a:pt x="10499" y="354"/>
                    <a:pt x="10534" y="536"/>
                  </a:cubicBezTo>
                  <a:cubicBezTo>
                    <a:pt x="10506" y="364"/>
                    <a:pt x="10477" y="192"/>
                    <a:pt x="10452" y="16"/>
                  </a:cubicBezTo>
                  <a:cubicBezTo>
                    <a:pt x="10444" y="11"/>
                    <a:pt x="10424" y="0"/>
                    <a:pt x="10424" y="0"/>
                  </a:cubicBezTo>
                  <a:close/>
                  <a:moveTo>
                    <a:pt x="3233" y="12991"/>
                  </a:moveTo>
                  <a:cubicBezTo>
                    <a:pt x="3221" y="12995"/>
                    <a:pt x="3205" y="13002"/>
                    <a:pt x="3199" y="13005"/>
                  </a:cubicBezTo>
                  <a:cubicBezTo>
                    <a:pt x="3188" y="13008"/>
                    <a:pt x="3183" y="13010"/>
                    <a:pt x="3182" y="13010"/>
                  </a:cubicBezTo>
                  <a:cubicBezTo>
                    <a:pt x="3179" y="13010"/>
                    <a:pt x="3202" y="13001"/>
                    <a:pt x="3233" y="12991"/>
                  </a:cubicBezTo>
                  <a:close/>
                  <a:moveTo>
                    <a:pt x="10570" y="772"/>
                  </a:moveTo>
                  <a:lnTo>
                    <a:pt x="10570" y="772"/>
                  </a:lnTo>
                  <a:cubicBezTo>
                    <a:pt x="10943" y="3115"/>
                    <a:pt x="10705" y="5951"/>
                    <a:pt x="9165" y="8420"/>
                  </a:cubicBezTo>
                  <a:cubicBezTo>
                    <a:pt x="7546" y="11013"/>
                    <a:pt x="3854" y="12741"/>
                    <a:pt x="3271" y="12977"/>
                  </a:cubicBezTo>
                  <a:cubicBezTo>
                    <a:pt x="3175" y="13009"/>
                    <a:pt x="3353" y="12950"/>
                    <a:pt x="2984" y="13069"/>
                  </a:cubicBezTo>
                  <a:cubicBezTo>
                    <a:pt x="1512" y="13540"/>
                    <a:pt x="273" y="13740"/>
                    <a:pt x="1" y="13781"/>
                  </a:cubicBezTo>
                  <a:cubicBezTo>
                    <a:pt x="1828" y="13698"/>
                    <a:pt x="3642" y="13310"/>
                    <a:pt x="5700" y="12398"/>
                  </a:cubicBezTo>
                  <a:cubicBezTo>
                    <a:pt x="10111" y="10444"/>
                    <a:pt x="10798" y="6333"/>
                    <a:pt x="10937" y="4200"/>
                  </a:cubicBezTo>
                  <a:cubicBezTo>
                    <a:pt x="11002" y="3194"/>
                    <a:pt x="10779" y="2036"/>
                    <a:pt x="10570" y="772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Google Shape;1320;p34">
              <a:extLst>
                <a:ext uri="{FF2B5EF4-FFF2-40B4-BE49-F238E27FC236}">
                  <a16:creationId xmlns:a16="http://schemas.microsoft.com/office/drawing/2014/main" id="{8AAC390B-ADA1-CB27-FE39-8880AE246BA8}"/>
                </a:ext>
              </a:extLst>
            </p:cNvPr>
            <p:cNvSpPr/>
            <p:nvPr/>
          </p:nvSpPr>
          <p:spPr>
            <a:xfrm>
              <a:off x="1015796" y="2904645"/>
              <a:ext cx="354338" cy="411221"/>
            </a:xfrm>
            <a:custGeom>
              <a:avLst/>
              <a:gdLst/>
              <a:ahLst/>
              <a:cxnLst/>
              <a:rect l="l" t="t" r="r" b="b"/>
              <a:pathLst>
                <a:path w="8590" h="9969" extrusionOk="0">
                  <a:moveTo>
                    <a:pt x="4294" y="533"/>
                  </a:moveTo>
                  <a:cubicBezTo>
                    <a:pt x="6350" y="533"/>
                    <a:pt x="8057" y="2501"/>
                    <a:pt x="8057" y="4984"/>
                  </a:cubicBezTo>
                  <a:cubicBezTo>
                    <a:pt x="8057" y="7467"/>
                    <a:pt x="6350" y="9435"/>
                    <a:pt x="4294" y="9435"/>
                  </a:cubicBezTo>
                  <a:cubicBezTo>
                    <a:pt x="2237" y="9435"/>
                    <a:pt x="534" y="7467"/>
                    <a:pt x="534" y="4984"/>
                  </a:cubicBezTo>
                  <a:cubicBezTo>
                    <a:pt x="534" y="2501"/>
                    <a:pt x="2237" y="533"/>
                    <a:pt x="4294" y="533"/>
                  </a:cubicBezTo>
                  <a:close/>
                  <a:moveTo>
                    <a:pt x="4294" y="1"/>
                  </a:moveTo>
                  <a:cubicBezTo>
                    <a:pt x="1900" y="1"/>
                    <a:pt x="1" y="2257"/>
                    <a:pt x="1" y="4984"/>
                  </a:cubicBezTo>
                  <a:cubicBezTo>
                    <a:pt x="1" y="7713"/>
                    <a:pt x="1900" y="9968"/>
                    <a:pt x="4294" y="9968"/>
                  </a:cubicBezTo>
                  <a:cubicBezTo>
                    <a:pt x="6687" y="9968"/>
                    <a:pt x="8590" y="7713"/>
                    <a:pt x="8590" y="4984"/>
                  </a:cubicBezTo>
                  <a:cubicBezTo>
                    <a:pt x="8590" y="2257"/>
                    <a:pt x="6687" y="1"/>
                    <a:pt x="4294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Google Shape;1321;p34">
              <a:extLst>
                <a:ext uri="{FF2B5EF4-FFF2-40B4-BE49-F238E27FC236}">
                  <a16:creationId xmlns:a16="http://schemas.microsoft.com/office/drawing/2014/main" id="{C4F8B87B-409A-D99F-7538-AB37EA0DD731}"/>
                </a:ext>
              </a:extLst>
            </p:cNvPr>
            <p:cNvSpPr/>
            <p:nvPr/>
          </p:nvSpPr>
          <p:spPr>
            <a:xfrm>
              <a:off x="511433" y="2892435"/>
              <a:ext cx="417285" cy="423431"/>
            </a:xfrm>
            <a:custGeom>
              <a:avLst/>
              <a:gdLst/>
              <a:ahLst/>
              <a:cxnLst/>
              <a:rect l="l" t="t" r="r" b="b"/>
              <a:pathLst>
                <a:path w="10116" h="10265" extrusionOk="0">
                  <a:moveTo>
                    <a:pt x="5058" y="533"/>
                  </a:moveTo>
                  <a:cubicBezTo>
                    <a:pt x="7558" y="533"/>
                    <a:pt x="9584" y="2588"/>
                    <a:pt x="9583" y="5135"/>
                  </a:cubicBezTo>
                  <a:cubicBezTo>
                    <a:pt x="9583" y="7680"/>
                    <a:pt x="7557" y="9731"/>
                    <a:pt x="5058" y="9731"/>
                  </a:cubicBezTo>
                  <a:cubicBezTo>
                    <a:pt x="2558" y="9731"/>
                    <a:pt x="532" y="7678"/>
                    <a:pt x="532" y="5135"/>
                  </a:cubicBezTo>
                  <a:cubicBezTo>
                    <a:pt x="532" y="2590"/>
                    <a:pt x="2557" y="533"/>
                    <a:pt x="5058" y="533"/>
                  </a:cubicBezTo>
                  <a:close/>
                  <a:moveTo>
                    <a:pt x="5058" y="1"/>
                  </a:moveTo>
                  <a:cubicBezTo>
                    <a:pt x="2266" y="1"/>
                    <a:pt x="0" y="2306"/>
                    <a:pt x="0" y="5135"/>
                  </a:cubicBezTo>
                  <a:cubicBezTo>
                    <a:pt x="0" y="7962"/>
                    <a:pt x="2265" y="10264"/>
                    <a:pt x="5058" y="10264"/>
                  </a:cubicBezTo>
                  <a:cubicBezTo>
                    <a:pt x="7849" y="10264"/>
                    <a:pt x="10116" y="7962"/>
                    <a:pt x="10116" y="5135"/>
                  </a:cubicBezTo>
                  <a:cubicBezTo>
                    <a:pt x="10116" y="2306"/>
                    <a:pt x="7851" y="1"/>
                    <a:pt x="5058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1322;p34">
              <a:extLst>
                <a:ext uri="{FF2B5EF4-FFF2-40B4-BE49-F238E27FC236}">
                  <a16:creationId xmlns:a16="http://schemas.microsoft.com/office/drawing/2014/main" id="{8296D38F-DA94-5108-6474-A5117BFFCC89}"/>
                </a:ext>
              </a:extLst>
            </p:cNvPr>
            <p:cNvSpPr/>
            <p:nvPr/>
          </p:nvSpPr>
          <p:spPr>
            <a:xfrm>
              <a:off x="903431" y="3030623"/>
              <a:ext cx="142148" cy="53006"/>
            </a:xfrm>
            <a:custGeom>
              <a:avLst/>
              <a:gdLst/>
              <a:ahLst/>
              <a:cxnLst/>
              <a:rect l="l" t="t" r="r" b="b"/>
              <a:pathLst>
                <a:path w="3446" h="1285" extrusionOk="0">
                  <a:moveTo>
                    <a:pt x="1769" y="1"/>
                  </a:moveTo>
                  <a:cubicBezTo>
                    <a:pt x="1413" y="1"/>
                    <a:pt x="1080" y="109"/>
                    <a:pt x="805" y="255"/>
                  </a:cubicBezTo>
                  <a:cubicBezTo>
                    <a:pt x="473" y="432"/>
                    <a:pt x="219" y="646"/>
                    <a:pt x="78" y="878"/>
                  </a:cubicBezTo>
                  <a:lnTo>
                    <a:pt x="77" y="879"/>
                  </a:lnTo>
                  <a:cubicBezTo>
                    <a:pt x="1" y="1006"/>
                    <a:pt x="41" y="1171"/>
                    <a:pt x="168" y="1246"/>
                  </a:cubicBezTo>
                  <a:cubicBezTo>
                    <a:pt x="211" y="1272"/>
                    <a:pt x="258" y="1284"/>
                    <a:pt x="305" y="1284"/>
                  </a:cubicBezTo>
                  <a:cubicBezTo>
                    <a:pt x="395" y="1284"/>
                    <a:pt x="483" y="1239"/>
                    <a:pt x="532" y="1157"/>
                  </a:cubicBezTo>
                  <a:cubicBezTo>
                    <a:pt x="592" y="1061"/>
                    <a:pt x="798" y="865"/>
                    <a:pt x="1054" y="728"/>
                  </a:cubicBezTo>
                  <a:cubicBezTo>
                    <a:pt x="1273" y="614"/>
                    <a:pt x="1526" y="534"/>
                    <a:pt x="1776" y="534"/>
                  </a:cubicBezTo>
                  <a:cubicBezTo>
                    <a:pt x="1823" y="534"/>
                    <a:pt x="1871" y="537"/>
                    <a:pt x="1918" y="543"/>
                  </a:cubicBezTo>
                  <a:cubicBezTo>
                    <a:pt x="2513" y="617"/>
                    <a:pt x="2934" y="1151"/>
                    <a:pt x="2934" y="1151"/>
                  </a:cubicBezTo>
                  <a:cubicBezTo>
                    <a:pt x="2986" y="1220"/>
                    <a:pt x="3065" y="1257"/>
                    <a:pt x="3146" y="1257"/>
                  </a:cubicBezTo>
                  <a:cubicBezTo>
                    <a:pt x="3201" y="1257"/>
                    <a:pt x="3257" y="1240"/>
                    <a:pt x="3305" y="1203"/>
                  </a:cubicBezTo>
                  <a:cubicBezTo>
                    <a:pt x="3422" y="1116"/>
                    <a:pt x="3446" y="949"/>
                    <a:pt x="3358" y="832"/>
                  </a:cubicBezTo>
                  <a:cubicBezTo>
                    <a:pt x="3358" y="832"/>
                    <a:pt x="2850" y="121"/>
                    <a:pt x="1984" y="14"/>
                  </a:cubicBezTo>
                  <a:cubicBezTo>
                    <a:pt x="1912" y="5"/>
                    <a:pt x="1840" y="1"/>
                    <a:pt x="1769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1323;p34">
              <a:extLst>
                <a:ext uri="{FF2B5EF4-FFF2-40B4-BE49-F238E27FC236}">
                  <a16:creationId xmlns:a16="http://schemas.microsoft.com/office/drawing/2014/main" id="{ADC47EE2-484E-37DE-403F-B487F92C0AE8}"/>
                </a:ext>
              </a:extLst>
            </p:cNvPr>
            <p:cNvSpPr/>
            <p:nvPr/>
          </p:nvSpPr>
          <p:spPr>
            <a:xfrm>
              <a:off x="1078249" y="3000098"/>
              <a:ext cx="225844" cy="244695"/>
            </a:xfrm>
            <a:custGeom>
              <a:avLst/>
              <a:gdLst/>
              <a:ahLst/>
              <a:cxnLst/>
              <a:rect l="l" t="t" r="r" b="b"/>
              <a:pathLst>
                <a:path w="5475" h="5932" extrusionOk="0">
                  <a:moveTo>
                    <a:pt x="2422" y="1"/>
                  </a:moveTo>
                  <a:cubicBezTo>
                    <a:pt x="936" y="1"/>
                    <a:pt x="1" y="1043"/>
                    <a:pt x="1" y="3216"/>
                  </a:cubicBezTo>
                  <a:cubicBezTo>
                    <a:pt x="1" y="5387"/>
                    <a:pt x="1362" y="5932"/>
                    <a:pt x="2653" y="5932"/>
                  </a:cubicBezTo>
                  <a:cubicBezTo>
                    <a:pt x="3945" y="5932"/>
                    <a:pt x="5166" y="5421"/>
                    <a:pt x="5318" y="3456"/>
                  </a:cubicBezTo>
                  <a:cubicBezTo>
                    <a:pt x="5475" y="1491"/>
                    <a:pt x="4346" y="1"/>
                    <a:pt x="2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1324;p34">
              <a:extLst>
                <a:ext uri="{FF2B5EF4-FFF2-40B4-BE49-F238E27FC236}">
                  <a16:creationId xmlns:a16="http://schemas.microsoft.com/office/drawing/2014/main" id="{07C59C2A-AEAE-3D2B-26DA-C069D56180BA}"/>
                </a:ext>
              </a:extLst>
            </p:cNvPr>
            <p:cNvSpPr/>
            <p:nvPr/>
          </p:nvSpPr>
          <p:spPr>
            <a:xfrm>
              <a:off x="607256" y="2989331"/>
              <a:ext cx="253481" cy="244654"/>
            </a:xfrm>
            <a:custGeom>
              <a:avLst/>
              <a:gdLst/>
              <a:ahLst/>
              <a:cxnLst/>
              <a:rect l="l" t="t" r="r" b="b"/>
              <a:pathLst>
                <a:path w="6145" h="5931" extrusionOk="0">
                  <a:moveTo>
                    <a:pt x="2718" y="1"/>
                  </a:moveTo>
                  <a:cubicBezTo>
                    <a:pt x="1052" y="1"/>
                    <a:pt x="2" y="1043"/>
                    <a:pt x="1" y="3215"/>
                  </a:cubicBezTo>
                  <a:cubicBezTo>
                    <a:pt x="1" y="5387"/>
                    <a:pt x="1530" y="5930"/>
                    <a:pt x="2979" y="5930"/>
                  </a:cubicBezTo>
                  <a:cubicBezTo>
                    <a:pt x="4429" y="5930"/>
                    <a:pt x="5799" y="5421"/>
                    <a:pt x="5973" y="3456"/>
                  </a:cubicBezTo>
                  <a:cubicBezTo>
                    <a:pt x="6145" y="1491"/>
                    <a:pt x="4879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1325;p34">
              <a:extLst>
                <a:ext uri="{FF2B5EF4-FFF2-40B4-BE49-F238E27FC236}">
                  <a16:creationId xmlns:a16="http://schemas.microsoft.com/office/drawing/2014/main" id="{683CB789-96BE-067B-2B6F-426674DBBFD3}"/>
                </a:ext>
              </a:extLst>
            </p:cNvPr>
            <p:cNvSpPr/>
            <p:nvPr/>
          </p:nvSpPr>
          <p:spPr>
            <a:xfrm>
              <a:off x="1155015" y="3040523"/>
              <a:ext cx="148252" cy="193875"/>
            </a:xfrm>
            <a:custGeom>
              <a:avLst/>
              <a:gdLst/>
              <a:ahLst/>
              <a:cxnLst/>
              <a:rect l="l" t="t" r="r" b="b"/>
              <a:pathLst>
                <a:path w="3594" h="4700" extrusionOk="0">
                  <a:moveTo>
                    <a:pt x="1769" y="0"/>
                  </a:moveTo>
                  <a:cubicBezTo>
                    <a:pt x="1430" y="0"/>
                    <a:pt x="268" y="364"/>
                    <a:pt x="137" y="2129"/>
                  </a:cubicBezTo>
                  <a:cubicBezTo>
                    <a:pt x="1" y="3946"/>
                    <a:pt x="1088" y="4667"/>
                    <a:pt x="1568" y="4696"/>
                  </a:cubicBezTo>
                  <a:cubicBezTo>
                    <a:pt x="1601" y="4699"/>
                    <a:pt x="1634" y="4700"/>
                    <a:pt x="1667" y="4700"/>
                  </a:cubicBezTo>
                  <a:cubicBezTo>
                    <a:pt x="2126" y="4700"/>
                    <a:pt x="2654" y="4496"/>
                    <a:pt x="3001" y="3932"/>
                  </a:cubicBezTo>
                  <a:cubicBezTo>
                    <a:pt x="3374" y="3327"/>
                    <a:pt x="3594" y="2092"/>
                    <a:pt x="3398" y="1279"/>
                  </a:cubicBezTo>
                  <a:cubicBezTo>
                    <a:pt x="3203" y="474"/>
                    <a:pt x="2772" y="1"/>
                    <a:pt x="1821" y="1"/>
                  </a:cubicBezTo>
                  <a:cubicBezTo>
                    <a:pt x="1812" y="1"/>
                    <a:pt x="1804" y="1"/>
                    <a:pt x="1795" y="1"/>
                  </a:cubicBezTo>
                  <a:cubicBezTo>
                    <a:pt x="1787" y="1"/>
                    <a:pt x="1778" y="0"/>
                    <a:pt x="176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Google Shape;1326;p34">
              <a:extLst>
                <a:ext uri="{FF2B5EF4-FFF2-40B4-BE49-F238E27FC236}">
                  <a16:creationId xmlns:a16="http://schemas.microsoft.com/office/drawing/2014/main" id="{A3066453-60E2-A6B2-5D94-54C68821CE6A}"/>
                </a:ext>
              </a:extLst>
            </p:cNvPr>
            <p:cNvSpPr/>
            <p:nvPr/>
          </p:nvSpPr>
          <p:spPr>
            <a:xfrm>
              <a:off x="693593" y="3029756"/>
              <a:ext cx="166237" cy="193875"/>
            </a:xfrm>
            <a:custGeom>
              <a:avLst/>
              <a:gdLst/>
              <a:ahLst/>
              <a:cxnLst/>
              <a:rect l="l" t="t" r="r" b="b"/>
              <a:pathLst>
                <a:path w="4030" h="4700" extrusionOk="0">
                  <a:moveTo>
                    <a:pt x="1983" y="0"/>
                  </a:moveTo>
                  <a:cubicBezTo>
                    <a:pt x="1604" y="0"/>
                    <a:pt x="299" y="366"/>
                    <a:pt x="151" y="2129"/>
                  </a:cubicBezTo>
                  <a:cubicBezTo>
                    <a:pt x="0" y="3946"/>
                    <a:pt x="1220" y="4667"/>
                    <a:pt x="1758" y="4696"/>
                  </a:cubicBezTo>
                  <a:cubicBezTo>
                    <a:pt x="1795" y="4699"/>
                    <a:pt x="1832" y="4700"/>
                    <a:pt x="1869" y="4700"/>
                  </a:cubicBezTo>
                  <a:cubicBezTo>
                    <a:pt x="2383" y="4700"/>
                    <a:pt x="2977" y="4496"/>
                    <a:pt x="3366" y="3932"/>
                  </a:cubicBezTo>
                  <a:cubicBezTo>
                    <a:pt x="3783" y="3327"/>
                    <a:pt x="4029" y="2092"/>
                    <a:pt x="3811" y="1279"/>
                  </a:cubicBezTo>
                  <a:cubicBezTo>
                    <a:pt x="3594" y="474"/>
                    <a:pt x="3108" y="1"/>
                    <a:pt x="2040" y="1"/>
                  </a:cubicBezTo>
                  <a:cubicBezTo>
                    <a:pt x="2031" y="1"/>
                    <a:pt x="2021" y="1"/>
                    <a:pt x="2012" y="1"/>
                  </a:cubicBezTo>
                  <a:cubicBezTo>
                    <a:pt x="2003" y="1"/>
                    <a:pt x="1993" y="0"/>
                    <a:pt x="1983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Google Shape;1327;p34">
              <a:extLst>
                <a:ext uri="{FF2B5EF4-FFF2-40B4-BE49-F238E27FC236}">
                  <a16:creationId xmlns:a16="http://schemas.microsoft.com/office/drawing/2014/main" id="{4F871910-2FC4-47BD-D925-1EBAF0A52AFA}"/>
                </a:ext>
              </a:extLst>
            </p:cNvPr>
            <p:cNvSpPr/>
            <p:nvPr/>
          </p:nvSpPr>
          <p:spPr>
            <a:xfrm>
              <a:off x="687694" y="3043328"/>
              <a:ext cx="78086" cy="91369"/>
            </a:xfrm>
            <a:custGeom>
              <a:avLst/>
              <a:gdLst/>
              <a:ahLst/>
              <a:cxnLst/>
              <a:rect l="l" t="t" r="r" b="b"/>
              <a:pathLst>
                <a:path w="1893" h="2215" extrusionOk="0">
                  <a:moveTo>
                    <a:pt x="933" y="1"/>
                  </a:moveTo>
                  <a:cubicBezTo>
                    <a:pt x="754" y="1"/>
                    <a:pt x="144" y="174"/>
                    <a:pt x="74" y="1005"/>
                  </a:cubicBezTo>
                  <a:cubicBezTo>
                    <a:pt x="1" y="1859"/>
                    <a:pt x="575" y="2199"/>
                    <a:pt x="827" y="2213"/>
                  </a:cubicBezTo>
                  <a:cubicBezTo>
                    <a:pt x="844" y="2214"/>
                    <a:pt x="861" y="2215"/>
                    <a:pt x="878" y="2215"/>
                  </a:cubicBezTo>
                  <a:cubicBezTo>
                    <a:pt x="1118" y="2215"/>
                    <a:pt x="1399" y="2118"/>
                    <a:pt x="1582" y="1853"/>
                  </a:cubicBezTo>
                  <a:cubicBezTo>
                    <a:pt x="1777" y="1570"/>
                    <a:pt x="1893" y="987"/>
                    <a:pt x="1790" y="605"/>
                  </a:cubicBezTo>
                  <a:cubicBezTo>
                    <a:pt x="1689" y="222"/>
                    <a:pt x="1459" y="1"/>
                    <a:pt x="957" y="1"/>
                  </a:cubicBezTo>
                  <a:cubicBezTo>
                    <a:pt x="954" y="1"/>
                    <a:pt x="950" y="1"/>
                    <a:pt x="947" y="1"/>
                  </a:cubicBezTo>
                  <a:cubicBezTo>
                    <a:pt x="943" y="1"/>
                    <a:pt x="938" y="1"/>
                    <a:pt x="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Google Shape;1328;p34">
              <a:extLst>
                <a:ext uri="{FF2B5EF4-FFF2-40B4-BE49-F238E27FC236}">
                  <a16:creationId xmlns:a16="http://schemas.microsoft.com/office/drawing/2014/main" id="{E1519257-F29D-C705-90A1-4D51788FE116}"/>
                </a:ext>
              </a:extLst>
            </p:cNvPr>
            <p:cNvSpPr/>
            <p:nvPr/>
          </p:nvSpPr>
          <p:spPr>
            <a:xfrm>
              <a:off x="935771" y="3108173"/>
              <a:ext cx="121399" cy="222296"/>
            </a:xfrm>
            <a:custGeom>
              <a:avLst/>
              <a:gdLst/>
              <a:ahLst/>
              <a:cxnLst/>
              <a:rect l="l" t="t" r="r" b="b"/>
              <a:pathLst>
                <a:path w="2943" h="5389" extrusionOk="0">
                  <a:moveTo>
                    <a:pt x="1619" y="1"/>
                  </a:moveTo>
                  <a:cubicBezTo>
                    <a:pt x="1533" y="1"/>
                    <a:pt x="1456" y="58"/>
                    <a:pt x="1432" y="145"/>
                  </a:cubicBezTo>
                  <a:cubicBezTo>
                    <a:pt x="1317" y="576"/>
                    <a:pt x="1235" y="1070"/>
                    <a:pt x="1257" y="1514"/>
                  </a:cubicBezTo>
                  <a:cubicBezTo>
                    <a:pt x="1278" y="1959"/>
                    <a:pt x="1406" y="2385"/>
                    <a:pt x="1776" y="2588"/>
                  </a:cubicBezTo>
                  <a:cubicBezTo>
                    <a:pt x="2033" y="2729"/>
                    <a:pt x="2244" y="2913"/>
                    <a:pt x="2370" y="3138"/>
                  </a:cubicBezTo>
                  <a:cubicBezTo>
                    <a:pt x="2497" y="3364"/>
                    <a:pt x="2546" y="3631"/>
                    <a:pt x="2463" y="3972"/>
                  </a:cubicBezTo>
                  <a:cubicBezTo>
                    <a:pt x="2384" y="4308"/>
                    <a:pt x="2165" y="4641"/>
                    <a:pt x="1812" y="4831"/>
                  </a:cubicBezTo>
                  <a:cubicBezTo>
                    <a:pt x="1621" y="4935"/>
                    <a:pt x="1386" y="5001"/>
                    <a:pt x="1103" y="5001"/>
                  </a:cubicBezTo>
                  <a:cubicBezTo>
                    <a:pt x="865" y="5001"/>
                    <a:pt x="593" y="4954"/>
                    <a:pt x="285" y="4843"/>
                  </a:cubicBezTo>
                  <a:cubicBezTo>
                    <a:pt x="263" y="4835"/>
                    <a:pt x="241" y="4831"/>
                    <a:pt x="219" y="4831"/>
                  </a:cubicBezTo>
                  <a:cubicBezTo>
                    <a:pt x="141" y="4831"/>
                    <a:pt x="68" y="4879"/>
                    <a:pt x="38" y="4957"/>
                  </a:cubicBezTo>
                  <a:lnTo>
                    <a:pt x="38" y="4958"/>
                  </a:lnTo>
                  <a:cubicBezTo>
                    <a:pt x="1" y="5058"/>
                    <a:pt x="52" y="5170"/>
                    <a:pt x="153" y="5207"/>
                  </a:cubicBezTo>
                  <a:cubicBezTo>
                    <a:pt x="499" y="5332"/>
                    <a:pt x="819" y="5388"/>
                    <a:pt x="1108" y="5388"/>
                  </a:cubicBezTo>
                  <a:cubicBezTo>
                    <a:pt x="1449" y="5388"/>
                    <a:pt x="1747" y="5310"/>
                    <a:pt x="1996" y="5176"/>
                  </a:cubicBezTo>
                  <a:cubicBezTo>
                    <a:pt x="2456" y="4927"/>
                    <a:pt x="2737" y="4497"/>
                    <a:pt x="2841" y="4062"/>
                  </a:cubicBezTo>
                  <a:cubicBezTo>
                    <a:pt x="2943" y="3638"/>
                    <a:pt x="2882" y="3257"/>
                    <a:pt x="2711" y="2949"/>
                  </a:cubicBezTo>
                  <a:cubicBezTo>
                    <a:pt x="2540" y="2643"/>
                    <a:pt x="2267" y="2415"/>
                    <a:pt x="1963" y="2248"/>
                  </a:cubicBezTo>
                  <a:cubicBezTo>
                    <a:pt x="1770" y="2142"/>
                    <a:pt x="1664" y="1877"/>
                    <a:pt x="1645" y="1496"/>
                  </a:cubicBezTo>
                  <a:cubicBezTo>
                    <a:pt x="1625" y="1115"/>
                    <a:pt x="1698" y="648"/>
                    <a:pt x="1805" y="245"/>
                  </a:cubicBezTo>
                  <a:cubicBezTo>
                    <a:pt x="1832" y="142"/>
                    <a:pt x="1772" y="36"/>
                    <a:pt x="1670" y="8"/>
                  </a:cubicBezTo>
                  <a:cubicBezTo>
                    <a:pt x="1653" y="3"/>
                    <a:pt x="1636" y="1"/>
                    <a:pt x="16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Google Shape;1329;p34">
              <a:extLst>
                <a:ext uri="{FF2B5EF4-FFF2-40B4-BE49-F238E27FC236}">
                  <a16:creationId xmlns:a16="http://schemas.microsoft.com/office/drawing/2014/main" id="{7FE87E4F-EEC2-F742-81AD-622BD68C0075}"/>
                </a:ext>
              </a:extLst>
            </p:cNvPr>
            <p:cNvSpPr/>
            <p:nvPr/>
          </p:nvSpPr>
          <p:spPr>
            <a:xfrm>
              <a:off x="804555" y="3323910"/>
              <a:ext cx="208931" cy="117728"/>
            </a:xfrm>
            <a:custGeom>
              <a:avLst/>
              <a:gdLst/>
              <a:ahLst/>
              <a:cxnLst/>
              <a:rect l="l" t="t" r="r" b="b"/>
              <a:pathLst>
                <a:path w="5065" h="2854" extrusionOk="0">
                  <a:moveTo>
                    <a:pt x="223" y="1"/>
                  </a:moveTo>
                  <a:cubicBezTo>
                    <a:pt x="190" y="1"/>
                    <a:pt x="158" y="10"/>
                    <a:pt x="128" y="27"/>
                  </a:cubicBezTo>
                  <a:cubicBezTo>
                    <a:pt x="34" y="80"/>
                    <a:pt x="1" y="195"/>
                    <a:pt x="51" y="288"/>
                  </a:cubicBezTo>
                  <a:cubicBezTo>
                    <a:pt x="410" y="947"/>
                    <a:pt x="839" y="1588"/>
                    <a:pt x="1339" y="2067"/>
                  </a:cubicBezTo>
                  <a:cubicBezTo>
                    <a:pt x="1827" y="2532"/>
                    <a:pt x="2391" y="2854"/>
                    <a:pt x="3012" y="2854"/>
                  </a:cubicBezTo>
                  <a:cubicBezTo>
                    <a:pt x="3029" y="2854"/>
                    <a:pt x="3046" y="2854"/>
                    <a:pt x="3063" y="2853"/>
                  </a:cubicBezTo>
                  <a:cubicBezTo>
                    <a:pt x="4291" y="2819"/>
                    <a:pt x="4992" y="2005"/>
                    <a:pt x="4992" y="2005"/>
                  </a:cubicBezTo>
                  <a:lnTo>
                    <a:pt x="4993" y="2003"/>
                  </a:lnTo>
                  <a:cubicBezTo>
                    <a:pt x="5064" y="1922"/>
                    <a:pt x="5056" y="1801"/>
                    <a:pt x="4974" y="1730"/>
                  </a:cubicBezTo>
                  <a:lnTo>
                    <a:pt x="4972" y="1727"/>
                  </a:lnTo>
                  <a:cubicBezTo>
                    <a:pt x="4936" y="1697"/>
                    <a:pt x="4892" y="1683"/>
                    <a:pt x="4848" y="1683"/>
                  </a:cubicBezTo>
                  <a:cubicBezTo>
                    <a:pt x="4792" y="1683"/>
                    <a:pt x="4737" y="1706"/>
                    <a:pt x="4699" y="1751"/>
                  </a:cubicBezTo>
                  <a:cubicBezTo>
                    <a:pt x="4699" y="1751"/>
                    <a:pt x="4117" y="2437"/>
                    <a:pt x="3054" y="2467"/>
                  </a:cubicBezTo>
                  <a:cubicBezTo>
                    <a:pt x="3041" y="2467"/>
                    <a:pt x="3027" y="2467"/>
                    <a:pt x="3014" y="2467"/>
                  </a:cubicBezTo>
                  <a:cubicBezTo>
                    <a:pt x="2526" y="2467"/>
                    <a:pt x="2054" y="2211"/>
                    <a:pt x="1609" y="1785"/>
                  </a:cubicBezTo>
                  <a:cubicBezTo>
                    <a:pt x="1152" y="1348"/>
                    <a:pt x="738" y="737"/>
                    <a:pt x="393" y="102"/>
                  </a:cubicBezTo>
                  <a:cubicBezTo>
                    <a:pt x="367" y="57"/>
                    <a:pt x="326" y="23"/>
                    <a:pt x="277" y="9"/>
                  </a:cubicBezTo>
                  <a:cubicBezTo>
                    <a:pt x="259" y="4"/>
                    <a:pt x="241" y="1"/>
                    <a:pt x="223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Google Shape;1330;p34">
              <a:extLst>
                <a:ext uri="{FF2B5EF4-FFF2-40B4-BE49-F238E27FC236}">
                  <a16:creationId xmlns:a16="http://schemas.microsoft.com/office/drawing/2014/main" id="{3A940530-BFE9-7D61-3824-22F975FD5B70}"/>
                </a:ext>
              </a:extLst>
            </p:cNvPr>
            <p:cNvSpPr/>
            <p:nvPr/>
          </p:nvSpPr>
          <p:spPr>
            <a:xfrm>
              <a:off x="1072103" y="2782545"/>
              <a:ext cx="195855" cy="111334"/>
            </a:xfrm>
            <a:custGeom>
              <a:avLst/>
              <a:gdLst/>
              <a:ahLst/>
              <a:cxnLst/>
              <a:rect l="l" t="t" r="r" b="b"/>
              <a:pathLst>
                <a:path w="4748" h="2699" extrusionOk="0">
                  <a:moveTo>
                    <a:pt x="2281" y="0"/>
                  </a:moveTo>
                  <a:cubicBezTo>
                    <a:pt x="2237" y="0"/>
                    <a:pt x="2193" y="2"/>
                    <a:pt x="2150" y="5"/>
                  </a:cubicBezTo>
                  <a:cubicBezTo>
                    <a:pt x="879" y="60"/>
                    <a:pt x="195" y="685"/>
                    <a:pt x="97" y="857"/>
                  </a:cubicBezTo>
                  <a:cubicBezTo>
                    <a:pt x="0" y="1028"/>
                    <a:pt x="18" y="1386"/>
                    <a:pt x="69" y="2042"/>
                  </a:cubicBezTo>
                  <a:cubicBezTo>
                    <a:pt x="120" y="2699"/>
                    <a:pt x="279" y="2635"/>
                    <a:pt x="470" y="2644"/>
                  </a:cubicBezTo>
                  <a:cubicBezTo>
                    <a:pt x="472" y="2644"/>
                    <a:pt x="473" y="2644"/>
                    <a:pt x="475" y="2644"/>
                  </a:cubicBezTo>
                  <a:cubicBezTo>
                    <a:pt x="667" y="2644"/>
                    <a:pt x="1505" y="2209"/>
                    <a:pt x="2297" y="2209"/>
                  </a:cubicBezTo>
                  <a:cubicBezTo>
                    <a:pt x="2335" y="2209"/>
                    <a:pt x="2373" y="2210"/>
                    <a:pt x="2411" y="2212"/>
                  </a:cubicBezTo>
                  <a:cubicBezTo>
                    <a:pt x="3242" y="2258"/>
                    <a:pt x="3983" y="2604"/>
                    <a:pt x="4193" y="2656"/>
                  </a:cubicBezTo>
                  <a:cubicBezTo>
                    <a:pt x="4246" y="2669"/>
                    <a:pt x="4289" y="2675"/>
                    <a:pt x="4326" y="2675"/>
                  </a:cubicBezTo>
                  <a:cubicBezTo>
                    <a:pt x="4432" y="2675"/>
                    <a:pt x="4479" y="2624"/>
                    <a:pt x="4543" y="2545"/>
                  </a:cubicBezTo>
                  <a:cubicBezTo>
                    <a:pt x="4630" y="2439"/>
                    <a:pt x="4704" y="1873"/>
                    <a:pt x="4745" y="1409"/>
                  </a:cubicBezTo>
                  <a:cubicBezTo>
                    <a:pt x="4748" y="1109"/>
                    <a:pt x="4742" y="787"/>
                    <a:pt x="4616" y="649"/>
                  </a:cubicBezTo>
                  <a:cubicBezTo>
                    <a:pt x="4496" y="516"/>
                    <a:pt x="3839" y="28"/>
                    <a:pt x="2325" y="1"/>
                  </a:cubicBezTo>
                  <a:cubicBezTo>
                    <a:pt x="2311" y="1"/>
                    <a:pt x="2296" y="0"/>
                    <a:pt x="2281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Google Shape;1331;p34">
              <a:extLst>
                <a:ext uri="{FF2B5EF4-FFF2-40B4-BE49-F238E27FC236}">
                  <a16:creationId xmlns:a16="http://schemas.microsoft.com/office/drawing/2014/main" id="{7E47F51C-7816-0448-5433-37C7C2ABF149}"/>
                </a:ext>
              </a:extLst>
            </p:cNvPr>
            <p:cNvSpPr/>
            <p:nvPr/>
          </p:nvSpPr>
          <p:spPr>
            <a:xfrm>
              <a:off x="623798" y="2783411"/>
              <a:ext cx="215614" cy="111334"/>
            </a:xfrm>
            <a:custGeom>
              <a:avLst/>
              <a:gdLst/>
              <a:ahLst/>
              <a:cxnLst/>
              <a:rect l="l" t="t" r="r" b="b"/>
              <a:pathLst>
                <a:path w="5227" h="2699" extrusionOk="0">
                  <a:moveTo>
                    <a:pt x="2719" y="1"/>
                  </a:moveTo>
                  <a:cubicBezTo>
                    <a:pt x="2702" y="1"/>
                    <a:pt x="2684" y="1"/>
                    <a:pt x="2667" y="1"/>
                  </a:cubicBezTo>
                  <a:cubicBezTo>
                    <a:pt x="1002" y="28"/>
                    <a:pt x="278" y="516"/>
                    <a:pt x="147" y="649"/>
                  </a:cubicBezTo>
                  <a:cubicBezTo>
                    <a:pt x="9" y="787"/>
                    <a:pt x="0" y="1109"/>
                    <a:pt x="6" y="1409"/>
                  </a:cubicBezTo>
                  <a:cubicBezTo>
                    <a:pt x="50" y="1873"/>
                    <a:pt x="133" y="2439"/>
                    <a:pt x="228" y="2545"/>
                  </a:cubicBezTo>
                  <a:cubicBezTo>
                    <a:pt x="299" y="2624"/>
                    <a:pt x="350" y="2675"/>
                    <a:pt x="468" y="2675"/>
                  </a:cubicBezTo>
                  <a:cubicBezTo>
                    <a:pt x="508" y="2675"/>
                    <a:pt x="555" y="2669"/>
                    <a:pt x="614" y="2656"/>
                  </a:cubicBezTo>
                  <a:cubicBezTo>
                    <a:pt x="846" y="2604"/>
                    <a:pt x="1658" y="2259"/>
                    <a:pt x="2574" y="2212"/>
                  </a:cubicBezTo>
                  <a:cubicBezTo>
                    <a:pt x="2616" y="2210"/>
                    <a:pt x="2657" y="2209"/>
                    <a:pt x="2699" y="2209"/>
                  </a:cubicBezTo>
                  <a:cubicBezTo>
                    <a:pt x="3570" y="2209"/>
                    <a:pt x="4492" y="2644"/>
                    <a:pt x="4703" y="2644"/>
                  </a:cubicBezTo>
                  <a:cubicBezTo>
                    <a:pt x="4705" y="2644"/>
                    <a:pt x="4707" y="2644"/>
                    <a:pt x="4708" y="2644"/>
                  </a:cubicBezTo>
                  <a:cubicBezTo>
                    <a:pt x="4919" y="2635"/>
                    <a:pt x="5094" y="2699"/>
                    <a:pt x="5150" y="2043"/>
                  </a:cubicBezTo>
                  <a:cubicBezTo>
                    <a:pt x="5206" y="1387"/>
                    <a:pt x="5226" y="1028"/>
                    <a:pt x="5120" y="858"/>
                  </a:cubicBezTo>
                  <a:cubicBezTo>
                    <a:pt x="5015" y="685"/>
                    <a:pt x="4260" y="60"/>
                    <a:pt x="2863" y="4"/>
                  </a:cubicBezTo>
                  <a:cubicBezTo>
                    <a:pt x="2813" y="2"/>
                    <a:pt x="2766" y="1"/>
                    <a:pt x="27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Google Shape;1332;p34">
              <a:extLst>
                <a:ext uri="{FF2B5EF4-FFF2-40B4-BE49-F238E27FC236}">
                  <a16:creationId xmlns:a16="http://schemas.microsoft.com/office/drawing/2014/main" id="{3A7551E7-8C16-DD23-7B61-ECA6E2D610A7}"/>
                </a:ext>
              </a:extLst>
            </p:cNvPr>
            <p:cNvSpPr/>
            <p:nvPr/>
          </p:nvSpPr>
          <p:spPr>
            <a:xfrm>
              <a:off x="90353" y="3106069"/>
              <a:ext cx="154688" cy="132578"/>
            </a:xfrm>
            <a:custGeom>
              <a:avLst/>
              <a:gdLst/>
              <a:ahLst/>
              <a:cxnLst/>
              <a:rect l="l" t="t" r="r" b="b"/>
              <a:pathLst>
                <a:path w="3750" h="3214" extrusionOk="0">
                  <a:moveTo>
                    <a:pt x="1440" y="0"/>
                  </a:moveTo>
                  <a:cubicBezTo>
                    <a:pt x="1283" y="0"/>
                    <a:pt x="1132" y="19"/>
                    <a:pt x="994" y="49"/>
                  </a:cubicBezTo>
                  <a:cubicBezTo>
                    <a:pt x="485" y="157"/>
                    <a:pt x="111" y="409"/>
                    <a:pt x="114" y="409"/>
                  </a:cubicBezTo>
                  <a:cubicBezTo>
                    <a:pt x="23" y="468"/>
                    <a:pt x="1" y="588"/>
                    <a:pt x="59" y="677"/>
                  </a:cubicBezTo>
                  <a:cubicBezTo>
                    <a:pt x="96" y="733"/>
                    <a:pt x="157" y="763"/>
                    <a:pt x="219" y="763"/>
                  </a:cubicBezTo>
                  <a:cubicBezTo>
                    <a:pt x="256" y="763"/>
                    <a:pt x="293" y="753"/>
                    <a:pt x="327" y="732"/>
                  </a:cubicBezTo>
                  <a:cubicBezTo>
                    <a:pt x="327" y="732"/>
                    <a:pt x="650" y="520"/>
                    <a:pt x="1077" y="428"/>
                  </a:cubicBezTo>
                  <a:cubicBezTo>
                    <a:pt x="1202" y="402"/>
                    <a:pt x="1333" y="384"/>
                    <a:pt x="1466" y="384"/>
                  </a:cubicBezTo>
                  <a:cubicBezTo>
                    <a:pt x="1790" y="384"/>
                    <a:pt x="2128" y="488"/>
                    <a:pt x="2430" y="821"/>
                  </a:cubicBezTo>
                  <a:cubicBezTo>
                    <a:pt x="3311" y="1786"/>
                    <a:pt x="2827" y="2947"/>
                    <a:pt x="2827" y="2947"/>
                  </a:cubicBezTo>
                  <a:lnTo>
                    <a:pt x="2827" y="2948"/>
                  </a:lnTo>
                  <a:cubicBezTo>
                    <a:pt x="2787" y="3048"/>
                    <a:pt x="2837" y="3161"/>
                    <a:pt x="2935" y="3201"/>
                  </a:cubicBezTo>
                  <a:cubicBezTo>
                    <a:pt x="2958" y="3209"/>
                    <a:pt x="2982" y="3214"/>
                    <a:pt x="3005" y="3214"/>
                  </a:cubicBezTo>
                  <a:cubicBezTo>
                    <a:pt x="3081" y="3214"/>
                    <a:pt x="3154" y="3168"/>
                    <a:pt x="3185" y="3092"/>
                  </a:cubicBezTo>
                  <a:cubicBezTo>
                    <a:pt x="3185" y="3092"/>
                    <a:pt x="3749" y="1692"/>
                    <a:pt x="2717" y="560"/>
                  </a:cubicBezTo>
                  <a:cubicBezTo>
                    <a:pt x="2330" y="136"/>
                    <a:pt x="1862" y="0"/>
                    <a:pt x="144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Google Shape;1333;p34">
              <a:extLst>
                <a:ext uri="{FF2B5EF4-FFF2-40B4-BE49-F238E27FC236}">
                  <a16:creationId xmlns:a16="http://schemas.microsoft.com/office/drawing/2014/main" id="{AFB1087F-B177-4186-8AEA-280F7130D530}"/>
                </a:ext>
              </a:extLst>
            </p:cNvPr>
            <p:cNvSpPr/>
            <p:nvPr/>
          </p:nvSpPr>
          <p:spPr>
            <a:xfrm>
              <a:off x="114938" y="3125745"/>
              <a:ext cx="90172" cy="63113"/>
            </a:xfrm>
            <a:custGeom>
              <a:avLst/>
              <a:gdLst/>
              <a:ahLst/>
              <a:cxnLst/>
              <a:rect l="l" t="t" r="r" b="b"/>
              <a:pathLst>
                <a:path w="2186" h="1530" extrusionOk="0">
                  <a:moveTo>
                    <a:pt x="1530" y="0"/>
                  </a:moveTo>
                  <a:cubicBezTo>
                    <a:pt x="652" y="0"/>
                    <a:pt x="65" y="652"/>
                    <a:pt x="7" y="1321"/>
                  </a:cubicBezTo>
                  <a:cubicBezTo>
                    <a:pt x="0" y="1428"/>
                    <a:pt x="79" y="1522"/>
                    <a:pt x="186" y="1529"/>
                  </a:cubicBezTo>
                  <a:cubicBezTo>
                    <a:pt x="192" y="1529"/>
                    <a:pt x="197" y="1529"/>
                    <a:pt x="202" y="1529"/>
                  </a:cubicBezTo>
                  <a:cubicBezTo>
                    <a:pt x="301" y="1529"/>
                    <a:pt x="386" y="1454"/>
                    <a:pt x="395" y="1354"/>
                  </a:cubicBezTo>
                  <a:cubicBezTo>
                    <a:pt x="434" y="883"/>
                    <a:pt x="813" y="383"/>
                    <a:pt x="1503" y="383"/>
                  </a:cubicBezTo>
                  <a:cubicBezTo>
                    <a:pt x="1632" y="383"/>
                    <a:pt x="1772" y="401"/>
                    <a:pt x="1923" y="439"/>
                  </a:cubicBezTo>
                  <a:cubicBezTo>
                    <a:pt x="1939" y="443"/>
                    <a:pt x="1955" y="445"/>
                    <a:pt x="1970" y="445"/>
                  </a:cubicBezTo>
                  <a:cubicBezTo>
                    <a:pt x="2057" y="445"/>
                    <a:pt x="2136" y="388"/>
                    <a:pt x="2159" y="300"/>
                  </a:cubicBezTo>
                  <a:cubicBezTo>
                    <a:pt x="2186" y="195"/>
                    <a:pt x="2123" y="90"/>
                    <a:pt x="2019" y="64"/>
                  </a:cubicBezTo>
                  <a:cubicBezTo>
                    <a:pt x="1848" y="21"/>
                    <a:pt x="1685" y="0"/>
                    <a:pt x="153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Google Shape;1334;p34">
              <a:extLst>
                <a:ext uri="{FF2B5EF4-FFF2-40B4-BE49-F238E27FC236}">
                  <a16:creationId xmlns:a16="http://schemas.microsoft.com/office/drawing/2014/main" id="{D229416E-8CB6-DF62-A470-BC44BB077924}"/>
                </a:ext>
              </a:extLst>
            </p:cNvPr>
            <p:cNvSpPr/>
            <p:nvPr/>
          </p:nvSpPr>
          <p:spPr>
            <a:xfrm>
              <a:off x="1079321" y="2994694"/>
              <a:ext cx="221348" cy="113396"/>
            </a:xfrm>
            <a:custGeom>
              <a:avLst/>
              <a:gdLst/>
              <a:ahLst/>
              <a:cxnLst/>
              <a:rect l="l" t="t" r="r" b="b"/>
              <a:pathLst>
                <a:path w="5366" h="2749" extrusionOk="0">
                  <a:moveTo>
                    <a:pt x="2408" y="0"/>
                  </a:moveTo>
                  <a:cubicBezTo>
                    <a:pt x="2346" y="0"/>
                    <a:pt x="2283" y="2"/>
                    <a:pt x="2219" y="5"/>
                  </a:cubicBezTo>
                  <a:cubicBezTo>
                    <a:pt x="1092" y="57"/>
                    <a:pt x="713" y="613"/>
                    <a:pt x="380" y="1047"/>
                  </a:cubicBezTo>
                  <a:cubicBezTo>
                    <a:pt x="48" y="1479"/>
                    <a:pt x="0" y="2613"/>
                    <a:pt x="0" y="2613"/>
                  </a:cubicBezTo>
                  <a:cubicBezTo>
                    <a:pt x="0" y="2613"/>
                    <a:pt x="406" y="469"/>
                    <a:pt x="1975" y="290"/>
                  </a:cubicBezTo>
                  <a:cubicBezTo>
                    <a:pt x="2133" y="272"/>
                    <a:pt x="2283" y="264"/>
                    <a:pt x="2426" y="264"/>
                  </a:cubicBezTo>
                  <a:cubicBezTo>
                    <a:pt x="3705" y="264"/>
                    <a:pt x="4396" y="927"/>
                    <a:pt x="4718" y="1327"/>
                  </a:cubicBezTo>
                  <a:cubicBezTo>
                    <a:pt x="5076" y="1771"/>
                    <a:pt x="5260" y="2749"/>
                    <a:pt x="5260" y="2749"/>
                  </a:cubicBezTo>
                  <a:cubicBezTo>
                    <a:pt x="5260" y="2749"/>
                    <a:pt x="5365" y="1922"/>
                    <a:pt x="4817" y="1149"/>
                  </a:cubicBezTo>
                  <a:cubicBezTo>
                    <a:pt x="4299" y="421"/>
                    <a:pt x="3450" y="0"/>
                    <a:pt x="2408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Google Shape;1335;p34">
              <a:extLst>
                <a:ext uri="{FF2B5EF4-FFF2-40B4-BE49-F238E27FC236}">
                  <a16:creationId xmlns:a16="http://schemas.microsoft.com/office/drawing/2014/main" id="{987B87C7-913C-0F8D-9ABD-AFA90AFA8391}"/>
                </a:ext>
              </a:extLst>
            </p:cNvPr>
            <p:cNvSpPr/>
            <p:nvPr/>
          </p:nvSpPr>
          <p:spPr>
            <a:xfrm>
              <a:off x="603296" y="2981329"/>
              <a:ext cx="250841" cy="126720"/>
            </a:xfrm>
            <a:custGeom>
              <a:avLst/>
              <a:gdLst/>
              <a:ahLst/>
              <a:cxnLst/>
              <a:rect l="l" t="t" r="r" b="b"/>
              <a:pathLst>
                <a:path w="6081" h="3072" extrusionOk="0">
                  <a:moveTo>
                    <a:pt x="2745" y="1"/>
                  </a:moveTo>
                  <a:cubicBezTo>
                    <a:pt x="1437" y="1"/>
                    <a:pt x="651" y="760"/>
                    <a:pt x="349" y="1510"/>
                  </a:cubicBezTo>
                  <a:cubicBezTo>
                    <a:pt x="1" y="2370"/>
                    <a:pt x="131" y="3071"/>
                    <a:pt x="131" y="3071"/>
                  </a:cubicBezTo>
                  <a:cubicBezTo>
                    <a:pt x="131" y="3071"/>
                    <a:pt x="181" y="2651"/>
                    <a:pt x="232" y="2420"/>
                  </a:cubicBezTo>
                  <a:cubicBezTo>
                    <a:pt x="284" y="2190"/>
                    <a:pt x="496" y="1354"/>
                    <a:pt x="1106" y="969"/>
                  </a:cubicBezTo>
                  <a:cubicBezTo>
                    <a:pt x="1513" y="710"/>
                    <a:pt x="2169" y="402"/>
                    <a:pt x="2973" y="402"/>
                  </a:cubicBezTo>
                  <a:cubicBezTo>
                    <a:pt x="3369" y="402"/>
                    <a:pt x="3800" y="477"/>
                    <a:pt x="4256" y="669"/>
                  </a:cubicBezTo>
                  <a:cubicBezTo>
                    <a:pt x="5634" y="1251"/>
                    <a:pt x="6055" y="2736"/>
                    <a:pt x="6055" y="2736"/>
                  </a:cubicBezTo>
                  <a:cubicBezTo>
                    <a:pt x="6055" y="2736"/>
                    <a:pt x="6080" y="2119"/>
                    <a:pt x="5921" y="1735"/>
                  </a:cubicBezTo>
                  <a:cubicBezTo>
                    <a:pt x="5758" y="1354"/>
                    <a:pt x="5057" y="339"/>
                    <a:pt x="3371" y="55"/>
                  </a:cubicBezTo>
                  <a:cubicBezTo>
                    <a:pt x="3151" y="18"/>
                    <a:pt x="2942" y="1"/>
                    <a:pt x="2745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Google Shape;1336;p34">
              <a:extLst>
                <a:ext uri="{FF2B5EF4-FFF2-40B4-BE49-F238E27FC236}">
                  <a16:creationId xmlns:a16="http://schemas.microsoft.com/office/drawing/2014/main" id="{588589E2-2302-1FFF-10A2-09965D94DAA6}"/>
                </a:ext>
              </a:extLst>
            </p:cNvPr>
            <p:cNvSpPr/>
            <p:nvPr/>
          </p:nvSpPr>
          <p:spPr>
            <a:xfrm>
              <a:off x="1144991" y="3069274"/>
              <a:ext cx="78004" cy="91328"/>
            </a:xfrm>
            <a:custGeom>
              <a:avLst/>
              <a:gdLst/>
              <a:ahLst/>
              <a:cxnLst/>
              <a:rect l="l" t="t" r="r" b="b"/>
              <a:pathLst>
                <a:path w="1891" h="2214" extrusionOk="0">
                  <a:moveTo>
                    <a:pt x="930" y="1"/>
                  </a:moveTo>
                  <a:cubicBezTo>
                    <a:pt x="752" y="1"/>
                    <a:pt x="141" y="172"/>
                    <a:pt x="71" y="1004"/>
                  </a:cubicBezTo>
                  <a:cubicBezTo>
                    <a:pt x="1" y="1858"/>
                    <a:pt x="572" y="2198"/>
                    <a:pt x="825" y="2212"/>
                  </a:cubicBezTo>
                  <a:cubicBezTo>
                    <a:pt x="842" y="2213"/>
                    <a:pt x="859" y="2213"/>
                    <a:pt x="876" y="2213"/>
                  </a:cubicBezTo>
                  <a:cubicBezTo>
                    <a:pt x="1118" y="2213"/>
                    <a:pt x="1397" y="2119"/>
                    <a:pt x="1580" y="1852"/>
                  </a:cubicBezTo>
                  <a:cubicBezTo>
                    <a:pt x="1776" y="1569"/>
                    <a:pt x="1890" y="986"/>
                    <a:pt x="1787" y="604"/>
                  </a:cubicBezTo>
                  <a:cubicBezTo>
                    <a:pt x="1686" y="222"/>
                    <a:pt x="1458" y="1"/>
                    <a:pt x="959" y="1"/>
                  </a:cubicBezTo>
                  <a:cubicBezTo>
                    <a:pt x="954" y="1"/>
                    <a:pt x="950" y="1"/>
                    <a:pt x="945" y="1"/>
                  </a:cubicBezTo>
                  <a:cubicBezTo>
                    <a:pt x="940" y="1"/>
                    <a:pt x="935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Google Shape;1337;p34">
              <a:extLst>
                <a:ext uri="{FF2B5EF4-FFF2-40B4-BE49-F238E27FC236}">
                  <a16:creationId xmlns:a16="http://schemas.microsoft.com/office/drawing/2014/main" id="{101962BC-C487-03AC-8298-0A4F282F4388}"/>
                </a:ext>
              </a:extLst>
            </p:cNvPr>
            <p:cNvSpPr/>
            <p:nvPr/>
          </p:nvSpPr>
          <p:spPr>
            <a:xfrm>
              <a:off x="1100359" y="3932141"/>
              <a:ext cx="471157" cy="974078"/>
            </a:xfrm>
            <a:custGeom>
              <a:avLst/>
              <a:gdLst/>
              <a:ahLst/>
              <a:cxnLst/>
              <a:rect l="l" t="t" r="r" b="b"/>
              <a:pathLst>
                <a:path w="11422" h="23614" extrusionOk="0">
                  <a:moveTo>
                    <a:pt x="1197" y="0"/>
                  </a:moveTo>
                  <a:cubicBezTo>
                    <a:pt x="1197" y="0"/>
                    <a:pt x="122" y="2033"/>
                    <a:pt x="60" y="2901"/>
                  </a:cubicBezTo>
                  <a:cubicBezTo>
                    <a:pt x="1" y="3767"/>
                    <a:pt x="372" y="4594"/>
                    <a:pt x="757" y="7091"/>
                  </a:cubicBezTo>
                  <a:cubicBezTo>
                    <a:pt x="794" y="7336"/>
                    <a:pt x="830" y="7592"/>
                    <a:pt x="868" y="7857"/>
                  </a:cubicBezTo>
                  <a:lnTo>
                    <a:pt x="894" y="7825"/>
                  </a:lnTo>
                  <a:cubicBezTo>
                    <a:pt x="1331" y="7353"/>
                    <a:pt x="1793" y="7122"/>
                    <a:pt x="2248" y="7122"/>
                  </a:cubicBezTo>
                  <a:cubicBezTo>
                    <a:pt x="3252" y="7122"/>
                    <a:pt x="4219" y="8246"/>
                    <a:pt x="4793" y="10392"/>
                  </a:cubicBezTo>
                  <a:cubicBezTo>
                    <a:pt x="5390" y="12616"/>
                    <a:pt x="5943" y="19704"/>
                    <a:pt x="6213" y="23602"/>
                  </a:cubicBezTo>
                  <a:cubicBezTo>
                    <a:pt x="6292" y="23610"/>
                    <a:pt x="6371" y="23614"/>
                    <a:pt x="6451" y="23614"/>
                  </a:cubicBezTo>
                  <a:cubicBezTo>
                    <a:pt x="6798" y="23614"/>
                    <a:pt x="7154" y="23540"/>
                    <a:pt x="7518" y="23416"/>
                  </a:cubicBezTo>
                  <a:cubicBezTo>
                    <a:pt x="9367" y="22786"/>
                    <a:pt x="11421" y="19031"/>
                    <a:pt x="10684" y="17346"/>
                  </a:cubicBezTo>
                  <a:cubicBezTo>
                    <a:pt x="9949" y="15660"/>
                    <a:pt x="6852" y="3155"/>
                    <a:pt x="6509" y="2401"/>
                  </a:cubicBezTo>
                  <a:cubicBezTo>
                    <a:pt x="6168" y="1649"/>
                    <a:pt x="3299" y="143"/>
                    <a:pt x="1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Google Shape;1338;p34">
              <a:extLst>
                <a:ext uri="{FF2B5EF4-FFF2-40B4-BE49-F238E27FC236}">
                  <a16:creationId xmlns:a16="http://schemas.microsoft.com/office/drawing/2014/main" id="{C444F6D2-FCF2-7DFD-C863-55C11C9C75D9}"/>
                </a:ext>
              </a:extLst>
            </p:cNvPr>
            <p:cNvSpPr/>
            <p:nvPr/>
          </p:nvSpPr>
          <p:spPr>
            <a:xfrm>
              <a:off x="903720" y="3824561"/>
              <a:ext cx="659464" cy="2184188"/>
            </a:xfrm>
            <a:custGeom>
              <a:avLst/>
              <a:gdLst/>
              <a:ahLst/>
              <a:cxnLst/>
              <a:rect l="l" t="t" r="r" b="b"/>
              <a:pathLst>
                <a:path w="15987" h="52950" extrusionOk="0">
                  <a:moveTo>
                    <a:pt x="517" y="0"/>
                  </a:moveTo>
                  <a:cubicBezTo>
                    <a:pt x="331" y="0"/>
                    <a:pt x="230" y="55"/>
                    <a:pt x="143" y="220"/>
                  </a:cubicBezTo>
                  <a:cubicBezTo>
                    <a:pt x="1" y="498"/>
                    <a:pt x="389" y="1077"/>
                    <a:pt x="389" y="1077"/>
                  </a:cubicBezTo>
                  <a:cubicBezTo>
                    <a:pt x="389" y="1077"/>
                    <a:pt x="6166" y="7223"/>
                    <a:pt x="7628" y="11248"/>
                  </a:cubicBezTo>
                  <a:cubicBezTo>
                    <a:pt x="9089" y="15272"/>
                    <a:pt x="11021" y="33040"/>
                    <a:pt x="11277" y="39243"/>
                  </a:cubicBezTo>
                  <a:cubicBezTo>
                    <a:pt x="11536" y="45448"/>
                    <a:pt x="11301" y="52656"/>
                    <a:pt x="11703" y="52855"/>
                  </a:cubicBezTo>
                  <a:cubicBezTo>
                    <a:pt x="11836" y="52920"/>
                    <a:pt x="12195" y="52949"/>
                    <a:pt x="12638" y="52949"/>
                  </a:cubicBezTo>
                  <a:cubicBezTo>
                    <a:pt x="13544" y="52949"/>
                    <a:pt x="14801" y="52828"/>
                    <a:pt x="15191" y="52650"/>
                  </a:cubicBezTo>
                  <a:cubicBezTo>
                    <a:pt x="15774" y="52384"/>
                    <a:pt x="15987" y="52457"/>
                    <a:pt x="15731" y="50961"/>
                  </a:cubicBezTo>
                  <a:cubicBezTo>
                    <a:pt x="15476" y="49466"/>
                    <a:pt x="11956" y="21481"/>
                    <a:pt x="11713" y="18450"/>
                  </a:cubicBezTo>
                  <a:cubicBezTo>
                    <a:pt x="11472" y="15418"/>
                    <a:pt x="11339" y="12244"/>
                    <a:pt x="11084" y="11230"/>
                  </a:cubicBezTo>
                  <a:cubicBezTo>
                    <a:pt x="10829" y="10215"/>
                    <a:pt x="7882" y="4238"/>
                    <a:pt x="7168" y="3397"/>
                  </a:cubicBezTo>
                  <a:cubicBezTo>
                    <a:pt x="6454" y="2555"/>
                    <a:pt x="6313" y="2667"/>
                    <a:pt x="5710" y="2236"/>
                  </a:cubicBezTo>
                  <a:cubicBezTo>
                    <a:pt x="5109" y="1803"/>
                    <a:pt x="1593" y="139"/>
                    <a:pt x="1033" y="57"/>
                  </a:cubicBezTo>
                  <a:cubicBezTo>
                    <a:pt x="808" y="25"/>
                    <a:pt x="643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Google Shape;1339;p34">
              <a:extLst>
                <a:ext uri="{FF2B5EF4-FFF2-40B4-BE49-F238E27FC236}">
                  <a16:creationId xmlns:a16="http://schemas.microsoft.com/office/drawing/2014/main" id="{DA53F7E9-2B42-4D53-5DD3-CF9574F1A6CA}"/>
                </a:ext>
              </a:extLst>
            </p:cNvPr>
            <p:cNvSpPr/>
            <p:nvPr/>
          </p:nvSpPr>
          <p:spPr>
            <a:xfrm>
              <a:off x="310421" y="3914363"/>
              <a:ext cx="1023949" cy="1113874"/>
            </a:xfrm>
            <a:custGeom>
              <a:avLst/>
              <a:gdLst/>
              <a:ahLst/>
              <a:cxnLst/>
              <a:rect l="l" t="t" r="r" b="b"/>
              <a:pathLst>
                <a:path w="24823" h="27003" extrusionOk="0">
                  <a:moveTo>
                    <a:pt x="17424" y="1"/>
                  </a:moveTo>
                  <a:cubicBezTo>
                    <a:pt x="17424" y="1"/>
                    <a:pt x="4001" y="22"/>
                    <a:pt x="1999" y="1378"/>
                  </a:cubicBezTo>
                  <a:cubicBezTo>
                    <a:pt x="0" y="2736"/>
                    <a:pt x="676" y="3943"/>
                    <a:pt x="1173" y="5417"/>
                  </a:cubicBezTo>
                  <a:cubicBezTo>
                    <a:pt x="1668" y="6888"/>
                    <a:pt x="6806" y="14230"/>
                    <a:pt x="7535" y="15417"/>
                  </a:cubicBezTo>
                  <a:cubicBezTo>
                    <a:pt x="8266" y="16605"/>
                    <a:pt x="9272" y="27003"/>
                    <a:pt x="9272" y="27003"/>
                  </a:cubicBezTo>
                  <a:lnTo>
                    <a:pt x="22871" y="27003"/>
                  </a:lnTo>
                  <a:cubicBezTo>
                    <a:pt x="22871" y="27003"/>
                    <a:pt x="21977" y="23604"/>
                    <a:pt x="22801" y="18223"/>
                  </a:cubicBezTo>
                  <a:cubicBezTo>
                    <a:pt x="23230" y="15430"/>
                    <a:pt x="24822" y="9793"/>
                    <a:pt x="23658" y="7275"/>
                  </a:cubicBezTo>
                  <a:cubicBezTo>
                    <a:pt x="22494" y="4755"/>
                    <a:pt x="17424" y="1"/>
                    <a:pt x="17424" y="1"/>
                  </a:cubicBezTo>
                  <a:close/>
                </a:path>
              </a:pathLst>
            </a:custGeom>
            <a:solidFill>
              <a:srgbClr val="01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Google Shape;1340;p34">
              <a:extLst>
                <a:ext uri="{FF2B5EF4-FFF2-40B4-BE49-F238E27FC236}">
                  <a16:creationId xmlns:a16="http://schemas.microsoft.com/office/drawing/2014/main" id="{7C845EC1-248D-F1E6-643E-5D103D5E57D3}"/>
                </a:ext>
              </a:extLst>
            </p:cNvPr>
            <p:cNvSpPr/>
            <p:nvPr/>
          </p:nvSpPr>
          <p:spPr>
            <a:xfrm>
              <a:off x="1047229" y="4020829"/>
              <a:ext cx="321461" cy="830899"/>
            </a:xfrm>
            <a:custGeom>
              <a:avLst/>
              <a:gdLst/>
              <a:ahLst/>
              <a:cxnLst/>
              <a:rect l="l" t="t" r="r" b="b"/>
              <a:pathLst>
                <a:path w="7793" h="20143" extrusionOk="0">
                  <a:moveTo>
                    <a:pt x="928" y="1"/>
                  </a:moveTo>
                  <a:cubicBezTo>
                    <a:pt x="454" y="1"/>
                    <a:pt x="1" y="548"/>
                    <a:pt x="1" y="548"/>
                  </a:cubicBezTo>
                  <a:cubicBezTo>
                    <a:pt x="1" y="548"/>
                    <a:pt x="2845" y="5478"/>
                    <a:pt x="3495" y="7043"/>
                  </a:cubicBezTo>
                  <a:cubicBezTo>
                    <a:pt x="4146" y="8606"/>
                    <a:pt x="4092" y="8540"/>
                    <a:pt x="4043" y="9447"/>
                  </a:cubicBezTo>
                  <a:cubicBezTo>
                    <a:pt x="3995" y="10353"/>
                    <a:pt x="2884" y="12179"/>
                    <a:pt x="2659" y="12373"/>
                  </a:cubicBezTo>
                  <a:cubicBezTo>
                    <a:pt x="2433" y="12566"/>
                    <a:pt x="3366" y="13163"/>
                    <a:pt x="3198" y="13424"/>
                  </a:cubicBezTo>
                  <a:cubicBezTo>
                    <a:pt x="3028" y="13685"/>
                    <a:pt x="3415" y="20143"/>
                    <a:pt x="3415" y="20143"/>
                  </a:cubicBezTo>
                  <a:lnTo>
                    <a:pt x="7793" y="16735"/>
                  </a:lnTo>
                  <a:cubicBezTo>
                    <a:pt x="7793" y="16735"/>
                    <a:pt x="5293" y="6089"/>
                    <a:pt x="3851" y="3170"/>
                  </a:cubicBezTo>
                  <a:cubicBezTo>
                    <a:pt x="2408" y="250"/>
                    <a:pt x="1815" y="473"/>
                    <a:pt x="1251" y="99"/>
                  </a:cubicBezTo>
                  <a:cubicBezTo>
                    <a:pt x="1146" y="29"/>
                    <a:pt x="1036" y="1"/>
                    <a:pt x="928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Google Shape;1341;p34">
              <a:extLst>
                <a:ext uri="{FF2B5EF4-FFF2-40B4-BE49-F238E27FC236}">
                  <a16:creationId xmlns:a16="http://schemas.microsoft.com/office/drawing/2014/main" id="{6CC5F2EF-5B26-41F3-650A-A422F180009C}"/>
                </a:ext>
              </a:extLst>
            </p:cNvPr>
            <p:cNvSpPr/>
            <p:nvPr/>
          </p:nvSpPr>
          <p:spPr>
            <a:xfrm>
              <a:off x="875794" y="3930450"/>
              <a:ext cx="241849" cy="1105706"/>
            </a:xfrm>
            <a:custGeom>
              <a:avLst/>
              <a:gdLst/>
              <a:ahLst/>
              <a:cxnLst/>
              <a:rect l="l" t="t" r="r" b="b"/>
              <a:pathLst>
                <a:path w="5863" h="26805" extrusionOk="0">
                  <a:moveTo>
                    <a:pt x="913" y="0"/>
                  </a:moveTo>
                  <a:lnTo>
                    <a:pt x="0" y="258"/>
                  </a:lnTo>
                  <a:cubicBezTo>
                    <a:pt x="0" y="258"/>
                    <a:pt x="3111" y="5892"/>
                    <a:pt x="4233" y="9217"/>
                  </a:cubicBezTo>
                  <a:cubicBezTo>
                    <a:pt x="5356" y="12538"/>
                    <a:pt x="4325" y="26805"/>
                    <a:pt x="4325" y="26805"/>
                  </a:cubicBezTo>
                  <a:lnTo>
                    <a:pt x="5363" y="26656"/>
                  </a:lnTo>
                  <a:cubicBezTo>
                    <a:pt x="5363" y="26656"/>
                    <a:pt x="5862" y="14156"/>
                    <a:pt x="5750" y="11862"/>
                  </a:cubicBezTo>
                  <a:cubicBezTo>
                    <a:pt x="5637" y="9567"/>
                    <a:pt x="913" y="0"/>
                    <a:pt x="913" y="0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Google Shape;1342;p34">
              <a:extLst>
                <a:ext uri="{FF2B5EF4-FFF2-40B4-BE49-F238E27FC236}">
                  <a16:creationId xmlns:a16="http://schemas.microsoft.com/office/drawing/2014/main" id="{7BD85E2A-7736-63B5-3A63-19E7335EBB96}"/>
                </a:ext>
              </a:extLst>
            </p:cNvPr>
            <p:cNvSpPr/>
            <p:nvPr/>
          </p:nvSpPr>
          <p:spPr>
            <a:xfrm>
              <a:off x="601523" y="5009921"/>
              <a:ext cx="675056" cy="62947"/>
            </a:xfrm>
            <a:custGeom>
              <a:avLst/>
              <a:gdLst/>
              <a:ahLst/>
              <a:cxnLst/>
              <a:rect l="l" t="t" r="r" b="b"/>
              <a:pathLst>
                <a:path w="16365" h="1526" extrusionOk="0">
                  <a:moveTo>
                    <a:pt x="309" y="1"/>
                  </a:moveTo>
                  <a:cubicBezTo>
                    <a:pt x="140" y="1"/>
                    <a:pt x="0" y="138"/>
                    <a:pt x="0" y="310"/>
                  </a:cubicBezTo>
                  <a:lnTo>
                    <a:pt x="0" y="1217"/>
                  </a:lnTo>
                  <a:cubicBezTo>
                    <a:pt x="0" y="1386"/>
                    <a:pt x="138" y="1526"/>
                    <a:pt x="309" y="1526"/>
                  </a:cubicBezTo>
                  <a:lnTo>
                    <a:pt x="16055" y="1526"/>
                  </a:lnTo>
                  <a:cubicBezTo>
                    <a:pt x="16225" y="1526"/>
                    <a:pt x="16364" y="1389"/>
                    <a:pt x="16364" y="1217"/>
                  </a:cubicBezTo>
                  <a:lnTo>
                    <a:pt x="16364" y="310"/>
                  </a:lnTo>
                  <a:cubicBezTo>
                    <a:pt x="16364" y="138"/>
                    <a:pt x="16225" y="1"/>
                    <a:pt x="16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Google Shape;1343;p34">
              <a:extLst>
                <a:ext uri="{FF2B5EF4-FFF2-40B4-BE49-F238E27FC236}">
                  <a16:creationId xmlns:a16="http://schemas.microsoft.com/office/drawing/2014/main" id="{94A10256-E260-1175-1361-8F9EF721C3C9}"/>
                </a:ext>
              </a:extLst>
            </p:cNvPr>
            <p:cNvSpPr/>
            <p:nvPr/>
          </p:nvSpPr>
          <p:spPr>
            <a:xfrm>
              <a:off x="111473" y="3827531"/>
              <a:ext cx="885349" cy="2275721"/>
            </a:xfrm>
            <a:custGeom>
              <a:avLst/>
              <a:gdLst/>
              <a:ahLst/>
              <a:cxnLst/>
              <a:rect l="l" t="t" r="r" b="b"/>
              <a:pathLst>
                <a:path w="21463" h="55169" extrusionOk="0">
                  <a:moveTo>
                    <a:pt x="12014" y="1"/>
                  </a:moveTo>
                  <a:cubicBezTo>
                    <a:pt x="11866" y="1"/>
                    <a:pt x="11701" y="33"/>
                    <a:pt x="11533" y="125"/>
                  </a:cubicBezTo>
                  <a:cubicBezTo>
                    <a:pt x="10996" y="421"/>
                    <a:pt x="6156" y="3378"/>
                    <a:pt x="5440" y="3838"/>
                  </a:cubicBezTo>
                  <a:cubicBezTo>
                    <a:pt x="4724" y="4300"/>
                    <a:pt x="4499" y="5046"/>
                    <a:pt x="4819" y="6137"/>
                  </a:cubicBezTo>
                  <a:cubicBezTo>
                    <a:pt x="5142" y="7230"/>
                    <a:pt x="10953" y="15949"/>
                    <a:pt x="11340" y="17003"/>
                  </a:cubicBezTo>
                  <a:cubicBezTo>
                    <a:pt x="11725" y="18055"/>
                    <a:pt x="11671" y="18184"/>
                    <a:pt x="10792" y="22536"/>
                  </a:cubicBezTo>
                  <a:cubicBezTo>
                    <a:pt x="9915" y="26888"/>
                    <a:pt x="1049" y="49616"/>
                    <a:pt x="526" y="50806"/>
                  </a:cubicBezTo>
                  <a:cubicBezTo>
                    <a:pt x="1" y="51994"/>
                    <a:pt x="2600" y="54774"/>
                    <a:pt x="9932" y="55123"/>
                  </a:cubicBezTo>
                  <a:cubicBezTo>
                    <a:pt x="10582" y="55154"/>
                    <a:pt x="11194" y="55168"/>
                    <a:pt x="11768" y="55168"/>
                  </a:cubicBezTo>
                  <a:cubicBezTo>
                    <a:pt x="17678" y="55168"/>
                    <a:pt x="19708" y="53669"/>
                    <a:pt x="19915" y="53392"/>
                  </a:cubicBezTo>
                  <a:cubicBezTo>
                    <a:pt x="20143" y="53089"/>
                    <a:pt x="20503" y="43232"/>
                    <a:pt x="20983" y="35771"/>
                  </a:cubicBezTo>
                  <a:cubicBezTo>
                    <a:pt x="21463" y="28312"/>
                    <a:pt x="21142" y="15565"/>
                    <a:pt x="21056" y="14795"/>
                  </a:cubicBezTo>
                  <a:cubicBezTo>
                    <a:pt x="20970" y="14023"/>
                    <a:pt x="20385" y="11800"/>
                    <a:pt x="19548" y="10273"/>
                  </a:cubicBezTo>
                  <a:cubicBezTo>
                    <a:pt x="18713" y="8745"/>
                    <a:pt x="13608" y="2220"/>
                    <a:pt x="13608" y="2220"/>
                  </a:cubicBezTo>
                  <a:lnTo>
                    <a:pt x="12586" y="156"/>
                  </a:lnTo>
                  <a:cubicBezTo>
                    <a:pt x="12586" y="156"/>
                    <a:pt x="12342" y="1"/>
                    <a:pt x="12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Google Shape;1344;p34">
              <a:extLst>
                <a:ext uri="{FF2B5EF4-FFF2-40B4-BE49-F238E27FC236}">
                  <a16:creationId xmlns:a16="http://schemas.microsoft.com/office/drawing/2014/main" id="{2F488DA6-A2EA-606E-940B-6BE3ECB8432D}"/>
                </a:ext>
              </a:extLst>
            </p:cNvPr>
            <p:cNvSpPr/>
            <p:nvPr/>
          </p:nvSpPr>
          <p:spPr>
            <a:xfrm>
              <a:off x="115102" y="4033905"/>
              <a:ext cx="803674" cy="2052806"/>
            </a:xfrm>
            <a:custGeom>
              <a:avLst/>
              <a:gdLst/>
              <a:ahLst/>
              <a:cxnLst/>
              <a:rect l="l" t="t" r="r" b="b"/>
              <a:pathLst>
                <a:path w="19483" h="49765" extrusionOk="0">
                  <a:moveTo>
                    <a:pt x="6318" y="1"/>
                  </a:moveTo>
                  <a:cubicBezTo>
                    <a:pt x="6318" y="1"/>
                    <a:pt x="5559" y="242"/>
                    <a:pt x="4659" y="833"/>
                  </a:cubicBezTo>
                  <a:cubicBezTo>
                    <a:pt x="4680" y="932"/>
                    <a:pt x="4706" y="1031"/>
                    <a:pt x="4735" y="1134"/>
                  </a:cubicBezTo>
                  <a:cubicBezTo>
                    <a:pt x="5055" y="2227"/>
                    <a:pt x="10867" y="10946"/>
                    <a:pt x="11253" y="12000"/>
                  </a:cubicBezTo>
                  <a:cubicBezTo>
                    <a:pt x="11640" y="13052"/>
                    <a:pt x="11585" y="13181"/>
                    <a:pt x="10706" y="17533"/>
                  </a:cubicBezTo>
                  <a:cubicBezTo>
                    <a:pt x="9828" y="21885"/>
                    <a:pt x="963" y="44614"/>
                    <a:pt x="439" y="45803"/>
                  </a:cubicBezTo>
                  <a:cubicBezTo>
                    <a:pt x="0" y="46795"/>
                    <a:pt x="1743" y="48896"/>
                    <a:pt x="6596" y="49765"/>
                  </a:cubicBezTo>
                  <a:cubicBezTo>
                    <a:pt x="6456" y="49256"/>
                    <a:pt x="6394" y="48669"/>
                    <a:pt x="6507" y="48034"/>
                  </a:cubicBezTo>
                  <a:cubicBezTo>
                    <a:pt x="6881" y="45944"/>
                    <a:pt x="13024" y="22560"/>
                    <a:pt x="13024" y="22560"/>
                  </a:cubicBezTo>
                  <a:cubicBezTo>
                    <a:pt x="13024" y="22560"/>
                    <a:pt x="13391" y="18780"/>
                    <a:pt x="14738" y="18780"/>
                  </a:cubicBezTo>
                  <a:cubicBezTo>
                    <a:pt x="16082" y="18780"/>
                    <a:pt x="19483" y="18614"/>
                    <a:pt x="19483" y="18614"/>
                  </a:cubicBezTo>
                  <a:lnTo>
                    <a:pt x="14169" y="17154"/>
                  </a:lnTo>
                  <a:lnTo>
                    <a:pt x="14686" y="15578"/>
                  </a:lnTo>
                  <a:lnTo>
                    <a:pt x="18324" y="14984"/>
                  </a:lnTo>
                  <a:lnTo>
                    <a:pt x="14085" y="14710"/>
                  </a:lnTo>
                  <a:cubicBezTo>
                    <a:pt x="14085" y="14710"/>
                    <a:pt x="13642" y="12924"/>
                    <a:pt x="13388" y="11615"/>
                  </a:cubicBezTo>
                  <a:cubicBezTo>
                    <a:pt x="13132" y="10307"/>
                    <a:pt x="10268" y="3579"/>
                    <a:pt x="6092" y="318"/>
                  </a:cubicBezTo>
                  <a:lnTo>
                    <a:pt x="6318" y="1"/>
                  </a:ln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Google Shape;1345;p34">
              <a:extLst>
                <a:ext uri="{FF2B5EF4-FFF2-40B4-BE49-F238E27FC236}">
                  <a16:creationId xmlns:a16="http://schemas.microsoft.com/office/drawing/2014/main" id="{B98482F4-F42A-E9D3-A837-1482347B2B5C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Google Shape;1346;p34">
              <a:extLst>
                <a:ext uri="{FF2B5EF4-FFF2-40B4-BE49-F238E27FC236}">
                  <a16:creationId xmlns:a16="http://schemas.microsoft.com/office/drawing/2014/main" id="{F7DB72E6-33BF-11EA-6093-EF467CEBAECB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Google Shape;1347;p34">
              <a:extLst>
                <a:ext uri="{FF2B5EF4-FFF2-40B4-BE49-F238E27FC236}">
                  <a16:creationId xmlns:a16="http://schemas.microsoft.com/office/drawing/2014/main" id="{841327F4-BACE-FF49-D50C-4534E91C9DF2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Google Shape;1348;p34">
              <a:extLst>
                <a:ext uri="{FF2B5EF4-FFF2-40B4-BE49-F238E27FC236}">
                  <a16:creationId xmlns:a16="http://schemas.microsoft.com/office/drawing/2014/main" id="{23BCAA0B-6371-41BE-7BAA-076069F5CF2F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Google Shape;1349;p34">
              <a:extLst>
                <a:ext uri="{FF2B5EF4-FFF2-40B4-BE49-F238E27FC236}">
                  <a16:creationId xmlns:a16="http://schemas.microsoft.com/office/drawing/2014/main" id="{7248477B-8447-A4CB-C452-9E9613F6FEF0}"/>
                </a:ext>
              </a:extLst>
            </p:cNvPr>
            <p:cNvSpPr/>
            <p:nvPr/>
          </p:nvSpPr>
          <p:spPr>
            <a:xfrm>
              <a:off x="627056" y="3758438"/>
              <a:ext cx="427680" cy="341055"/>
            </a:xfrm>
            <a:custGeom>
              <a:avLst/>
              <a:gdLst/>
              <a:ahLst/>
              <a:cxnLst/>
              <a:rect l="l" t="t" r="r" b="b"/>
              <a:pathLst>
                <a:path w="10368" h="8268" extrusionOk="0">
                  <a:moveTo>
                    <a:pt x="4586" y="1"/>
                  </a:moveTo>
                  <a:cubicBezTo>
                    <a:pt x="3242" y="1"/>
                    <a:pt x="1601" y="340"/>
                    <a:pt x="910" y="939"/>
                  </a:cubicBezTo>
                  <a:cubicBezTo>
                    <a:pt x="0" y="1731"/>
                    <a:pt x="143" y="3597"/>
                    <a:pt x="1025" y="5084"/>
                  </a:cubicBezTo>
                  <a:cubicBezTo>
                    <a:pt x="1779" y="6463"/>
                    <a:pt x="3712" y="8268"/>
                    <a:pt x="4089" y="8268"/>
                  </a:cubicBezTo>
                  <a:cubicBezTo>
                    <a:pt x="4092" y="8268"/>
                    <a:pt x="4095" y="8268"/>
                    <a:pt x="4098" y="8267"/>
                  </a:cubicBezTo>
                  <a:cubicBezTo>
                    <a:pt x="4452" y="8238"/>
                    <a:pt x="5360" y="6206"/>
                    <a:pt x="5758" y="5645"/>
                  </a:cubicBezTo>
                  <a:cubicBezTo>
                    <a:pt x="6157" y="5087"/>
                    <a:pt x="6667" y="4735"/>
                    <a:pt x="6667" y="4735"/>
                  </a:cubicBezTo>
                  <a:cubicBezTo>
                    <a:pt x="6735" y="4720"/>
                    <a:pt x="6804" y="4713"/>
                    <a:pt x="6875" y="4713"/>
                  </a:cubicBezTo>
                  <a:cubicBezTo>
                    <a:pt x="8184" y="4713"/>
                    <a:pt x="9787" y="7140"/>
                    <a:pt x="10036" y="7140"/>
                  </a:cubicBezTo>
                  <a:cubicBezTo>
                    <a:pt x="10041" y="7140"/>
                    <a:pt x="10046" y="7139"/>
                    <a:pt x="10050" y="7137"/>
                  </a:cubicBezTo>
                  <a:cubicBezTo>
                    <a:pt x="10257" y="7029"/>
                    <a:pt x="10367" y="5244"/>
                    <a:pt x="9481" y="3435"/>
                  </a:cubicBezTo>
                  <a:cubicBezTo>
                    <a:pt x="8697" y="1830"/>
                    <a:pt x="7098" y="403"/>
                    <a:pt x="5743" y="107"/>
                  </a:cubicBezTo>
                  <a:cubicBezTo>
                    <a:pt x="5414" y="35"/>
                    <a:pt x="5015" y="1"/>
                    <a:pt x="4586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Google Shape;1350;p34">
              <a:extLst>
                <a:ext uri="{FF2B5EF4-FFF2-40B4-BE49-F238E27FC236}">
                  <a16:creationId xmlns:a16="http://schemas.microsoft.com/office/drawing/2014/main" id="{0CD9AD33-43F5-316B-320B-3B6848C76DCF}"/>
                </a:ext>
              </a:extLst>
            </p:cNvPr>
            <p:cNvSpPr/>
            <p:nvPr/>
          </p:nvSpPr>
          <p:spPr>
            <a:xfrm>
              <a:off x="664470" y="3687488"/>
              <a:ext cx="279840" cy="266970"/>
            </a:xfrm>
            <a:custGeom>
              <a:avLst/>
              <a:gdLst/>
              <a:ahLst/>
              <a:cxnLst/>
              <a:rect l="l" t="t" r="r" b="b"/>
              <a:pathLst>
                <a:path w="6784" h="6472" extrusionOk="0">
                  <a:moveTo>
                    <a:pt x="307" y="0"/>
                  </a:moveTo>
                  <a:lnTo>
                    <a:pt x="307" y="0"/>
                  </a:lnTo>
                  <a:cubicBezTo>
                    <a:pt x="308" y="344"/>
                    <a:pt x="314" y="799"/>
                    <a:pt x="328" y="1361"/>
                  </a:cubicBezTo>
                  <a:cubicBezTo>
                    <a:pt x="355" y="2435"/>
                    <a:pt x="1" y="3152"/>
                    <a:pt x="1" y="3152"/>
                  </a:cubicBezTo>
                  <a:cubicBezTo>
                    <a:pt x="1" y="3152"/>
                    <a:pt x="241" y="3767"/>
                    <a:pt x="1641" y="5059"/>
                  </a:cubicBezTo>
                  <a:cubicBezTo>
                    <a:pt x="2944" y="6262"/>
                    <a:pt x="4612" y="6472"/>
                    <a:pt x="5375" y="6472"/>
                  </a:cubicBezTo>
                  <a:cubicBezTo>
                    <a:pt x="5434" y="6472"/>
                    <a:pt x="5487" y="6471"/>
                    <a:pt x="5534" y="6469"/>
                  </a:cubicBezTo>
                  <a:cubicBezTo>
                    <a:pt x="6198" y="6440"/>
                    <a:pt x="6784" y="5918"/>
                    <a:pt x="6784" y="5918"/>
                  </a:cubicBezTo>
                  <a:cubicBezTo>
                    <a:pt x="6784" y="5918"/>
                    <a:pt x="6763" y="5645"/>
                    <a:pt x="6723" y="4056"/>
                  </a:cubicBezTo>
                  <a:cubicBezTo>
                    <a:pt x="6695" y="2977"/>
                    <a:pt x="6728" y="1376"/>
                    <a:pt x="6753" y="449"/>
                  </a:cubicBezTo>
                  <a:lnTo>
                    <a:pt x="6753" y="449"/>
                  </a:lnTo>
                  <a:cubicBezTo>
                    <a:pt x="6323" y="482"/>
                    <a:pt x="5893" y="498"/>
                    <a:pt x="5460" y="498"/>
                  </a:cubicBezTo>
                  <a:cubicBezTo>
                    <a:pt x="3839" y="498"/>
                    <a:pt x="2179" y="282"/>
                    <a:pt x="307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Google Shape;1351;p34">
              <a:extLst>
                <a:ext uri="{FF2B5EF4-FFF2-40B4-BE49-F238E27FC236}">
                  <a16:creationId xmlns:a16="http://schemas.microsoft.com/office/drawing/2014/main" id="{E2750933-4A1E-72A1-DCF4-DD46EEF11F40}"/>
                </a:ext>
              </a:extLst>
            </p:cNvPr>
            <p:cNvSpPr/>
            <p:nvPr/>
          </p:nvSpPr>
          <p:spPr>
            <a:xfrm>
              <a:off x="677092" y="3687488"/>
              <a:ext cx="265939" cy="157328"/>
            </a:xfrm>
            <a:custGeom>
              <a:avLst/>
              <a:gdLst/>
              <a:ahLst/>
              <a:cxnLst/>
              <a:rect l="l" t="t" r="r" b="b"/>
              <a:pathLst>
                <a:path w="6447" h="3814" extrusionOk="0">
                  <a:moveTo>
                    <a:pt x="1" y="0"/>
                  </a:moveTo>
                  <a:cubicBezTo>
                    <a:pt x="1" y="189"/>
                    <a:pt x="5" y="413"/>
                    <a:pt x="6" y="666"/>
                  </a:cubicBezTo>
                  <a:cubicBezTo>
                    <a:pt x="259" y="975"/>
                    <a:pt x="595" y="1350"/>
                    <a:pt x="1036" y="1783"/>
                  </a:cubicBezTo>
                  <a:cubicBezTo>
                    <a:pt x="2117" y="2840"/>
                    <a:pt x="3800" y="3814"/>
                    <a:pt x="5120" y="3814"/>
                  </a:cubicBezTo>
                  <a:cubicBezTo>
                    <a:pt x="5329" y="3814"/>
                    <a:pt x="5528" y="3789"/>
                    <a:pt x="5715" y="3737"/>
                  </a:cubicBezTo>
                  <a:cubicBezTo>
                    <a:pt x="6017" y="3653"/>
                    <a:pt x="6241" y="3521"/>
                    <a:pt x="6406" y="3369"/>
                  </a:cubicBezTo>
                  <a:cubicBezTo>
                    <a:pt x="6403" y="2372"/>
                    <a:pt x="6427" y="1194"/>
                    <a:pt x="6447" y="449"/>
                  </a:cubicBezTo>
                  <a:lnTo>
                    <a:pt x="6447" y="449"/>
                  </a:lnTo>
                  <a:cubicBezTo>
                    <a:pt x="6017" y="482"/>
                    <a:pt x="5587" y="498"/>
                    <a:pt x="5154" y="498"/>
                  </a:cubicBezTo>
                  <a:cubicBezTo>
                    <a:pt x="3533" y="498"/>
                    <a:pt x="1873" y="282"/>
                    <a:pt x="1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0" name="Google Shape;1352;p34">
              <a:extLst>
                <a:ext uri="{FF2B5EF4-FFF2-40B4-BE49-F238E27FC236}">
                  <a16:creationId xmlns:a16="http://schemas.microsoft.com/office/drawing/2014/main" id="{DABA3053-4C34-4209-E5A3-D8F34340F780}"/>
                </a:ext>
              </a:extLst>
            </p:cNvPr>
            <p:cNvSpPr/>
            <p:nvPr/>
          </p:nvSpPr>
          <p:spPr>
            <a:xfrm>
              <a:off x="919684" y="4516984"/>
              <a:ext cx="304260" cy="65010"/>
            </a:xfrm>
            <a:custGeom>
              <a:avLst/>
              <a:gdLst/>
              <a:ahLst/>
              <a:cxnLst/>
              <a:rect l="l" t="t" r="r" b="b"/>
              <a:pathLst>
                <a:path w="7376" h="1576" extrusionOk="0">
                  <a:moveTo>
                    <a:pt x="4824" y="1"/>
                  </a:moveTo>
                  <a:cubicBezTo>
                    <a:pt x="4745" y="1"/>
                    <a:pt x="4664" y="2"/>
                    <a:pt x="4581" y="4"/>
                  </a:cubicBezTo>
                  <a:cubicBezTo>
                    <a:pt x="2564" y="59"/>
                    <a:pt x="0" y="1575"/>
                    <a:pt x="0" y="1575"/>
                  </a:cubicBezTo>
                  <a:cubicBezTo>
                    <a:pt x="0" y="1575"/>
                    <a:pt x="3105" y="917"/>
                    <a:pt x="7376" y="575"/>
                  </a:cubicBezTo>
                  <a:cubicBezTo>
                    <a:pt x="7376" y="575"/>
                    <a:pt x="6663" y="1"/>
                    <a:pt x="4824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1" name="Google Shape;1353;p34">
              <a:extLst>
                <a:ext uri="{FF2B5EF4-FFF2-40B4-BE49-F238E27FC236}">
                  <a16:creationId xmlns:a16="http://schemas.microsoft.com/office/drawing/2014/main" id="{CEF3D148-69BF-5F27-7496-0C9DFD675FC3}"/>
                </a:ext>
              </a:extLst>
            </p:cNvPr>
            <p:cNvSpPr/>
            <p:nvPr/>
          </p:nvSpPr>
          <p:spPr>
            <a:xfrm>
              <a:off x="541091" y="5571334"/>
              <a:ext cx="391463" cy="514594"/>
            </a:xfrm>
            <a:custGeom>
              <a:avLst/>
              <a:gdLst/>
              <a:ahLst/>
              <a:cxnLst/>
              <a:rect l="l" t="t" r="r" b="b"/>
              <a:pathLst>
                <a:path w="9490" h="12475" extrusionOk="0">
                  <a:moveTo>
                    <a:pt x="9490" y="1"/>
                  </a:moveTo>
                  <a:cubicBezTo>
                    <a:pt x="9490" y="1"/>
                    <a:pt x="8940" y="1550"/>
                    <a:pt x="8659" y="4085"/>
                  </a:cubicBezTo>
                  <a:cubicBezTo>
                    <a:pt x="8378" y="6619"/>
                    <a:pt x="8130" y="9153"/>
                    <a:pt x="7289" y="10581"/>
                  </a:cubicBezTo>
                  <a:cubicBezTo>
                    <a:pt x="6450" y="12010"/>
                    <a:pt x="1" y="12474"/>
                    <a:pt x="1" y="12474"/>
                  </a:cubicBezTo>
                  <a:cubicBezTo>
                    <a:pt x="1" y="12474"/>
                    <a:pt x="4024" y="12339"/>
                    <a:pt x="5736" y="12097"/>
                  </a:cubicBezTo>
                  <a:cubicBezTo>
                    <a:pt x="7446" y="11856"/>
                    <a:pt x="8865" y="11341"/>
                    <a:pt x="8828" y="10046"/>
                  </a:cubicBezTo>
                  <a:cubicBezTo>
                    <a:pt x="8792" y="8752"/>
                    <a:pt x="9490" y="2"/>
                    <a:pt x="949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Google Shape;1354;p34">
              <a:extLst>
                <a:ext uri="{FF2B5EF4-FFF2-40B4-BE49-F238E27FC236}">
                  <a16:creationId xmlns:a16="http://schemas.microsoft.com/office/drawing/2014/main" id="{7A3A4A12-B731-5899-7602-AA8B6F64FC4B}"/>
                </a:ext>
              </a:extLst>
            </p:cNvPr>
            <p:cNvSpPr/>
            <p:nvPr/>
          </p:nvSpPr>
          <p:spPr>
            <a:xfrm>
              <a:off x="100417" y="4002555"/>
              <a:ext cx="471158" cy="1041769"/>
            </a:xfrm>
            <a:custGeom>
              <a:avLst/>
              <a:gdLst/>
              <a:ahLst/>
              <a:cxnLst/>
              <a:rect l="l" t="t" r="r" b="b"/>
              <a:pathLst>
                <a:path w="11422" h="25255" extrusionOk="0">
                  <a:moveTo>
                    <a:pt x="5207" y="0"/>
                  </a:moveTo>
                  <a:cubicBezTo>
                    <a:pt x="5207" y="0"/>
                    <a:pt x="4682" y="683"/>
                    <a:pt x="4366" y="1788"/>
                  </a:cubicBezTo>
                  <a:cubicBezTo>
                    <a:pt x="4053" y="2894"/>
                    <a:pt x="579" y="19104"/>
                    <a:pt x="290" y="20621"/>
                  </a:cubicBezTo>
                  <a:cubicBezTo>
                    <a:pt x="1" y="22138"/>
                    <a:pt x="354" y="23588"/>
                    <a:pt x="1248" y="24298"/>
                  </a:cubicBezTo>
                  <a:cubicBezTo>
                    <a:pt x="2120" y="24990"/>
                    <a:pt x="3386" y="25255"/>
                    <a:pt x="4336" y="25255"/>
                  </a:cubicBezTo>
                  <a:cubicBezTo>
                    <a:pt x="4361" y="25255"/>
                    <a:pt x="4385" y="25254"/>
                    <a:pt x="4410" y="25254"/>
                  </a:cubicBezTo>
                  <a:cubicBezTo>
                    <a:pt x="5368" y="25240"/>
                    <a:pt x="7001" y="24121"/>
                    <a:pt x="7398" y="23491"/>
                  </a:cubicBezTo>
                  <a:cubicBezTo>
                    <a:pt x="7793" y="22858"/>
                    <a:pt x="11386" y="12373"/>
                    <a:pt x="11405" y="11934"/>
                  </a:cubicBezTo>
                  <a:cubicBezTo>
                    <a:pt x="11422" y="11494"/>
                    <a:pt x="11210" y="9715"/>
                    <a:pt x="10507" y="6915"/>
                  </a:cubicBezTo>
                  <a:cubicBezTo>
                    <a:pt x="9805" y="4114"/>
                    <a:pt x="7159" y="686"/>
                    <a:pt x="5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" name="Google Shape;1355;p34">
              <a:extLst>
                <a:ext uri="{FF2B5EF4-FFF2-40B4-BE49-F238E27FC236}">
                  <a16:creationId xmlns:a16="http://schemas.microsoft.com/office/drawing/2014/main" id="{85E53E0A-9925-12A4-02C8-6BFDF9BF66BE}"/>
                </a:ext>
              </a:extLst>
            </p:cNvPr>
            <p:cNvSpPr/>
            <p:nvPr/>
          </p:nvSpPr>
          <p:spPr>
            <a:xfrm>
              <a:off x="106646" y="4002555"/>
              <a:ext cx="424669" cy="935179"/>
            </a:xfrm>
            <a:custGeom>
              <a:avLst/>
              <a:gdLst/>
              <a:ahLst/>
              <a:cxnLst/>
              <a:rect l="l" t="t" r="r" b="b"/>
              <a:pathLst>
                <a:path w="10295" h="22671" extrusionOk="0">
                  <a:moveTo>
                    <a:pt x="5056" y="0"/>
                  </a:moveTo>
                  <a:cubicBezTo>
                    <a:pt x="5056" y="0"/>
                    <a:pt x="4527" y="680"/>
                    <a:pt x="4214" y="1786"/>
                  </a:cubicBezTo>
                  <a:cubicBezTo>
                    <a:pt x="3899" y="2892"/>
                    <a:pt x="427" y="19103"/>
                    <a:pt x="138" y="20620"/>
                  </a:cubicBezTo>
                  <a:cubicBezTo>
                    <a:pt x="1" y="21342"/>
                    <a:pt x="9" y="22050"/>
                    <a:pt x="152" y="22671"/>
                  </a:cubicBezTo>
                  <a:lnTo>
                    <a:pt x="6591" y="16669"/>
                  </a:lnTo>
                  <a:cubicBezTo>
                    <a:pt x="6591" y="16669"/>
                    <a:pt x="4603" y="16366"/>
                    <a:pt x="4805" y="15395"/>
                  </a:cubicBezTo>
                  <a:cubicBezTo>
                    <a:pt x="5005" y="14426"/>
                    <a:pt x="6192" y="7808"/>
                    <a:pt x="6657" y="6425"/>
                  </a:cubicBezTo>
                  <a:cubicBezTo>
                    <a:pt x="6885" y="5752"/>
                    <a:pt x="7402" y="5294"/>
                    <a:pt x="8080" y="5294"/>
                  </a:cubicBezTo>
                  <a:cubicBezTo>
                    <a:pt x="8712" y="5294"/>
                    <a:pt x="9484" y="5691"/>
                    <a:pt x="10294" y="6681"/>
                  </a:cubicBezTo>
                  <a:cubicBezTo>
                    <a:pt x="9507" y="3928"/>
                    <a:pt x="6953" y="668"/>
                    <a:pt x="5056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" name="Google Shape;1356;p34">
              <a:extLst>
                <a:ext uri="{FF2B5EF4-FFF2-40B4-BE49-F238E27FC236}">
                  <a16:creationId xmlns:a16="http://schemas.microsoft.com/office/drawing/2014/main" id="{D268EBB0-1A58-10A2-3E81-4846D42EE190}"/>
                </a:ext>
              </a:extLst>
            </p:cNvPr>
            <p:cNvSpPr/>
            <p:nvPr/>
          </p:nvSpPr>
          <p:spPr>
            <a:xfrm>
              <a:off x="643598" y="4479240"/>
              <a:ext cx="319605" cy="312221"/>
            </a:xfrm>
            <a:custGeom>
              <a:avLst/>
              <a:gdLst/>
              <a:ahLst/>
              <a:cxnLst/>
              <a:rect l="l" t="t" r="r" b="b"/>
              <a:pathLst>
                <a:path w="7748" h="7569" extrusionOk="0">
                  <a:moveTo>
                    <a:pt x="5670" y="0"/>
                  </a:moveTo>
                  <a:cubicBezTo>
                    <a:pt x="5185" y="0"/>
                    <a:pt x="4653" y="110"/>
                    <a:pt x="4292" y="240"/>
                  </a:cubicBezTo>
                  <a:cubicBezTo>
                    <a:pt x="3649" y="473"/>
                    <a:pt x="292" y="3152"/>
                    <a:pt x="292" y="3152"/>
                  </a:cubicBezTo>
                  <a:cubicBezTo>
                    <a:pt x="292" y="3152"/>
                    <a:pt x="0" y="4305"/>
                    <a:pt x="500" y="5555"/>
                  </a:cubicBezTo>
                  <a:cubicBezTo>
                    <a:pt x="998" y="6803"/>
                    <a:pt x="1424" y="7481"/>
                    <a:pt x="1997" y="7565"/>
                  </a:cubicBezTo>
                  <a:cubicBezTo>
                    <a:pt x="2011" y="7567"/>
                    <a:pt x="2027" y="7568"/>
                    <a:pt x="2042" y="7568"/>
                  </a:cubicBezTo>
                  <a:cubicBezTo>
                    <a:pt x="2631" y="7568"/>
                    <a:pt x="3765" y="6046"/>
                    <a:pt x="4485" y="5473"/>
                  </a:cubicBezTo>
                  <a:cubicBezTo>
                    <a:pt x="5223" y="4883"/>
                    <a:pt x="6362" y="4206"/>
                    <a:pt x="6795" y="3973"/>
                  </a:cubicBezTo>
                  <a:cubicBezTo>
                    <a:pt x="7226" y="3740"/>
                    <a:pt x="7747" y="2596"/>
                    <a:pt x="7744" y="2016"/>
                  </a:cubicBezTo>
                  <a:cubicBezTo>
                    <a:pt x="7739" y="1434"/>
                    <a:pt x="7099" y="658"/>
                    <a:pt x="6617" y="249"/>
                  </a:cubicBezTo>
                  <a:cubicBezTo>
                    <a:pt x="6403" y="68"/>
                    <a:pt x="6051" y="0"/>
                    <a:pt x="5670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" name="Google Shape;1357;p34">
              <a:extLst>
                <a:ext uri="{FF2B5EF4-FFF2-40B4-BE49-F238E27FC236}">
                  <a16:creationId xmlns:a16="http://schemas.microsoft.com/office/drawing/2014/main" id="{E6EFE12A-014A-5EC5-78D6-EF8B821B479E}"/>
                </a:ext>
              </a:extLst>
            </p:cNvPr>
            <p:cNvSpPr/>
            <p:nvPr/>
          </p:nvSpPr>
          <p:spPr>
            <a:xfrm>
              <a:off x="858345" y="4476518"/>
              <a:ext cx="210169" cy="225968"/>
            </a:xfrm>
            <a:custGeom>
              <a:avLst/>
              <a:gdLst/>
              <a:ahLst/>
              <a:cxnLst/>
              <a:rect l="l" t="t" r="r" b="b"/>
              <a:pathLst>
                <a:path w="5095" h="5478" extrusionOk="0">
                  <a:moveTo>
                    <a:pt x="1133" y="1"/>
                  </a:moveTo>
                  <a:cubicBezTo>
                    <a:pt x="860" y="1"/>
                    <a:pt x="599" y="13"/>
                    <a:pt x="401" y="28"/>
                  </a:cubicBezTo>
                  <a:cubicBezTo>
                    <a:pt x="401" y="28"/>
                    <a:pt x="0" y="878"/>
                    <a:pt x="50" y="1281"/>
                  </a:cubicBezTo>
                  <a:cubicBezTo>
                    <a:pt x="97" y="1686"/>
                    <a:pt x="436" y="1817"/>
                    <a:pt x="691" y="2050"/>
                  </a:cubicBezTo>
                  <a:cubicBezTo>
                    <a:pt x="947" y="2286"/>
                    <a:pt x="1709" y="2889"/>
                    <a:pt x="2095" y="3012"/>
                  </a:cubicBezTo>
                  <a:cubicBezTo>
                    <a:pt x="2482" y="3132"/>
                    <a:pt x="2993" y="3651"/>
                    <a:pt x="3217" y="4348"/>
                  </a:cubicBezTo>
                  <a:cubicBezTo>
                    <a:pt x="3440" y="5044"/>
                    <a:pt x="3783" y="5389"/>
                    <a:pt x="4151" y="5470"/>
                  </a:cubicBezTo>
                  <a:cubicBezTo>
                    <a:pt x="4174" y="5475"/>
                    <a:pt x="4199" y="5478"/>
                    <a:pt x="4224" y="5478"/>
                  </a:cubicBezTo>
                  <a:cubicBezTo>
                    <a:pt x="4593" y="5478"/>
                    <a:pt x="5095" y="4923"/>
                    <a:pt x="4868" y="4477"/>
                  </a:cubicBezTo>
                  <a:cubicBezTo>
                    <a:pt x="4626" y="4001"/>
                    <a:pt x="4426" y="2549"/>
                    <a:pt x="4116" y="1971"/>
                  </a:cubicBezTo>
                  <a:cubicBezTo>
                    <a:pt x="3804" y="1393"/>
                    <a:pt x="2864" y="405"/>
                    <a:pt x="2465" y="186"/>
                  </a:cubicBezTo>
                  <a:cubicBezTo>
                    <a:pt x="2205" y="43"/>
                    <a:pt x="1648" y="1"/>
                    <a:pt x="1133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Google Shape;1358;p34">
              <a:extLst>
                <a:ext uri="{FF2B5EF4-FFF2-40B4-BE49-F238E27FC236}">
                  <a16:creationId xmlns:a16="http://schemas.microsoft.com/office/drawing/2014/main" id="{7F342176-1506-9BB5-7D63-4BC9536BFCF0}"/>
                </a:ext>
              </a:extLst>
            </p:cNvPr>
            <p:cNvSpPr/>
            <p:nvPr/>
          </p:nvSpPr>
          <p:spPr>
            <a:xfrm>
              <a:off x="1018271" y="4826441"/>
              <a:ext cx="76436" cy="83449"/>
            </a:xfrm>
            <a:custGeom>
              <a:avLst/>
              <a:gdLst/>
              <a:ahLst/>
              <a:cxnLst/>
              <a:rect l="l" t="t" r="r" b="b"/>
              <a:pathLst>
                <a:path w="1853" h="2023" extrusionOk="0">
                  <a:moveTo>
                    <a:pt x="1306" y="1"/>
                  </a:moveTo>
                  <a:cubicBezTo>
                    <a:pt x="1234" y="1"/>
                    <a:pt x="1158" y="8"/>
                    <a:pt x="1078" y="26"/>
                  </a:cubicBezTo>
                  <a:cubicBezTo>
                    <a:pt x="703" y="109"/>
                    <a:pt x="0" y="589"/>
                    <a:pt x="89" y="734"/>
                  </a:cubicBezTo>
                  <a:cubicBezTo>
                    <a:pt x="175" y="877"/>
                    <a:pt x="1552" y="2022"/>
                    <a:pt x="1724" y="2022"/>
                  </a:cubicBezTo>
                  <a:cubicBezTo>
                    <a:pt x="1728" y="2022"/>
                    <a:pt x="1731" y="2022"/>
                    <a:pt x="1734" y="2021"/>
                  </a:cubicBezTo>
                  <a:cubicBezTo>
                    <a:pt x="1853" y="1967"/>
                    <a:pt x="1751" y="95"/>
                    <a:pt x="1751" y="95"/>
                  </a:cubicBezTo>
                  <a:cubicBezTo>
                    <a:pt x="1751" y="95"/>
                    <a:pt x="1566" y="1"/>
                    <a:pt x="1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Google Shape;1359;p34">
              <a:extLst>
                <a:ext uri="{FF2B5EF4-FFF2-40B4-BE49-F238E27FC236}">
                  <a16:creationId xmlns:a16="http://schemas.microsoft.com/office/drawing/2014/main" id="{42C3CDF2-6179-9939-11C3-49D6EB0C10AE}"/>
                </a:ext>
              </a:extLst>
            </p:cNvPr>
            <p:cNvSpPr/>
            <p:nvPr/>
          </p:nvSpPr>
          <p:spPr>
            <a:xfrm>
              <a:off x="810041" y="4352809"/>
              <a:ext cx="280459" cy="509396"/>
            </a:xfrm>
            <a:custGeom>
              <a:avLst/>
              <a:gdLst/>
              <a:ahLst/>
              <a:cxnLst/>
              <a:rect l="l" t="t" r="r" b="b"/>
              <a:pathLst>
                <a:path w="6799" h="12349" extrusionOk="0">
                  <a:moveTo>
                    <a:pt x="1081" y="1"/>
                  </a:moveTo>
                  <a:cubicBezTo>
                    <a:pt x="956" y="1"/>
                    <a:pt x="800" y="25"/>
                    <a:pt x="627" y="107"/>
                  </a:cubicBezTo>
                  <a:cubicBezTo>
                    <a:pt x="196" y="309"/>
                    <a:pt x="0" y="773"/>
                    <a:pt x="0" y="773"/>
                  </a:cubicBezTo>
                  <a:lnTo>
                    <a:pt x="5145" y="12184"/>
                  </a:lnTo>
                  <a:cubicBezTo>
                    <a:pt x="5145" y="12184"/>
                    <a:pt x="5349" y="12348"/>
                    <a:pt x="5657" y="12348"/>
                  </a:cubicBezTo>
                  <a:cubicBezTo>
                    <a:pt x="5800" y="12348"/>
                    <a:pt x="5966" y="12313"/>
                    <a:pt x="6144" y="12209"/>
                  </a:cubicBezTo>
                  <a:cubicBezTo>
                    <a:pt x="6634" y="12047"/>
                    <a:pt x="6799" y="11577"/>
                    <a:pt x="6799" y="11577"/>
                  </a:cubicBezTo>
                  <a:lnTo>
                    <a:pt x="1383" y="55"/>
                  </a:lnTo>
                  <a:cubicBezTo>
                    <a:pt x="1383" y="55"/>
                    <a:pt x="1266" y="1"/>
                    <a:pt x="1081" y="1"/>
                  </a:cubicBez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" name="Google Shape;1360;p34">
              <a:extLst>
                <a:ext uri="{FF2B5EF4-FFF2-40B4-BE49-F238E27FC236}">
                  <a16:creationId xmlns:a16="http://schemas.microsoft.com/office/drawing/2014/main" id="{208C281F-FB46-EDFA-30C1-A25294105C51}"/>
                </a:ext>
              </a:extLst>
            </p:cNvPr>
            <p:cNvSpPr/>
            <p:nvPr/>
          </p:nvSpPr>
          <p:spPr>
            <a:xfrm>
              <a:off x="834008" y="4518180"/>
              <a:ext cx="165536" cy="248779"/>
            </a:xfrm>
            <a:custGeom>
              <a:avLst/>
              <a:gdLst/>
              <a:ahLst/>
              <a:cxnLst/>
              <a:rect l="l" t="t" r="r" b="b"/>
              <a:pathLst>
                <a:path w="4013" h="6031" extrusionOk="0">
                  <a:moveTo>
                    <a:pt x="634" y="0"/>
                  </a:moveTo>
                  <a:cubicBezTo>
                    <a:pt x="634" y="0"/>
                    <a:pt x="246" y="672"/>
                    <a:pt x="147" y="954"/>
                  </a:cubicBezTo>
                  <a:cubicBezTo>
                    <a:pt x="50" y="1236"/>
                    <a:pt x="0" y="1528"/>
                    <a:pt x="198" y="1680"/>
                  </a:cubicBezTo>
                  <a:cubicBezTo>
                    <a:pt x="395" y="1833"/>
                    <a:pt x="1142" y="2774"/>
                    <a:pt x="1432" y="3217"/>
                  </a:cubicBezTo>
                  <a:cubicBezTo>
                    <a:pt x="1724" y="3660"/>
                    <a:pt x="2349" y="6030"/>
                    <a:pt x="2515" y="6030"/>
                  </a:cubicBezTo>
                  <a:cubicBezTo>
                    <a:pt x="2515" y="6030"/>
                    <a:pt x="2516" y="6030"/>
                    <a:pt x="2516" y="6030"/>
                  </a:cubicBezTo>
                  <a:cubicBezTo>
                    <a:pt x="2681" y="6017"/>
                    <a:pt x="3320" y="5597"/>
                    <a:pt x="3461" y="5096"/>
                  </a:cubicBezTo>
                  <a:cubicBezTo>
                    <a:pt x="3604" y="4595"/>
                    <a:pt x="4013" y="3255"/>
                    <a:pt x="3777" y="2715"/>
                  </a:cubicBezTo>
                  <a:cubicBezTo>
                    <a:pt x="3539" y="2173"/>
                    <a:pt x="2939" y="1219"/>
                    <a:pt x="2491" y="864"/>
                  </a:cubicBezTo>
                  <a:cubicBezTo>
                    <a:pt x="2043" y="511"/>
                    <a:pt x="1379" y="361"/>
                    <a:pt x="634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9" name="Google Shape;1361;p34">
              <a:extLst>
                <a:ext uri="{FF2B5EF4-FFF2-40B4-BE49-F238E27FC236}">
                  <a16:creationId xmlns:a16="http://schemas.microsoft.com/office/drawing/2014/main" id="{8F5B36D5-ACAB-B05E-3804-5FCF680FAD6C}"/>
                </a:ext>
              </a:extLst>
            </p:cNvPr>
            <p:cNvSpPr/>
            <p:nvPr/>
          </p:nvSpPr>
          <p:spPr>
            <a:xfrm>
              <a:off x="795810" y="4568753"/>
              <a:ext cx="163474" cy="250057"/>
            </a:xfrm>
            <a:custGeom>
              <a:avLst/>
              <a:gdLst/>
              <a:ahLst/>
              <a:cxnLst/>
              <a:rect l="l" t="t" r="r" b="b"/>
              <a:pathLst>
                <a:path w="3963" h="6062" extrusionOk="0">
                  <a:moveTo>
                    <a:pt x="966" y="0"/>
                  </a:moveTo>
                  <a:cubicBezTo>
                    <a:pt x="745" y="0"/>
                    <a:pt x="494" y="25"/>
                    <a:pt x="225" y="75"/>
                  </a:cubicBezTo>
                  <a:cubicBezTo>
                    <a:pt x="225" y="75"/>
                    <a:pt x="1" y="1017"/>
                    <a:pt x="35" y="1259"/>
                  </a:cubicBezTo>
                  <a:cubicBezTo>
                    <a:pt x="71" y="1498"/>
                    <a:pt x="475" y="1758"/>
                    <a:pt x="698" y="1944"/>
                  </a:cubicBezTo>
                  <a:cubicBezTo>
                    <a:pt x="919" y="2132"/>
                    <a:pt x="2079" y="3440"/>
                    <a:pt x="2138" y="3627"/>
                  </a:cubicBezTo>
                  <a:cubicBezTo>
                    <a:pt x="2200" y="3814"/>
                    <a:pt x="2305" y="5020"/>
                    <a:pt x="2483" y="5406"/>
                  </a:cubicBezTo>
                  <a:cubicBezTo>
                    <a:pt x="2660" y="5792"/>
                    <a:pt x="2880" y="5984"/>
                    <a:pt x="3174" y="6048"/>
                  </a:cubicBezTo>
                  <a:cubicBezTo>
                    <a:pt x="3214" y="6057"/>
                    <a:pt x="3256" y="6062"/>
                    <a:pt x="3298" y="6062"/>
                  </a:cubicBezTo>
                  <a:cubicBezTo>
                    <a:pt x="3562" y="6062"/>
                    <a:pt x="3842" y="5893"/>
                    <a:pt x="3865" y="5634"/>
                  </a:cubicBezTo>
                  <a:cubicBezTo>
                    <a:pt x="3893" y="5335"/>
                    <a:pt x="3733" y="4945"/>
                    <a:pt x="3731" y="4583"/>
                  </a:cubicBezTo>
                  <a:cubicBezTo>
                    <a:pt x="3730" y="4221"/>
                    <a:pt x="3963" y="2469"/>
                    <a:pt x="3613" y="1923"/>
                  </a:cubicBezTo>
                  <a:cubicBezTo>
                    <a:pt x="3261" y="1380"/>
                    <a:pt x="1927" y="264"/>
                    <a:pt x="1645" y="122"/>
                  </a:cubicBezTo>
                  <a:cubicBezTo>
                    <a:pt x="1485" y="41"/>
                    <a:pt x="1250" y="0"/>
                    <a:pt x="96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0" name="Google Shape;1362;p34">
              <a:extLst>
                <a:ext uri="{FF2B5EF4-FFF2-40B4-BE49-F238E27FC236}">
                  <a16:creationId xmlns:a16="http://schemas.microsoft.com/office/drawing/2014/main" id="{DE47B9F1-B611-A8E7-7CD5-C87EA592CBF3}"/>
                </a:ext>
              </a:extLst>
            </p:cNvPr>
            <p:cNvSpPr/>
            <p:nvPr/>
          </p:nvSpPr>
          <p:spPr>
            <a:xfrm>
              <a:off x="97365" y="4556708"/>
              <a:ext cx="687803" cy="526309"/>
            </a:xfrm>
            <a:custGeom>
              <a:avLst/>
              <a:gdLst/>
              <a:ahLst/>
              <a:cxnLst/>
              <a:rect l="l" t="t" r="r" b="b"/>
              <a:pathLst>
                <a:path w="16674" h="12759" extrusionOk="0">
                  <a:moveTo>
                    <a:pt x="12729" y="0"/>
                  </a:moveTo>
                  <a:cubicBezTo>
                    <a:pt x="11946" y="0"/>
                    <a:pt x="1844" y="5357"/>
                    <a:pt x="1844" y="5357"/>
                  </a:cubicBezTo>
                  <a:cubicBezTo>
                    <a:pt x="364" y="6600"/>
                    <a:pt x="0" y="9000"/>
                    <a:pt x="413" y="10353"/>
                  </a:cubicBezTo>
                  <a:cubicBezTo>
                    <a:pt x="824" y="11689"/>
                    <a:pt x="1638" y="12759"/>
                    <a:pt x="3214" y="12759"/>
                  </a:cubicBezTo>
                  <a:cubicBezTo>
                    <a:pt x="3235" y="12759"/>
                    <a:pt x="3255" y="12759"/>
                    <a:pt x="3276" y="12758"/>
                  </a:cubicBezTo>
                  <a:cubicBezTo>
                    <a:pt x="4893" y="12731"/>
                    <a:pt x="15755" y="8167"/>
                    <a:pt x="16031" y="7918"/>
                  </a:cubicBezTo>
                  <a:cubicBezTo>
                    <a:pt x="16309" y="7667"/>
                    <a:pt x="16673" y="6058"/>
                    <a:pt x="15682" y="3462"/>
                  </a:cubicBezTo>
                  <a:cubicBezTo>
                    <a:pt x="14690" y="868"/>
                    <a:pt x="13512" y="0"/>
                    <a:pt x="1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1" name="Google Shape;1363;p34">
              <a:extLst>
                <a:ext uri="{FF2B5EF4-FFF2-40B4-BE49-F238E27FC236}">
                  <a16:creationId xmlns:a16="http://schemas.microsoft.com/office/drawing/2014/main" id="{8997BA87-199E-DC87-7855-23D97852450E}"/>
                </a:ext>
              </a:extLst>
            </p:cNvPr>
            <p:cNvSpPr/>
            <p:nvPr/>
          </p:nvSpPr>
          <p:spPr>
            <a:xfrm>
              <a:off x="776629" y="4613344"/>
              <a:ext cx="143839" cy="192844"/>
            </a:xfrm>
            <a:custGeom>
              <a:avLst/>
              <a:gdLst/>
              <a:ahLst/>
              <a:cxnLst/>
              <a:rect l="l" t="t" r="r" b="b"/>
              <a:pathLst>
                <a:path w="3487" h="4675" extrusionOk="0">
                  <a:moveTo>
                    <a:pt x="951" y="0"/>
                  </a:moveTo>
                  <a:cubicBezTo>
                    <a:pt x="710" y="0"/>
                    <a:pt x="465" y="25"/>
                    <a:pt x="350" y="86"/>
                  </a:cubicBezTo>
                  <a:cubicBezTo>
                    <a:pt x="105" y="217"/>
                    <a:pt x="0" y="1296"/>
                    <a:pt x="628" y="1857"/>
                  </a:cubicBezTo>
                  <a:cubicBezTo>
                    <a:pt x="628" y="1857"/>
                    <a:pt x="960" y="2019"/>
                    <a:pt x="1152" y="2089"/>
                  </a:cubicBezTo>
                  <a:cubicBezTo>
                    <a:pt x="1342" y="2161"/>
                    <a:pt x="1702" y="2627"/>
                    <a:pt x="1757" y="2857"/>
                  </a:cubicBezTo>
                  <a:cubicBezTo>
                    <a:pt x="1812" y="3085"/>
                    <a:pt x="1734" y="4014"/>
                    <a:pt x="2009" y="4320"/>
                  </a:cubicBezTo>
                  <a:cubicBezTo>
                    <a:pt x="2235" y="4573"/>
                    <a:pt x="2474" y="4675"/>
                    <a:pt x="2708" y="4675"/>
                  </a:cubicBezTo>
                  <a:cubicBezTo>
                    <a:pt x="2757" y="4675"/>
                    <a:pt x="2807" y="4670"/>
                    <a:pt x="2856" y="4661"/>
                  </a:cubicBezTo>
                  <a:cubicBezTo>
                    <a:pt x="3134" y="4612"/>
                    <a:pt x="3190" y="4278"/>
                    <a:pt x="3183" y="3963"/>
                  </a:cubicBezTo>
                  <a:cubicBezTo>
                    <a:pt x="3176" y="3647"/>
                    <a:pt x="3487" y="1948"/>
                    <a:pt x="3265" y="1672"/>
                  </a:cubicBezTo>
                  <a:cubicBezTo>
                    <a:pt x="3042" y="1395"/>
                    <a:pt x="1693" y="165"/>
                    <a:pt x="1561" y="77"/>
                  </a:cubicBezTo>
                  <a:cubicBezTo>
                    <a:pt x="1491" y="32"/>
                    <a:pt x="1223" y="0"/>
                    <a:pt x="951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2" name="Google Shape;1364;p34">
              <a:extLst>
                <a:ext uri="{FF2B5EF4-FFF2-40B4-BE49-F238E27FC236}">
                  <a16:creationId xmlns:a16="http://schemas.microsoft.com/office/drawing/2014/main" id="{F7A8CC29-97EB-C796-C1EC-6CAF1B74EC68}"/>
                </a:ext>
              </a:extLst>
            </p:cNvPr>
            <p:cNvSpPr/>
            <p:nvPr/>
          </p:nvSpPr>
          <p:spPr>
            <a:xfrm>
              <a:off x="833636" y="4613715"/>
              <a:ext cx="81469" cy="172590"/>
            </a:xfrm>
            <a:custGeom>
              <a:avLst/>
              <a:gdLst/>
              <a:ahLst/>
              <a:cxnLst/>
              <a:rect l="l" t="t" r="r" b="b"/>
              <a:pathLst>
                <a:path w="1975" h="4184" extrusionOk="0">
                  <a:moveTo>
                    <a:pt x="3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42" y="36"/>
                    <a:pt x="338" y="191"/>
                    <a:pt x="564" y="372"/>
                  </a:cubicBezTo>
                  <a:cubicBezTo>
                    <a:pt x="651" y="441"/>
                    <a:pt x="742" y="513"/>
                    <a:pt x="838" y="585"/>
                  </a:cubicBezTo>
                  <a:cubicBezTo>
                    <a:pt x="925" y="653"/>
                    <a:pt x="1235" y="894"/>
                    <a:pt x="1509" y="1199"/>
                  </a:cubicBezTo>
                  <a:cubicBezTo>
                    <a:pt x="1635" y="1338"/>
                    <a:pt x="1733" y="1471"/>
                    <a:pt x="1804" y="1594"/>
                  </a:cubicBezTo>
                  <a:cubicBezTo>
                    <a:pt x="1886" y="1736"/>
                    <a:pt x="1932" y="1867"/>
                    <a:pt x="1939" y="1982"/>
                  </a:cubicBezTo>
                  <a:cubicBezTo>
                    <a:pt x="1970" y="2468"/>
                    <a:pt x="1724" y="4167"/>
                    <a:pt x="1722" y="4184"/>
                  </a:cubicBezTo>
                  <a:cubicBezTo>
                    <a:pt x="1726" y="4166"/>
                    <a:pt x="1975" y="2468"/>
                    <a:pt x="1941" y="1982"/>
                  </a:cubicBezTo>
                  <a:cubicBezTo>
                    <a:pt x="1934" y="1866"/>
                    <a:pt x="1889" y="1735"/>
                    <a:pt x="1805" y="1592"/>
                  </a:cubicBezTo>
                  <a:cubicBezTo>
                    <a:pt x="1735" y="1468"/>
                    <a:pt x="1635" y="1337"/>
                    <a:pt x="1511" y="1197"/>
                  </a:cubicBezTo>
                  <a:cubicBezTo>
                    <a:pt x="1237" y="892"/>
                    <a:pt x="926" y="650"/>
                    <a:pt x="839" y="583"/>
                  </a:cubicBezTo>
                  <a:cubicBezTo>
                    <a:pt x="742" y="511"/>
                    <a:pt x="651" y="438"/>
                    <a:pt x="565" y="370"/>
                  </a:cubicBezTo>
                  <a:cubicBezTo>
                    <a:pt x="340" y="190"/>
                    <a:pt x="143" y="35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lose/>
                  <a:moveTo>
                    <a:pt x="1723" y="4183"/>
                  </a:moveTo>
                  <a:cubicBezTo>
                    <a:pt x="1723" y="4183"/>
                    <a:pt x="1723" y="4183"/>
                    <a:pt x="1722" y="4184"/>
                  </a:cubicBezTo>
                  <a:cubicBezTo>
                    <a:pt x="1723" y="4184"/>
                    <a:pt x="1723" y="4183"/>
                    <a:pt x="1723" y="4183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Google Shape;1365;p34">
              <a:extLst>
                <a:ext uri="{FF2B5EF4-FFF2-40B4-BE49-F238E27FC236}">
                  <a16:creationId xmlns:a16="http://schemas.microsoft.com/office/drawing/2014/main" id="{C29FD3EA-9559-4013-40DB-26F674E75519}"/>
                </a:ext>
              </a:extLst>
            </p:cNvPr>
            <p:cNvSpPr/>
            <p:nvPr/>
          </p:nvSpPr>
          <p:spPr>
            <a:xfrm>
              <a:off x="104089" y="4726493"/>
              <a:ext cx="678439" cy="356606"/>
            </a:xfrm>
            <a:custGeom>
              <a:avLst/>
              <a:gdLst/>
              <a:ahLst/>
              <a:cxnLst/>
              <a:rect l="l" t="t" r="r" b="b"/>
              <a:pathLst>
                <a:path w="16447" h="8645" extrusionOk="0">
                  <a:moveTo>
                    <a:pt x="15747" y="1"/>
                  </a:moveTo>
                  <a:cubicBezTo>
                    <a:pt x="14562" y="512"/>
                    <a:pt x="3985" y="5060"/>
                    <a:pt x="2601" y="5198"/>
                  </a:cubicBezTo>
                  <a:cubicBezTo>
                    <a:pt x="2435" y="5215"/>
                    <a:pt x="2273" y="5224"/>
                    <a:pt x="2118" y="5224"/>
                  </a:cubicBezTo>
                  <a:cubicBezTo>
                    <a:pt x="1079" y="5224"/>
                    <a:pt x="325" y="4798"/>
                    <a:pt x="442" y="3085"/>
                  </a:cubicBezTo>
                  <a:lnTo>
                    <a:pt x="442" y="3085"/>
                  </a:lnTo>
                  <a:cubicBezTo>
                    <a:pt x="37" y="4191"/>
                    <a:pt x="1" y="5410"/>
                    <a:pt x="255" y="6238"/>
                  </a:cubicBezTo>
                  <a:cubicBezTo>
                    <a:pt x="666" y="7574"/>
                    <a:pt x="1478" y="8644"/>
                    <a:pt x="3054" y="8644"/>
                  </a:cubicBezTo>
                  <a:cubicBezTo>
                    <a:pt x="3075" y="8644"/>
                    <a:pt x="3095" y="8644"/>
                    <a:pt x="3116" y="8644"/>
                  </a:cubicBezTo>
                  <a:cubicBezTo>
                    <a:pt x="4734" y="8615"/>
                    <a:pt x="15593" y="4053"/>
                    <a:pt x="15871" y="3803"/>
                  </a:cubicBezTo>
                  <a:cubicBezTo>
                    <a:pt x="16122" y="3573"/>
                    <a:pt x="16447" y="2212"/>
                    <a:pt x="15747" y="1"/>
                  </a:cubicBezTo>
                  <a:close/>
                </a:path>
              </a:pathLst>
            </a:custGeom>
            <a:solidFill>
              <a:srgbClr val="D9E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4" name="Google Shape;1366;p34">
              <a:extLst>
                <a:ext uri="{FF2B5EF4-FFF2-40B4-BE49-F238E27FC236}">
                  <a16:creationId xmlns:a16="http://schemas.microsoft.com/office/drawing/2014/main" id="{4192EA3F-7F22-66AA-B29F-D33502BA826F}"/>
                </a:ext>
              </a:extLst>
            </p:cNvPr>
            <p:cNvSpPr/>
            <p:nvPr/>
          </p:nvSpPr>
          <p:spPr>
            <a:xfrm>
              <a:off x="370358" y="4025243"/>
              <a:ext cx="206704" cy="435930"/>
            </a:xfrm>
            <a:custGeom>
              <a:avLst/>
              <a:gdLst/>
              <a:ahLst/>
              <a:cxnLst/>
              <a:rect l="l" t="t" r="r" b="b"/>
              <a:pathLst>
                <a:path w="5011" h="10568" extrusionOk="0">
                  <a:moveTo>
                    <a:pt x="0" y="0"/>
                  </a:moveTo>
                  <a:cubicBezTo>
                    <a:pt x="0" y="1"/>
                    <a:pt x="964" y="1321"/>
                    <a:pt x="1781" y="2450"/>
                  </a:cubicBezTo>
                  <a:cubicBezTo>
                    <a:pt x="2598" y="3580"/>
                    <a:pt x="4777" y="6070"/>
                    <a:pt x="4982" y="10568"/>
                  </a:cubicBezTo>
                  <a:cubicBezTo>
                    <a:pt x="4982" y="10568"/>
                    <a:pt x="5010" y="7007"/>
                    <a:pt x="4083" y="5202"/>
                  </a:cubicBezTo>
                  <a:cubicBezTo>
                    <a:pt x="3159" y="340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5" name="Google Shape;1367;p34">
              <a:extLst>
                <a:ext uri="{FF2B5EF4-FFF2-40B4-BE49-F238E27FC236}">
                  <a16:creationId xmlns:a16="http://schemas.microsoft.com/office/drawing/2014/main" id="{7756345E-ED34-09A0-3E74-69C6A98C9DAB}"/>
                </a:ext>
              </a:extLst>
            </p:cNvPr>
            <p:cNvSpPr/>
            <p:nvPr/>
          </p:nvSpPr>
          <p:spPr>
            <a:xfrm>
              <a:off x="102109" y="4678313"/>
              <a:ext cx="284584" cy="179314"/>
            </a:xfrm>
            <a:custGeom>
              <a:avLst/>
              <a:gdLst/>
              <a:ahLst/>
              <a:cxnLst/>
              <a:rect l="l" t="t" r="r" b="b"/>
              <a:pathLst>
                <a:path w="6899" h="4347" extrusionOk="0">
                  <a:moveTo>
                    <a:pt x="6898" y="1"/>
                  </a:moveTo>
                  <a:lnTo>
                    <a:pt x="6898" y="1"/>
                  </a:lnTo>
                  <a:cubicBezTo>
                    <a:pt x="6898" y="1"/>
                    <a:pt x="2728" y="1368"/>
                    <a:pt x="1364" y="2031"/>
                  </a:cubicBezTo>
                  <a:cubicBezTo>
                    <a:pt x="1" y="2695"/>
                    <a:pt x="442" y="4346"/>
                    <a:pt x="442" y="4346"/>
                  </a:cubicBezTo>
                  <a:cubicBezTo>
                    <a:pt x="442" y="4346"/>
                    <a:pt x="788" y="3280"/>
                    <a:pt x="1341" y="2892"/>
                  </a:cubicBezTo>
                  <a:cubicBezTo>
                    <a:pt x="1896" y="2505"/>
                    <a:pt x="4185" y="1087"/>
                    <a:pt x="6898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Google Shape;1368;p34">
              <a:extLst>
                <a:ext uri="{FF2B5EF4-FFF2-40B4-BE49-F238E27FC236}">
                  <a16:creationId xmlns:a16="http://schemas.microsoft.com/office/drawing/2014/main" id="{FF61FA10-24A7-7D11-F996-5EEB1FB68E92}"/>
                </a:ext>
              </a:extLst>
            </p:cNvPr>
            <p:cNvSpPr/>
            <p:nvPr/>
          </p:nvSpPr>
          <p:spPr>
            <a:xfrm>
              <a:off x="466883" y="4887244"/>
              <a:ext cx="473261" cy="131794"/>
            </a:xfrm>
            <a:custGeom>
              <a:avLst/>
              <a:gdLst/>
              <a:ahLst/>
              <a:cxnLst/>
              <a:rect l="l" t="t" r="r" b="b"/>
              <a:pathLst>
                <a:path w="11473" h="3195" extrusionOk="0">
                  <a:moveTo>
                    <a:pt x="11472" y="1"/>
                  </a:moveTo>
                  <a:lnTo>
                    <a:pt x="11472" y="1"/>
                  </a:lnTo>
                  <a:cubicBezTo>
                    <a:pt x="11472" y="1"/>
                    <a:pt x="11252" y="100"/>
                    <a:pt x="10902" y="249"/>
                  </a:cubicBezTo>
                  <a:lnTo>
                    <a:pt x="10902" y="249"/>
                  </a:lnTo>
                  <a:cubicBezTo>
                    <a:pt x="11294" y="98"/>
                    <a:pt x="11472" y="1"/>
                    <a:pt x="11472" y="1"/>
                  </a:cubicBezTo>
                  <a:close/>
                  <a:moveTo>
                    <a:pt x="10902" y="249"/>
                  </a:moveTo>
                  <a:lnTo>
                    <a:pt x="10902" y="249"/>
                  </a:lnTo>
                  <a:cubicBezTo>
                    <a:pt x="10531" y="392"/>
                    <a:pt x="9969" y="583"/>
                    <a:pt x="9187" y="788"/>
                  </a:cubicBezTo>
                  <a:cubicBezTo>
                    <a:pt x="7984" y="1101"/>
                    <a:pt x="5936" y="1141"/>
                    <a:pt x="4981" y="1141"/>
                  </a:cubicBezTo>
                  <a:cubicBezTo>
                    <a:pt x="4660" y="1141"/>
                    <a:pt x="4462" y="1136"/>
                    <a:pt x="4462" y="1136"/>
                  </a:cubicBezTo>
                  <a:cubicBezTo>
                    <a:pt x="4462" y="1136"/>
                    <a:pt x="1522" y="2567"/>
                    <a:pt x="1" y="3181"/>
                  </a:cubicBezTo>
                  <a:cubicBezTo>
                    <a:pt x="1" y="3181"/>
                    <a:pt x="137" y="3194"/>
                    <a:pt x="365" y="3194"/>
                  </a:cubicBezTo>
                  <a:cubicBezTo>
                    <a:pt x="774" y="3194"/>
                    <a:pt x="1477" y="3150"/>
                    <a:pt x="2226" y="2904"/>
                  </a:cubicBezTo>
                  <a:cubicBezTo>
                    <a:pt x="3395" y="2523"/>
                    <a:pt x="4462" y="1938"/>
                    <a:pt x="4462" y="1938"/>
                  </a:cubicBezTo>
                  <a:cubicBezTo>
                    <a:pt x="4462" y="1938"/>
                    <a:pt x="6000" y="1809"/>
                    <a:pt x="7530" y="1447"/>
                  </a:cubicBezTo>
                  <a:cubicBezTo>
                    <a:pt x="8598" y="1196"/>
                    <a:pt x="10094" y="591"/>
                    <a:pt x="10902" y="249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7" name="Google Shape;1369;p34">
              <a:extLst>
                <a:ext uri="{FF2B5EF4-FFF2-40B4-BE49-F238E27FC236}">
                  <a16:creationId xmlns:a16="http://schemas.microsoft.com/office/drawing/2014/main" id="{C79C1959-FA27-ADCD-86D1-24B22DA136C0}"/>
                </a:ext>
              </a:extLst>
            </p:cNvPr>
            <p:cNvSpPr/>
            <p:nvPr/>
          </p:nvSpPr>
          <p:spPr>
            <a:xfrm>
              <a:off x="1219571" y="3977516"/>
              <a:ext cx="144952" cy="242138"/>
            </a:xfrm>
            <a:custGeom>
              <a:avLst/>
              <a:gdLst/>
              <a:ahLst/>
              <a:cxnLst/>
              <a:rect l="l" t="t" r="r" b="b"/>
              <a:pathLst>
                <a:path w="3514" h="5870" extrusionOk="0">
                  <a:moveTo>
                    <a:pt x="0" y="1"/>
                  </a:moveTo>
                  <a:lnTo>
                    <a:pt x="0" y="1"/>
                  </a:lnTo>
                  <a:cubicBezTo>
                    <a:pt x="1965" y="2620"/>
                    <a:pt x="2754" y="4433"/>
                    <a:pt x="2796" y="4953"/>
                  </a:cubicBezTo>
                  <a:cubicBezTo>
                    <a:pt x="2840" y="5470"/>
                    <a:pt x="2630" y="5870"/>
                    <a:pt x="2630" y="5870"/>
                  </a:cubicBezTo>
                  <a:cubicBezTo>
                    <a:pt x="2630" y="5870"/>
                    <a:pt x="3513" y="5576"/>
                    <a:pt x="3206" y="4419"/>
                  </a:cubicBezTo>
                  <a:cubicBezTo>
                    <a:pt x="2899" y="326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8" name="Google Shape;1370;p34">
              <a:extLst>
                <a:ext uri="{FF2B5EF4-FFF2-40B4-BE49-F238E27FC236}">
                  <a16:creationId xmlns:a16="http://schemas.microsoft.com/office/drawing/2014/main" id="{8EE3EF92-52A0-2FDD-E33E-36FD5954F1B0}"/>
                </a:ext>
              </a:extLst>
            </p:cNvPr>
            <p:cNvSpPr/>
            <p:nvPr/>
          </p:nvSpPr>
          <p:spPr>
            <a:xfrm>
              <a:off x="200201" y="4641971"/>
              <a:ext cx="167846" cy="39518"/>
            </a:xfrm>
            <a:custGeom>
              <a:avLst/>
              <a:gdLst/>
              <a:ahLst/>
              <a:cxnLst/>
              <a:rect l="l" t="t" r="r" b="b"/>
              <a:pathLst>
                <a:path w="4069" h="958" extrusionOk="0">
                  <a:moveTo>
                    <a:pt x="1673" y="1"/>
                  </a:moveTo>
                  <a:cubicBezTo>
                    <a:pt x="1633" y="1"/>
                    <a:pt x="1593" y="2"/>
                    <a:pt x="1553" y="4"/>
                  </a:cubicBezTo>
                  <a:cubicBezTo>
                    <a:pt x="332" y="75"/>
                    <a:pt x="0" y="720"/>
                    <a:pt x="0" y="720"/>
                  </a:cubicBezTo>
                  <a:cubicBezTo>
                    <a:pt x="0" y="720"/>
                    <a:pt x="767" y="507"/>
                    <a:pt x="1779" y="507"/>
                  </a:cubicBezTo>
                  <a:cubicBezTo>
                    <a:pt x="2483" y="507"/>
                    <a:pt x="3305" y="610"/>
                    <a:pt x="4069" y="958"/>
                  </a:cubicBezTo>
                  <a:cubicBezTo>
                    <a:pt x="4069" y="958"/>
                    <a:pt x="2860" y="1"/>
                    <a:pt x="167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9" name="Google Shape;1371;p34">
              <a:extLst>
                <a:ext uri="{FF2B5EF4-FFF2-40B4-BE49-F238E27FC236}">
                  <a16:creationId xmlns:a16="http://schemas.microsoft.com/office/drawing/2014/main" id="{6D1535BE-4E13-72AE-FE54-DBA35257E891}"/>
                </a:ext>
              </a:extLst>
            </p:cNvPr>
            <p:cNvSpPr/>
            <p:nvPr/>
          </p:nvSpPr>
          <p:spPr>
            <a:xfrm>
              <a:off x="853973" y="4569660"/>
              <a:ext cx="99619" cy="186697"/>
            </a:xfrm>
            <a:custGeom>
              <a:avLst/>
              <a:gdLst/>
              <a:ahLst/>
              <a:cxnLst/>
              <a:rect l="l" t="t" r="r" b="b"/>
              <a:pathLst>
                <a:path w="2415" h="4526" extrusionOk="0">
                  <a:moveTo>
                    <a:pt x="2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178" y="29"/>
                    <a:pt x="672" y="361"/>
                    <a:pt x="1177" y="789"/>
                  </a:cubicBezTo>
                  <a:cubicBezTo>
                    <a:pt x="1438" y="1011"/>
                    <a:pt x="1675" y="1238"/>
                    <a:pt x="1863" y="1443"/>
                  </a:cubicBezTo>
                  <a:cubicBezTo>
                    <a:pt x="2077" y="1678"/>
                    <a:pt x="2218" y="1877"/>
                    <a:pt x="2282" y="2034"/>
                  </a:cubicBezTo>
                  <a:cubicBezTo>
                    <a:pt x="2344" y="2186"/>
                    <a:pt x="2383" y="2412"/>
                    <a:pt x="2399" y="2704"/>
                  </a:cubicBezTo>
                  <a:cubicBezTo>
                    <a:pt x="2411" y="2938"/>
                    <a:pt x="2409" y="3216"/>
                    <a:pt x="2392" y="3529"/>
                  </a:cubicBezTo>
                  <a:cubicBezTo>
                    <a:pt x="2362" y="4063"/>
                    <a:pt x="2299" y="4521"/>
                    <a:pt x="2299" y="4525"/>
                  </a:cubicBezTo>
                  <a:cubicBezTo>
                    <a:pt x="2300" y="4521"/>
                    <a:pt x="2363" y="4064"/>
                    <a:pt x="2395" y="3531"/>
                  </a:cubicBezTo>
                  <a:cubicBezTo>
                    <a:pt x="2413" y="3217"/>
                    <a:pt x="2414" y="2941"/>
                    <a:pt x="2402" y="2705"/>
                  </a:cubicBezTo>
                  <a:cubicBezTo>
                    <a:pt x="2387" y="2413"/>
                    <a:pt x="2348" y="2186"/>
                    <a:pt x="2286" y="2034"/>
                  </a:cubicBezTo>
                  <a:cubicBezTo>
                    <a:pt x="2221" y="1877"/>
                    <a:pt x="2080" y="1678"/>
                    <a:pt x="1864" y="1441"/>
                  </a:cubicBezTo>
                  <a:cubicBezTo>
                    <a:pt x="1678" y="1237"/>
                    <a:pt x="1441" y="1010"/>
                    <a:pt x="1178" y="787"/>
                  </a:cubicBezTo>
                  <a:cubicBezTo>
                    <a:pt x="673" y="356"/>
                    <a:pt x="178" y="26"/>
                    <a:pt x="2" y="1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0" name="Google Shape;1372;p34">
              <a:extLst>
                <a:ext uri="{FF2B5EF4-FFF2-40B4-BE49-F238E27FC236}">
                  <a16:creationId xmlns:a16="http://schemas.microsoft.com/office/drawing/2014/main" id="{4B3E2C46-E375-4E33-B6AA-D94B02F8A001}"/>
                </a:ext>
              </a:extLst>
            </p:cNvPr>
            <p:cNvSpPr/>
            <p:nvPr/>
          </p:nvSpPr>
          <p:spPr>
            <a:xfrm>
              <a:off x="1405361" y="4320098"/>
              <a:ext cx="178530" cy="113726"/>
            </a:xfrm>
            <a:custGeom>
              <a:avLst/>
              <a:gdLst/>
              <a:ahLst/>
              <a:cxnLst/>
              <a:rect l="l" t="t" r="r" b="b"/>
              <a:pathLst>
                <a:path w="4328" h="2757" extrusionOk="0">
                  <a:moveTo>
                    <a:pt x="2414" y="0"/>
                  </a:moveTo>
                  <a:cubicBezTo>
                    <a:pt x="1905" y="0"/>
                    <a:pt x="1419" y="246"/>
                    <a:pt x="1087" y="654"/>
                  </a:cubicBezTo>
                  <a:cubicBezTo>
                    <a:pt x="516" y="1358"/>
                    <a:pt x="1" y="2601"/>
                    <a:pt x="1" y="2601"/>
                  </a:cubicBezTo>
                  <a:lnTo>
                    <a:pt x="3477" y="2756"/>
                  </a:lnTo>
                  <a:cubicBezTo>
                    <a:pt x="3477" y="2756"/>
                    <a:pt x="4328" y="1111"/>
                    <a:pt x="3510" y="420"/>
                  </a:cubicBezTo>
                  <a:cubicBezTo>
                    <a:pt x="3166" y="130"/>
                    <a:pt x="2784" y="0"/>
                    <a:pt x="2414" y="0"/>
                  </a:cubicBezTo>
                  <a:close/>
                </a:path>
              </a:pathLst>
            </a:custGeom>
            <a:solidFill>
              <a:srgbClr val="F05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Google Shape;1373;p34">
              <a:extLst>
                <a:ext uri="{FF2B5EF4-FFF2-40B4-BE49-F238E27FC236}">
                  <a16:creationId xmlns:a16="http://schemas.microsoft.com/office/drawing/2014/main" id="{61218A56-AF68-1D62-92CF-372D938F1958}"/>
                </a:ext>
              </a:extLst>
            </p:cNvPr>
            <p:cNvSpPr/>
            <p:nvPr/>
          </p:nvSpPr>
          <p:spPr>
            <a:xfrm>
              <a:off x="930367" y="4380570"/>
              <a:ext cx="868395" cy="704426"/>
            </a:xfrm>
            <a:custGeom>
              <a:avLst/>
              <a:gdLst/>
              <a:ahLst/>
              <a:cxnLst/>
              <a:rect l="l" t="t" r="r" b="b"/>
              <a:pathLst>
                <a:path w="21052" h="17077" extrusionOk="0">
                  <a:moveTo>
                    <a:pt x="8659" y="1"/>
                  </a:moveTo>
                  <a:lnTo>
                    <a:pt x="1" y="17076"/>
                  </a:lnTo>
                  <a:lnTo>
                    <a:pt x="12633" y="16903"/>
                  </a:lnTo>
                  <a:lnTo>
                    <a:pt x="21052" y="1061"/>
                  </a:lnTo>
                  <a:lnTo>
                    <a:pt x="8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Google Shape;1374;p34">
              <a:extLst>
                <a:ext uri="{FF2B5EF4-FFF2-40B4-BE49-F238E27FC236}">
                  <a16:creationId xmlns:a16="http://schemas.microsoft.com/office/drawing/2014/main" id="{5B1ECFDB-F349-CF3E-9178-1B5DA7B10AF7}"/>
                </a:ext>
              </a:extLst>
            </p:cNvPr>
            <p:cNvSpPr/>
            <p:nvPr/>
          </p:nvSpPr>
          <p:spPr>
            <a:xfrm>
              <a:off x="941959" y="4397194"/>
              <a:ext cx="868354" cy="704426"/>
            </a:xfrm>
            <a:custGeom>
              <a:avLst/>
              <a:gdLst/>
              <a:ahLst/>
              <a:cxnLst/>
              <a:rect l="l" t="t" r="r" b="b"/>
              <a:pathLst>
                <a:path w="21051" h="17077" extrusionOk="0">
                  <a:moveTo>
                    <a:pt x="8657" y="0"/>
                  </a:moveTo>
                  <a:lnTo>
                    <a:pt x="1" y="17077"/>
                  </a:lnTo>
                  <a:lnTo>
                    <a:pt x="1" y="17077"/>
                  </a:lnTo>
                  <a:lnTo>
                    <a:pt x="12633" y="16902"/>
                  </a:lnTo>
                  <a:lnTo>
                    <a:pt x="21050" y="1058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Google Shape;1375;p34">
              <a:extLst>
                <a:ext uri="{FF2B5EF4-FFF2-40B4-BE49-F238E27FC236}">
                  <a16:creationId xmlns:a16="http://schemas.microsoft.com/office/drawing/2014/main" id="{3084A196-2A42-8B97-A6C6-5D945009DC86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4" name="Google Shape;1376;p34">
              <a:extLst>
                <a:ext uri="{FF2B5EF4-FFF2-40B4-BE49-F238E27FC236}">
                  <a16:creationId xmlns:a16="http://schemas.microsoft.com/office/drawing/2014/main" id="{2F2811BA-54B6-35C4-F9CB-07216514E4D1}"/>
                </a:ext>
              </a:extLst>
            </p:cNvPr>
            <p:cNvSpPr/>
            <p:nvPr/>
          </p:nvSpPr>
          <p:spPr>
            <a:xfrm>
              <a:off x="1488068" y="4342661"/>
              <a:ext cx="40508" cy="40466"/>
            </a:xfrm>
            <a:custGeom>
              <a:avLst/>
              <a:gdLst/>
              <a:ahLst/>
              <a:cxnLst/>
              <a:rect l="l" t="t" r="r" b="b"/>
              <a:pathLst>
                <a:path w="982" h="981" extrusionOk="0">
                  <a:moveTo>
                    <a:pt x="492" y="0"/>
                  </a:moveTo>
                  <a:cubicBezTo>
                    <a:pt x="219" y="0"/>
                    <a:pt x="1" y="217"/>
                    <a:pt x="1" y="490"/>
                  </a:cubicBezTo>
                  <a:cubicBezTo>
                    <a:pt x="1" y="762"/>
                    <a:pt x="221" y="981"/>
                    <a:pt x="492" y="981"/>
                  </a:cubicBezTo>
                  <a:cubicBezTo>
                    <a:pt x="763" y="981"/>
                    <a:pt x="981" y="759"/>
                    <a:pt x="981" y="490"/>
                  </a:cubicBezTo>
                  <a:cubicBezTo>
                    <a:pt x="981" y="220"/>
                    <a:pt x="763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Google Shape;1377;p34">
              <a:extLst>
                <a:ext uri="{FF2B5EF4-FFF2-40B4-BE49-F238E27FC236}">
                  <a16:creationId xmlns:a16="http://schemas.microsoft.com/office/drawing/2014/main" id="{D9441ED0-2670-59B8-38F5-0D375CECD7C7}"/>
                </a:ext>
              </a:extLst>
            </p:cNvPr>
            <p:cNvSpPr/>
            <p:nvPr/>
          </p:nvSpPr>
          <p:spPr>
            <a:xfrm>
              <a:off x="1579478" y="4596844"/>
              <a:ext cx="146685" cy="151470"/>
            </a:xfrm>
            <a:custGeom>
              <a:avLst/>
              <a:gdLst/>
              <a:ahLst/>
              <a:cxnLst/>
              <a:rect l="l" t="t" r="r" b="b"/>
              <a:pathLst>
                <a:path w="3556" h="3672" extrusionOk="0">
                  <a:moveTo>
                    <a:pt x="504" y="1"/>
                  </a:moveTo>
                  <a:cubicBezTo>
                    <a:pt x="196" y="1"/>
                    <a:pt x="0" y="584"/>
                    <a:pt x="107" y="874"/>
                  </a:cubicBezTo>
                  <a:cubicBezTo>
                    <a:pt x="226" y="1191"/>
                    <a:pt x="676" y="1340"/>
                    <a:pt x="1174" y="1712"/>
                  </a:cubicBezTo>
                  <a:cubicBezTo>
                    <a:pt x="1674" y="2084"/>
                    <a:pt x="1896" y="2327"/>
                    <a:pt x="1914" y="2700"/>
                  </a:cubicBezTo>
                  <a:cubicBezTo>
                    <a:pt x="1934" y="3072"/>
                    <a:pt x="2171" y="3552"/>
                    <a:pt x="2323" y="3610"/>
                  </a:cubicBezTo>
                  <a:cubicBezTo>
                    <a:pt x="2481" y="3666"/>
                    <a:pt x="2679" y="3672"/>
                    <a:pt x="2679" y="3672"/>
                  </a:cubicBezTo>
                  <a:cubicBezTo>
                    <a:pt x="3235" y="3432"/>
                    <a:pt x="3476" y="3119"/>
                    <a:pt x="3517" y="2670"/>
                  </a:cubicBezTo>
                  <a:cubicBezTo>
                    <a:pt x="3555" y="2218"/>
                    <a:pt x="3365" y="1522"/>
                    <a:pt x="3232" y="1163"/>
                  </a:cubicBezTo>
                  <a:cubicBezTo>
                    <a:pt x="3102" y="805"/>
                    <a:pt x="2747" y="523"/>
                    <a:pt x="2407" y="370"/>
                  </a:cubicBezTo>
                  <a:cubicBezTo>
                    <a:pt x="2067" y="216"/>
                    <a:pt x="958" y="147"/>
                    <a:pt x="595" y="18"/>
                  </a:cubicBezTo>
                  <a:cubicBezTo>
                    <a:pt x="564" y="6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6" name="Google Shape;1378;p34">
              <a:extLst>
                <a:ext uri="{FF2B5EF4-FFF2-40B4-BE49-F238E27FC236}">
                  <a16:creationId xmlns:a16="http://schemas.microsoft.com/office/drawing/2014/main" id="{630714BA-4816-9BA5-670A-D71C4CF79A4D}"/>
                </a:ext>
              </a:extLst>
            </p:cNvPr>
            <p:cNvSpPr/>
            <p:nvPr/>
          </p:nvSpPr>
          <p:spPr>
            <a:xfrm>
              <a:off x="1534350" y="4687429"/>
              <a:ext cx="162401" cy="105270"/>
            </a:xfrm>
            <a:custGeom>
              <a:avLst/>
              <a:gdLst/>
              <a:ahLst/>
              <a:cxnLst/>
              <a:rect l="l" t="t" r="r" b="b"/>
              <a:pathLst>
                <a:path w="3937" h="2552" extrusionOk="0">
                  <a:moveTo>
                    <a:pt x="2076" y="1"/>
                  </a:moveTo>
                  <a:cubicBezTo>
                    <a:pt x="1618" y="1"/>
                    <a:pt x="1042" y="105"/>
                    <a:pt x="710" y="105"/>
                  </a:cubicBezTo>
                  <a:cubicBezTo>
                    <a:pt x="693" y="105"/>
                    <a:pt x="676" y="105"/>
                    <a:pt x="661" y="104"/>
                  </a:cubicBezTo>
                  <a:cubicBezTo>
                    <a:pt x="655" y="104"/>
                    <a:pt x="649" y="104"/>
                    <a:pt x="643" y="104"/>
                  </a:cubicBezTo>
                  <a:cubicBezTo>
                    <a:pt x="194" y="104"/>
                    <a:pt x="1" y="729"/>
                    <a:pt x="136" y="1006"/>
                  </a:cubicBezTo>
                  <a:cubicBezTo>
                    <a:pt x="275" y="1287"/>
                    <a:pt x="926" y="1512"/>
                    <a:pt x="1221" y="1525"/>
                  </a:cubicBezTo>
                  <a:cubicBezTo>
                    <a:pt x="1516" y="1539"/>
                    <a:pt x="2136" y="1842"/>
                    <a:pt x="2361" y="2037"/>
                  </a:cubicBezTo>
                  <a:cubicBezTo>
                    <a:pt x="2557" y="2210"/>
                    <a:pt x="2978" y="2551"/>
                    <a:pt x="3210" y="2551"/>
                  </a:cubicBezTo>
                  <a:cubicBezTo>
                    <a:pt x="3243" y="2551"/>
                    <a:pt x="3272" y="2544"/>
                    <a:pt x="3296" y="2529"/>
                  </a:cubicBezTo>
                  <a:cubicBezTo>
                    <a:pt x="3755" y="2177"/>
                    <a:pt x="3937" y="1514"/>
                    <a:pt x="3901" y="1281"/>
                  </a:cubicBezTo>
                  <a:cubicBezTo>
                    <a:pt x="3866" y="1048"/>
                    <a:pt x="3014" y="291"/>
                    <a:pt x="2591" y="83"/>
                  </a:cubicBezTo>
                  <a:cubicBezTo>
                    <a:pt x="2465" y="22"/>
                    <a:pt x="2282" y="1"/>
                    <a:pt x="2076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Google Shape;1379;p34">
              <a:extLst>
                <a:ext uri="{FF2B5EF4-FFF2-40B4-BE49-F238E27FC236}">
                  <a16:creationId xmlns:a16="http://schemas.microsoft.com/office/drawing/2014/main" id="{CA6321E6-FD02-7FF6-B745-C7DBFE8001A0}"/>
                </a:ext>
              </a:extLst>
            </p:cNvPr>
            <p:cNvSpPr/>
            <p:nvPr/>
          </p:nvSpPr>
          <p:spPr>
            <a:xfrm>
              <a:off x="1489181" y="4778880"/>
              <a:ext cx="149366" cy="87203"/>
            </a:xfrm>
            <a:custGeom>
              <a:avLst/>
              <a:gdLst/>
              <a:ahLst/>
              <a:cxnLst/>
              <a:rect l="l" t="t" r="r" b="b"/>
              <a:pathLst>
                <a:path w="3621" h="2114" extrusionOk="0">
                  <a:moveTo>
                    <a:pt x="920" y="1"/>
                  </a:moveTo>
                  <a:cubicBezTo>
                    <a:pt x="636" y="1"/>
                    <a:pt x="246" y="429"/>
                    <a:pt x="130" y="846"/>
                  </a:cubicBezTo>
                  <a:cubicBezTo>
                    <a:pt x="1" y="1316"/>
                    <a:pt x="628" y="1665"/>
                    <a:pt x="1035" y="1784"/>
                  </a:cubicBezTo>
                  <a:cubicBezTo>
                    <a:pt x="1369" y="1880"/>
                    <a:pt x="2223" y="2114"/>
                    <a:pt x="2710" y="2114"/>
                  </a:cubicBezTo>
                  <a:cubicBezTo>
                    <a:pt x="2817" y="2114"/>
                    <a:pt x="2907" y="2102"/>
                    <a:pt x="2969" y="2076"/>
                  </a:cubicBezTo>
                  <a:cubicBezTo>
                    <a:pt x="3312" y="1929"/>
                    <a:pt x="3621" y="1114"/>
                    <a:pt x="3526" y="695"/>
                  </a:cubicBezTo>
                  <a:cubicBezTo>
                    <a:pt x="3526" y="695"/>
                    <a:pt x="1308" y="157"/>
                    <a:pt x="1025" y="23"/>
                  </a:cubicBezTo>
                  <a:cubicBezTo>
                    <a:pt x="992" y="8"/>
                    <a:pt x="957" y="1"/>
                    <a:pt x="920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8" name="Google Shape;1380;p34">
              <a:extLst>
                <a:ext uri="{FF2B5EF4-FFF2-40B4-BE49-F238E27FC236}">
                  <a16:creationId xmlns:a16="http://schemas.microsoft.com/office/drawing/2014/main" id="{B6D4A465-5050-1A73-DB7E-A62C7D96E794}"/>
                </a:ext>
              </a:extLst>
            </p:cNvPr>
            <p:cNvSpPr/>
            <p:nvPr/>
          </p:nvSpPr>
          <p:spPr>
            <a:xfrm>
              <a:off x="1516076" y="4733835"/>
              <a:ext cx="162236" cy="87203"/>
            </a:xfrm>
            <a:custGeom>
              <a:avLst/>
              <a:gdLst/>
              <a:ahLst/>
              <a:cxnLst/>
              <a:rect l="l" t="t" r="r" b="b"/>
              <a:pathLst>
                <a:path w="3933" h="2114" extrusionOk="0">
                  <a:moveTo>
                    <a:pt x="722" y="0"/>
                  </a:moveTo>
                  <a:cubicBezTo>
                    <a:pt x="429" y="0"/>
                    <a:pt x="56" y="481"/>
                    <a:pt x="29" y="734"/>
                  </a:cubicBezTo>
                  <a:cubicBezTo>
                    <a:pt x="0" y="997"/>
                    <a:pt x="593" y="1599"/>
                    <a:pt x="936" y="1730"/>
                  </a:cubicBezTo>
                  <a:cubicBezTo>
                    <a:pt x="1242" y="1850"/>
                    <a:pt x="2393" y="2113"/>
                    <a:pt x="2957" y="2113"/>
                  </a:cubicBezTo>
                  <a:cubicBezTo>
                    <a:pt x="3019" y="2113"/>
                    <a:pt x="3075" y="2110"/>
                    <a:pt x="3121" y="2103"/>
                  </a:cubicBezTo>
                  <a:cubicBezTo>
                    <a:pt x="3582" y="2031"/>
                    <a:pt x="3932" y="1129"/>
                    <a:pt x="3777" y="753"/>
                  </a:cubicBezTo>
                  <a:cubicBezTo>
                    <a:pt x="3777" y="753"/>
                    <a:pt x="2080" y="418"/>
                    <a:pt x="1741" y="324"/>
                  </a:cubicBezTo>
                  <a:cubicBezTo>
                    <a:pt x="1401" y="226"/>
                    <a:pt x="1051" y="40"/>
                    <a:pt x="754" y="2"/>
                  </a:cubicBezTo>
                  <a:cubicBezTo>
                    <a:pt x="743" y="1"/>
                    <a:pt x="733" y="0"/>
                    <a:pt x="722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Google Shape;1381;p34">
              <a:extLst>
                <a:ext uri="{FF2B5EF4-FFF2-40B4-BE49-F238E27FC236}">
                  <a16:creationId xmlns:a16="http://schemas.microsoft.com/office/drawing/2014/main" id="{853BE51A-7F75-0874-CFC6-658E41FB8CF6}"/>
                </a:ext>
              </a:extLst>
            </p:cNvPr>
            <p:cNvSpPr/>
            <p:nvPr/>
          </p:nvSpPr>
          <p:spPr>
            <a:xfrm>
              <a:off x="1545364" y="4731154"/>
              <a:ext cx="124699" cy="57214"/>
            </a:xfrm>
            <a:custGeom>
              <a:avLst/>
              <a:gdLst/>
              <a:ahLst/>
              <a:cxnLst/>
              <a:rect l="l" t="t" r="r" b="b"/>
              <a:pathLst>
                <a:path w="3023" h="1387" extrusionOk="0">
                  <a:moveTo>
                    <a:pt x="1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4" y="4"/>
                    <a:pt x="1385" y="6"/>
                    <a:pt x="1735" y="22"/>
                  </a:cubicBezTo>
                  <a:cubicBezTo>
                    <a:pt x="2112" y="39"/>
                    <a:pt x="2702" y="617"/>
                    <a:pt x="2816" y="734"/>
                  </a:cubicBezTo>
                  <a:cubicBezTo>
                    <a:pt x="2898" y="815"/>
                    <a:pt x="2954" y="928"/>
                    <a:pt x="2987" y="1072"/>
                  </a:cubicBezTo>
                  <a:cubicBezTo>
                    <a:pt x="3011" y="1163"/>
                    <a:pt x="3021" y="1271"/>
                    <a:pt x="3022" y="1386"/>
                  </a:cubicBezTo>
                  <a:cubicBezTo>
                    <a:pt x="3022" y="1271"/>
                    <a:pt x="3012" y="1165"/>
                    <a:pt x="2988" y="1069"/>
                  </a:cubicBezTo>
                  <a:cubicBezTo>
                    <a:pt x="2956" y="926"/>
                    <a:pt x="2899" y="812"/>
                    <a:pt x="2817" y="730"/>
                  </a:cubicBezTo>
                  <a:cubicBezTo>
                    <a:pt x="2703" y="615"/>
                    <a:pt x="2112" y="36"/>
                    <a:pt x="1735" y="18"/>
                  </a:cubicBezTo>
                  <a:cubicBezTo>
                    <a:pt x="1385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0" name="Google Shape;1382;p34">
              <a:extLst>
                <a:ext uri="{FF2B5EF4-FFF2-40B4-BE49-F238E27FC236}">
                  <a16:creationId xmlns:a16="http://schemas.microsoft.com/office/drawing/2014/main" id="{62C6E270-2DB3-902C-4EC6-D005D1F2727D}"/>
                </a:ext>
              </a:extLst>
            </p:cNvPr>
            <p:cNvSpPr/>
            <p:nvPr/>
          </p:nvSpPr>
          <p:spPr>
            <a:xfrm>
              <a:off x="1522470" y="4781396"/>
              <a:ext cx="110633" cy="38197"/>
            </a:xfrm>
            <a:custGeom>
              <a:avLst/>
              <a:gdLst/>
              <a:ahLst/>
              <a:cxnLst/>
              <a:rect l="l" t="t" r="r" b="b"/>
              <a:pathLst>
                <a:path w="2682" h="926" extrusionOk="0">
                  <a:moveTo>
                    <a:pt x="2" y="0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15" y="5"/>
                    <a:pt x="1204" y="38"/>
                    <a:pt x="1531" y="102"/>
                  </a:cubicBezTo>
                  <a:cubicBezTo>
                    <a:pt x="1866" y="167"/>
                    <a:pt x="2223" y="380"/>
                    <a:pt x="2371" y="500"/>
                  </a:cubicBezTo>
                  <a:cubicBezTo>
                    <a:pt x="2517" y="618"/>
                    <a:pt x="2644" y="841"/>
                    <a:pt x="2681" y="926"/>
                  </a:cubicBezTo>
                  <a:cubicBezTo>
                    <a:pt x="2649" y="838"/>
                    <a:pt x="2519" y="617"/>
                    <a:pt x="2372" y="497"/>
                  </a:cubicBezTo>
                  <a:cubicBezTo>
                    <a:pt x="2224" y="377"/>
                    <a:pt x="1864" y="163"/>
                    <a:pt x="1531" y="98"/>
                  </a:cubicBezTo>
                  <a:cubicBezTo>
                    <a:pt x="1204" y="34"/>
                    <a:pt x="15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1" name="Google Shape;1383;p34">
              <a:extLst>
                <a:ext uri="{FF2B5EF4-FFF2-40B4-BE49-F238E27FC236}">
                  <a16:creationId xmlns:a16="http://schemas.microsoft.com/office/drawing/2014/main" id="{24A2303A-6B85-AFBE-95FC-B0E93F7B6BFC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Google Shape;1384;p34">
              <a:extLst>
                <a:ext uri="{FF2B5EF4-FFF2-40B4-BE49-F238E27FC236}">
                  <a16:creationId xmlns:a16="http://schemas.microsoft.com/office/drawing/2014/main" id="{C0797FB2-2337-1917-3214-C5E930AABB2D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Google Shape;1385;p34">
              <a:extLst>
                <a:ext uri="{FF2B5EF4-FFF2-40B4-BE49-F238E27FC236}">
                  <a16:creationId xmlns:a16="http://schemas.microsoft.com/office/drawing/2014/main" id="{8E7D5C03-3C94-B7F5-2F31-18246E926F1D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Google Shape;1386;p34">
              <a:extLst>
                <a:ext uri="{FF2B5EF4-FFF2-40B4-BE49-F238E27FC236}">
                  <a16:creationId xmlns:a16="http://schemas.microsoft.com/office/drawing/2014/main" id="{B1F27E4A-E720-BD12-7629-1B8187C2FA13}"/>
                </a:ext>
              </a:extLst>
            </p:cNvPr>
            <p:cNvSpPr/>
            <p:nvPr/>
          </p:nvSpPr>
          <p:spPr>
            <a:xfrm>
              <a:off x="1659420" y="4700711"/>
              <a:ext cx="36176" cy="43931"/>
            </a:xfrm>
            <a:custGeom>
              <a:avLst/>
              <a:gdLst/>
              <a:ahLst/>
              <a:cxnLst/>
              <a:rect l="l" t="t" r="r" b="b"/>
              <a:pathLst>
                <a:path w="877" h="1065" extrusionOk="0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107" y="39"/>
                    <a:pt x="242" y="100"/>
                  </a:cubicBezTo>
                  <a:cubicBezTo>
                    <a:pt x="466" y="203"/>
                    <a:pt x="594" y="296"/>
                    <a:pt x="665" y="356"/>
                  </a:cubicBezTo>
                  <a:cubicBezTo>
                    <a:pt x="765" y="443"/>
                    <a:pt x="828" y="565"/>
                    <a:pt x="854" y="723"/>
                  </a:cubicBezTo>
                  <a:cubicBezTo>
                    <a:pt x="874" y="853"/>
                    <a:pt x="864" y="972"/>
                    <a:pt x="858" y="1044"/>
                  </a:cubicBezTo>
                  <a:lnTo>
                    <a:pt x="858" y="1065"/>
                  </a:lnTo>
                  <a:cubicBezTo>
                    <a:pt x="861" y="1058"/>
                    <a:pt x="861" y="1051"/>
                    <a:pt x="862" y="1044"/>
                  </a:cubicBezTo>
                  <a:cubicBezTo>
                    <a:pt x="868" y="972"/>
                    <a:pt x="876" y="852"/>
                    <a:pt x="855" y="723"/>
                  </a:cubicBezTo>
                  <a:cubicBezTo>
                    <a:pt x="831" y="564"/>
                    <a:pt x="768" y="441"/>
                    <a:pt x="666" y="354"/>
                  </a:cubicBezTo>
                  <a:cubicBezTo>
                    <a:pt x="539" y="245"/>
                    <a:pt x="367" y="155"/>
                    <a:pt x="243" y="98"/>
                  </a:cubicBezTo>
                  <a:cubicBezTo>
                    <a:pt x="109" y="36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C7DE441-C0F5-EB13-5CC2-5C7530F6FA06}"/>
              </a:ext>
            </a:extLst>
          </p:cNvPr>
          <p:cNvGrpSpPr/>
          <p:nvPr/>
        </p:nvGrpSpPr>
        <p:grpSpPr>
          <a:xfrm>
            <a:off x="412903" y="353041"/>
            <a:ext cx="2637596" cy="399669"/>
            <a:chOff x="412903" y="401723"/>
            <a:chExt cx="2637596" cy="399669"/>
          </a:xfrm>
        </p:grpSpPr>
        <p:sp>
          <p:nvSpPr>
            <p:cNvPr id="168" name="Google Shape;1778;p36">
              <a:extLst>
                <a:ext uri="{FF2B5EF4-FFF2-40B4-BE49-F238E27FC236}">
                  <a16:creationId xmlns:a16="http://schemas.microsoft.com/office/drawing/2014/main" id="{395054FA-55DF-4343-7040-E78A37660672}"/>
                </a:ext>
              </a:extLst>
            </p:cNvPr>
            <p:cNvSpPr txBox="1">
              <a:spLocks/>
            </p:cNvSpPr>
            <p:nvPr/>
          </p:nvSpPr>
          <p:spPr>
            <a:xfrm>
              <a:off x="838989" y="401723"/>
              <a:ext cx="2211510" cy="397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23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  <a:sym typeface="Londrina Solid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II. </a:t>
              </a:r>
              <a:r>
                <a:rPr lang="en-US" sz="2000" dirty="0" err="1">
                  <a:solidFill>
                    <a:srgbClr val="2B0759"/>
                  </a:solidFill>
                </a:rPr>
                <a:t>Tính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Chất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Vật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Lí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6D4F93A6-7A0E-B3AA-96D4-829BD17F2D81}"/>
                </a:ext>
              </a:extLst>
            </p:cNvPr>
            <p:cNvGrpSpPr/>
            <p:nvPr/>
          </p:nvGrpSpPr>
          <p:grpSpPr>
            <a:xfrm>
              <a:off x="412903" y="401723"/>
              <a:ext cx="399669" cy="399669"/>
              <a:chOff x="4008624" y="1380688"/>
              <a:chExt cx="1126751" cy="1126751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88C61699-ADE4-70D7-0F30-857F3DBD57C0}"/>
                  </a:ext>
                </a:extLst>
              </p:cNvPr>
              <p:cNvSpPr/>
              <p:nvPr/>
            </p:nvSpPr>
            <p:spPr>
              <a:xfrm>
                <a:off x="4008624" y="1380688"/>
                <a:ext cx="1126751" cy="112675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28" name="Google Shape;4580;p69">
                <a:extLst>
                  <a:ext uri="{FF2B5EF4-FFF2-40B4-BE49-F238E27FC236}">
                    <a16:creationId xmlns:a16="http://schemas.microsoft.com/office/drawing/2014/main" id="{6B9D2713-8887-DEBE-5D01-54A1A44E6C09}"/>
                  </a:ext>
                </a:extLst>
              </p:cNvPr>
              <p:cNvGrpSpPr/>
              <p:nvPr/>
            </p:nvGrpSpPr>
            <p:grpSpPr>
              <a:xfrm>
                <a:off x="4293794" y="1527645"/>
                <a:ext cx="556409" cy="780485"/>
                <a:chOff x="1970636" y="2718883"/>
                <a:chExt cx="232539" cy="326187"/>
              </a:xfrm>
            </p:grpSpPr>
            <p:sp>
              <p:nvSpPr>
                <p:cNvPr id="229" name="Google Shape;4581;p69">
                  <a:extLst>
                    <a:ext uri="{FF2B5EF4-FFF2-40B4-BE49-F238E27FC236}">
                      <a16:creationId xmlns:a16="http://schemas.microsoft.com/office/drawing/2014/main" id="{F02C185A-16FF-65E3-E68D-F47A27536652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3690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37" h="224342" extrusionOk="0">
                      <a:moveTo>
                        <a:pt x="201908" y="0"/>
                      </a:move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1026" y="224343"/>
                        <a:pt x="13374" y="223341"/>
                        <a:pt x="15043" y="221487"/>
                      </a:cubicBezTo>
                      <a:lnTo>
                        <a:pt x="53888" y="178323"/>
                      </a:lnTo>
                      <a:lnTo>
                        <a:pt x="201909" y="178323"/>
                      </a:lnTo>
                      <a:cubicBezTo>
                        <a:pt x="206674" y="178323"/>
                        <a:pt x="210537" y="174461"/>
                        <a:pt x="210537" y="169695"/>
                      </a:cubicBezTo>
                      <a:lnTo>
                        <a:pt x="210537" y="8628"/>
                      </a:lnTo>
                      <a:cubicBezTo>
                        <a:pt x="210537" y="3862"/>
                        <a:pt x="206673" y="0"/>
                        <a:pt x="2019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4582;p69">
                  <a:extLst>
                    <a:ext uri="{FF2B5EF4-FFF2-40B4-BE49-F238E27FC236}">
                      <a16:creationId xmlns:a16="http://schemas.microsoft.com/office/drawing/2014/main" id="{BBC1483D-A112-7198-7B25-4D8E5F42EB5D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166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8" h="224342" extrusionOk="0">
                      <a:moveTo>
                        <a:pt x="12080" y="215714"/>
                      </a:moveTo>
                      <a:lnTo>
                        <a:pt x="12080" y="8628"/>
                      </a:lnTo>
                      <a:cubicBezTo>
                        <a:pt x="12080" y="3862"/>
                        <a:pt x="15943" y="0"/>
                        <a:pt x="2070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0858" y="224343"/>
                        <a:pt x="13037" y="223466"/>
                        <a:pt x="14674" y="221855"/>
                      </a:cubicBezTo>
                      <a:cubicBezTo>
                        <a:pt x="13057" y="220265"/>
                        <a:pt x="12080" y="218077"/>
                        <a:pt x="12080" y="2157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4583;p69">
                  <a:extLst>
                    <a:ext uri="{FF2B5EF4-FFF2-40B4-BE49-F238E27FC236}">
                      <a16:creationId xmlns:a16="http://schemas.microsoft.com/office/drawing/2014/main" id="{B4E1C42D-3857-EF97-41C6-5036658D1A4E}"/>
                    </a:ext>
                  </a:extLst>
                </p:cNvPr>
                <p:cNvSpPr/>
                <p:nvPr/>
              </p:nvSpPr>
              <p:spPr>
                <a:xfrm>
                  <a:off x="2045164" y="2743428"/>
                  <a:ext cx="80433" cy="5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7" h="97791" extrusionOk="0">
                      <a:moveTo>
                        <a:pt x="49471" y="97792"/>
                      </a:moveTo>
                      <a:cubicBezTo>
                        <a:pt x="46526" y="97792"/>
                        <a:pt x="43581" y="96667"/>
                        <a:pt x="41336" y="94422"/>
                      </a:cubicBezTo>
                      <a:lnTo>
                        <a:pt x="3370" y="56456"/>
                      </a:lnTo>
                      <a:cubicBezTo>
                        <a:pt x="-1123" y="51963"/>
                        <a:pt x="-1123" y="44679"/>
                        <a:pt x="3370" y="40184"/>
                      </a:cubicBezTo>
                      <a:cubicBezTo>
                        <a:pt x="7863" y="35694"/>
                        <a:pt x="15147" y="35694"/>
                        <a:pt x="19641" y="40184"/>
                      </a:cubicBezTo>
                      <a:lnTo>
                        <a:pt x="49533" y="70077"/>
                      </a:lnTo>
                      <a:lnTo>
                        <a:pt x="117330" y="3307"/>
                      </a:lnTo>
                      <a:cubicBezTo>
                        <a:pt x="121856" y="-1150"/>
                        <a:pt x="129143" y="-1095"/>
                        <a:pt x="133600" y="3432"/>
                      </a:cubicBezTo>
                      <a:cubicBezTo>
                        <a:pt x="138058" y="7958"/>
                        <a:pt x="138003" y="15242"/>
                        <a:pt x="133475" y="19702"/>
                      </a:cubicBezTo>
                      <a:lnTo>
                        <a:pt x="57544" y="94483"/>
                      </a:lnTo>
                      <a:cubicBezTo>
                        <a:pt x="55303" y="96689"/>
                        <a:pt x="52388" y="97792"/>
                        <a:pt x="49471" y="977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4584;p69">
                  <a:extLst>
                    <a:ext uri="{FF2B5EF4-FFF2-40B4-BE49-F238E27FC236}">
                      <a16:creationId xmlns:a16="http://schemas.microsoft.com/office/drawing/2014/main" id="{BBCA84DC-D5C5-014E-0E08-58629DA4B560}"/>
                    </a:ext>
                  </a:extLst>
                </p:cNvPr>
                <p:cNvSpPr/>
                <p:nvPr/>
              </p:nvSpPr>
              <p:spPr>
                <a:xfrm>
                  <a:off x="198415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7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6" y="3862"/>
                        <a:pt x="133044" y="0"/>
                        <a:pt x="1282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4585;p69">
                  <a:extLst>
                    <a:ext uri="{FF2B5EF4-FFF2-40B4-BE49-F238E27FC236}">
                      <a16:creationId xmlns:a16="http://schemas.microsoft.com/office/drawing/2014/main" id="{6214FDEB-9A21-B9CF-A422-EFAA65A1AF2D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80432" cy="12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15521" extrusionOk="0">
                      <a:moveTo>
                        <a:pt x="0" y="0"/>
                      </a:move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lnTo>
                        <a:pt x="70754" y="215521"/>
                      </a:lnTo>
                      <a:cubicBezTo>
                        <a:pt x="107231" y="215521"/>
                        <a:pt x="136906" y="185846"/>
                        <a:pt x="136906" y="149369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4586;p69">
                  <a:extLst>
                    <a:ext uri="{FF2B5EF4-FFF2-40B4-BE49-F238E27FC236}">
                      <a16:creationId xmlns:a16="http://schemas.microsoft.com/office/drawing/2014/main" id="{12F5A394-B2E5-DB42-294E-C3E51FAABC7B}"/>
                    </a:ext>
                  </a:extLst>
                </p:cNvPr>
                <p:cNvSpPr/>
                <p:nvPr/>
              </p:nvSpPr>
              <p:spPr>
                <a:xfrm>
                  <a:off x="198415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1" extrusionOk="0">
                      <a:moveTo>
                        <a:pt x="136906" y="30488"/>
                      </a:moveTo>
                      <a:lnTo>
                        <a:pt x="136906" y="8628"/>
                      </a:lnTo>
                      <a:cubicBezTo>
                        <a:pt x="136906" y="3863"/>
                        <a:pt x="133043" y="0"/>
                        <a:pt x="128277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8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6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4587;p69">
                  <a:extLst>
                    <a:ext uri="{FF2B5EF4-FFF2-40B4-BE49-F238E27FC236}">
                      <a16:creationId xmlns:a16="http://schemas.microsoft.com/office/drawing/2014/main" id="{3886144C-DCFA-EC07-FA55-E41C186FFD9B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47820" cy="12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15552" extrusionOk="0">
                      <a:moveTo>
                        <a:pt x="75098" y="215363"/>
                      </a:moveTo>
                      <a:cubicBezTo>
                        <a:pt x="77207" y="215227"/>
                        <a:pt x="79309" y="214984"/>
                        <a:pt x="81396" y="214653"/>
                      </a:cubicBezTo>
                      <a:cubicBezTo>
                        <a:pt x="49962" y="209547"/>
                        <a:pt x="25885" y="182222"/>
                        <a:pt x="25885" y="149368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cubicBezTo>
                        <a:pt x="69115" y="215583"/>
                        <a:pt x="72132" y="215563"/>
                        <a:pt x="75098" y="215363"/>
                      </a:cubicBezTo>
                      <a:cubicBezTo>
                        <a:pt x="75630" y="215328"/>
                        <a:pt x="74662" y="215393"/>
                        <a:pt x="75098" y="2153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4588;p69">
                  <a:extLst>
                    <a:ext uri="{FF2B5EF4-FFF2-40B4-BE49-F238E27FC236}">
                      <a16:creationId xmlns:a16="http://schemas.microsoft.com/office/drawing/2014/main" id="{7D62A57B-E052-29C7-3E15-8E799CC1E466}"/>
                    </a:ext>
                  </a:extLst>
                </p:cNvPr>
                <p:cNvSpPr/>
                <p:nvPr/>
              </p:nvSpPr>
              <p:spPr>
                <a:xfrm>
                  <a:off x="1970636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7" name="Google Shape;4589;p69">
                  <a:extLst>
                    <a:ext uri="{FF2B5EF4-FFF2-40B4-BE49-F238E27FC236}">
                      <a16:creationId xmlns:a16="http://schemas.microsoft.com/office/drawing/2014/main" id="{729583BD-C43D-CB87-0BC9-5F42601B0AE3}"/>
                    </a:ext>
                  </a:extLst>
                </p:cNvPr>
                <p:cNvGrpSpPr/>
                <p:nvPr/>
              </p:nvGrpSpPr>
              <p:grpSpPr>
                <a:xfrm>
                  <a:off x="1984302" y="2905356"/>
                  <a:ext cx="31778" cy="83164"/>
                  <a:chOff x="2108839" y="3327752"/>
                  <a:chExt cx="54071" cy="141507"/>
                </a:xfrm>
              </p:grpSpPr>
              <p:sp>
                <p:nvSpPr>
                  <p:cNvPr id="125" name="Google Shape;4590;p69">
                    <a:extLst>
                      <a:ext uri="{FF2B5EF4-FFF2-40B4-BE49-F238E27FC236}">
                        <a16:creationId xmlns:a16="http://schemas.microsoft.com/office/drawing/2014/main" id="{54CB1D09-4A05-F8D8-8796-60DE1872C769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27752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4591;p69">
                    <a:extLst>
                      <a:ext uri="{FF2B5EF4-FFF2-40B4-BE49-F238E27FC236}">
                        <a16:creationId xmlns:a16="http://schemas.microsoft.com/office/drawing/2014/main" id="{2A5DAB07-D38D-1BA8-0B41-7395E7092DBA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69169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" name="Google Shape;4592;p69">
                    <a:extLst>
                      <a:ext uri="{FF2B5EF4-FFF2-40B4-BE49-F238E27FC236}">
                        <a16:creationId xmlns:a16="http://schemas.microsoft.com/office/drawing/2014/main" id="{A35C6BB7-EC89-9692-8858-251ABEA99E04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10586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" name="Google Shape;4593;p69">
                    <a:extLst>
                      <a:ext uri="{FF2B5EF4-FFF2-40B4-BE49-F238E27FC236}">
                        <a16:creationId xmlns:a16="http://schemas.microsoft.com/office/drawing/2014/main" id="{FDD7D196-1846-CCFE-2DC0-9DCD15B08684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52003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" name="Google Shape;4594;p69">
                  <a:extLst>
                    <a:ext uri="{FF2B5EF4-FFF2-40B4-BE49-F238E27FC236}">
                      <a16:creationId xmlns:a16="http://schemas.microsoft.com/office/drawing/2014/main" id="{6331539B-FE12-C55B-BD78-D973C934D685}"/>
                    </a:ext>
                  </a:extLst>
                </p:cNvPr>
                <p:cNvGrpSpPr/>
                <p:nvPr/>
              </p:nvGrpSpPr>
              <p:grpSpPr>
                <a:xfrm>
                  <a:off x="2026220" y="2932401"/>
                  <a:ext cx="32454" cy="92630"/>
                  <a:chOff x="2180165" y="3373771"/>
                  <a:chExt cx="55222" cy="157615"/>
                </a:xfrm>
              </p:grpSpPr>
              <p:sp>
                <p:nvSpPr>
                  <p:cNvPr id="105" name="Google Shape;4595;p69">
                    <a:extLst>
                      <a:ext uri="{FF2B5EF4-FFF2-40B4-BE49-F238E27FC236}">
                        <a16:creationId xmlns:a16="http://schemas.microsoft.com/office/drawing/2014/main" id="{33D791F6-2EA2-D39D-B9B6-6D7F6BEBBD4B}"/>
                      </a:ext>
                    </a:extLst>
                  </p:cNvPr>
                  <p:cNvSpPr/>
                  <p:nvPr/>
                </p:nvSpPr>
                <p:spPr>
                  <a:xfrm>
                    <a:off x="2180165" y="337377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4596;p69">
                    <a:extLst>
                      <a:ext uri="{FF2B5EF4-FFF2-40B4-BE49-F238E27FC236}">
                        <a16:creationId xmlns:a16="http://schemas.microsoft.com/office/drawing/2014/main" id="{9FF7270A-DD1E-14C2-BE99-2ACCCFDE5FDA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1403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4597;p69">
                    <a:extLst>
                      <a:ext uri="{FF2B5EF4-FFF2-40B4-BE49-F238E27FC236}">
                        <a16:creationId xmlns:a16="http://schemas.microsoft.com/office/drawing/2014/main" id="{BA125241-184C-2475-9E50-2198D0F1BAAC}"/>
                      </a:ext>
                    </a:extLst>
                  </p:cNvPr>
                  <p:cNvSpPr/>
                  <p:nvPr/>
                </p:nvSpPr>
                <p:spPr>
                  <a:xfrm>
                    <a:off x="2180165" y="344510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4598;p69">
                    <a:extLst>
                      <a:ext uri="{FF2B5EF4-FFF2-40B4-BE49-F238E27FC236}">
                        <a16:creationId xmlns:a16="http://schemas.microsoft.com/office/drawing/2014/main" id="{930D94C0-8A06-0546-1E22-1175286407B7}"/>
                      </a:ext>
                    </a:extLst>
                  </p:cNvPr>
                  <p:cNvSpPr/>
                  <p:nvPr/>
                </p:nvSpPr>
                <p:spPr>
                  <a:xfrm>
                    <a:off x="2180165" y="350952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4599;p69">
                    <a:extLst>
                      <a:ext uri="{FF2B5EF4-FFF2-40B4-BE49-F238E27FC236}">
                        <a16:creationId xmlns:a16="http://schemas.microsoft.com/office/drawing/2014/main" id="{1A0AE1D6-CB27-0B02-03FA-C11FC593C500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7616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9" name="Google Shape;4600;p69">
                  <a:extLst>
                    <a:ext uri="{FF2B5EF4-FFF2-40B4-BE49-F238E27FC236}">
                      <a16:creationId xmlns:a16="http://schemas.microsoft.com/office/drawing/2014/main" id="{85F5F53F-51F4-BDF9-1C1B-6588F8B19CD1}"/>
                    </a:ext>
                  </a:extLst>
                </p:cNvPr>
                <p:cNvSpPr/>
                <p:nvPr/>
              </p:nvSpPr>
              <p:spPr>
                <a:xfrm>
                  <a:off x="210922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8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7" y="3862"/>
                        <a:pt x="133045" y="0"/>
                        <a:pt x="1282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4601;p69">
                  <a:extLst>
                    <a:ext uri="{FF2B5EF4-FFF2-40B4-BE49-F238E27FC236}">
                      <a16:creationId xmlns:a16="http://schemas.microsoft.com/office/drawing/2014/main" id="{AA8EF72F-C6C3-3A13-B79F-6B90B46E0545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80432" cy="15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58473" extrusionOk="0">
                      <a:moveTo>
                        <a:pt x="0" y="0"/>
                      </a:move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lnTo>
                        <a:pt x="70754" y="258474"/>
                      </a:lnTo>
                      <a:cubicBezTo>
                        <a:pt x="107231" y="258474"/>
                        <a:pt x="136906" y="228798"/>
                        <a:pt x="136906" y="192322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4602;p69">
                  <a:extLst>
                    <a:ext uri="{FF2B5EF4-FFF2-40B4-BE49-F238E27FC236}">
                      <a16:creationId xmlns:a16="http://schemas.microsoft.com/office/drawing/2014/main" id="{39819683-C69F-5B4D-4CA4-0EC81411B555}"/>
                    </a:ext>
                  </a:extLst>
                </p:cNvPr>
                <p:cNvSpPr/>
                <p:nvPr/>
              </p:nvSpPr>
              <p:spPr>
                <a:xfrm>
                  <a:off x="210922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6" h="316381" extrusionOk="0">
                      <a:moveTo>
                        <a:pt x="136907" y="30488"/>
                      </a:moveTo>
                      <a:lnTo>
                        <a:pt x="136907" y="8628"/>
                      </a:lnTo>
                      <a:cubicBezTo>
                        <a:pt x="136907" y="3863"/>
                        <a:pt x="133044" y="0"/>
                        <a:pt x="12827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7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7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4603;p69">
                  <a:extLst>
                    <a:ext uri="{FF2B5EF4-FFF2-40B4-BE49-F238E27FC236}">
                      <a16:creationId xmlns:a16="http://schemas.microsoft.com/office/drawing/2014/main" id="{7D547084-8CDA-36F8-6471-3B5E9E2A45BD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47820" cy="15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58504" extrusionOk="0">
                      <a:moveTo>
                        <a:pt x="75098" y="258316"/>
                      </a:moveTo>
                      <a:cubicBezTo>
                        <a:pt x="77207" y="258179"/>
                        <a:pt x="79309" y="257936"/>
                        <a:pt x="81396" y="257605"/>
                      </a:cubicBezTo>
                      <a:cubicBezTo>
                        <a:pt x="49962" y="252500"/>
                        <a:pt x="25885" y="225174"/>
                        <a:pt x="25885" y="192321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cubicBezTo>
                        <a:pt x="69116" y="258536"/>
                        <a:pt x="72133" y="258515"/>
                        <a:pt x="75098" y="258316"/>
                      </a:cubicBezTo>
                      <a:cubicBezTo>
                        <a:pt x="75630" y="258281"/>
                        <a:pt x="74662" y="258346"/>
                        <a:pt x="75098" y="25831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4604;p69">
                  <a:extLst>
                    <a:ext uri="{FF2B5EF4-FFF2-40B4-BE49-F238E27FC236}">
                      <a16:creationId xmlns:a16="http://schemas.microsoft.com/office/drawing/2014/main" id="{F8807752-E913-7812-AA9B-C020666C9714}"/>
                    </a:ext>
                  </a:extLst>
                </p:cNvPr>
                <p:cNvSpPr/>
                <p:nvPr/>
              </p:nvSpPr>
              <p:spPr>
                <a:xfrm>
                  <a:off x="2095707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4" name="Google Shape;4605;p69">
                  <a:extLst>
                    <a:ext uri="{FF2B5EF4-FFF2-40B4-BE49-F238E27FC236}">
                      <a16:creationId xmlns:a16="http://schemas.microsoft.com/office/drawing/2014/main" id="{046C3952-FD6B-D909-E4EA-41E5838DAE56}"/>
                    </a:ext>
                  </a:extLst>
                </p:cNvPr>
                <p:cNvGrpSpPr/>
                <p:nvPr/>
              </p:nvGrpSpPr>
              <p:grpSpPr>
                <a:xfrm>
                  <a:off x="2109387" y="2905356"/>
                  <a:ext cx="31778" cy="83164"/>
                  <a:chOff x="2321677" y="3327752"/>
                  <a:chExt cx="54072" cy="141507"/>
                </a:xfrm>
              </p:grpSpPr>
              <p:sp>
                <p:nvSpPr>
                  <p:cNvPr id="252" name="Google Shape;4606;p69">
                    <a:extLst>
                      <a:ext uri="{FF2B5EF4-FFF2-40B4-BE49-F238E27FC236}">
                        <a16:creationId xmlns:a16="http://schemas.microsoft.com/office/drawing/2014/main" id="{FC323A89-D706-D23A-96F9-CB8495E75A33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27752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4607;p69">
                    <a:extLst>
                      <a:ext uri="{FF2B5EF4-FFF2-40B4-BE49-F238E27FC236}">
                        <a16:creationId xmlns:a16="http://schemas.microsoft.com/office/drawing/2014/main" id="{7BAD8A6C-8C80-6986-6F89-6946ED968D76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69169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4608;p69">
                    <a:extLst>
                      <a:ext uri="{FF2B5EF4-FFF2-40B4-BE49-F238E27FC236}">
                        <a16:creationId xmlns:a16="http://schemas.microsoft.com/office/drawing/2014/main" id="{CD37B7BF-3009-A7C1-88CD-921811DE4159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10586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4609;p69">
                    <a:extLst>
                      <a:ext uri="{FF2B5EF4-FFF2-40B4-BE49-F238E27FC236}">
                        <a16:creationId xmlns:a16="http://schemas.microsoft.com/office/drawing/2014/main" id="{7B975F3D-94D7-9AD2-43ED-748B586F30C3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52003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" name="Google Shape;4610;p69">
                  <a:extLst>
                    <a:ext uri="{FF2B5EF4-FFF2-40B4-BE49-F238E27FC236}">
                      <a16:creationId xmlns:a16="http://schemas.microsoft.com/office/drawing/2014/main" id="{F506C7C9-FBD5-EEB5-E00B-9B13D9877D02}"/>
                    </a:ext>
                  </a:extLst>
                </p:cNvPr>
                <p:cNvGrpSpPr/>
                <p:nvPr/>
              </p:nvGrpSpPr>
              <p:grpSpPr>
                <a:xfrm>
                  <a:off x="2149277" y="2906032"/>
                  <a:ext cx="32453" cy="114942"/>
                  <a:chOff x="2389552" y="3328903"/>
                  <a:chExt cx="55221" cy="195580"/>
                </a:xfrm>
              </p:grpSpPr>
              <p:sp>
                <p:nvSpPr>
                  <p:cNvPr id="246" name="Google Shape;4611;p69">
                    <a:extLst>
                      <a:ext uri="{FF2B5EF4-FFF2-40B4-BE49-F238E27FC236}">
                        <a16:creationId xmlns:a16="http://schemas.microsoft.com/office/drawing/2014/main" id="{550023CF-FBEC-FA82-DF13-708294F92C08}"/>
                      </a:ext>
                    </a:extLst>
                  </p:cNvPr>
                  <p:cNvSpPr/>
                  <p:nvPr/>
                </p:nvSpPr>
                <p:spPr>
                  <a:xfrm>
                    <a:off x="2389552" y="332890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4612;p69">
                    <a:extLst>
                      <a:ext uri="{FF2B5EF4-FFF2-40B4-BE49-F238E27FC236}">
                        <a16:creationId xmlns:a16="http://schemas.microsoft.com/office/drawing/2014/main" id="{2D073500-B77C-954C-3739-9522EB26BC11}"/>
                      </a:ext>
                    </a:extLst>
                  </p:cNvPr>
                  <p:cNvSpPr/>
                  <p:nvPr/>
                </p:nvSpPr>
                <p:spPr>
                  <a:xfrm>
                    <a:off x="2422915" y="3369170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4613;p69">
                    <a:extLst>
                      <a:ext uri="{FF2B5EF4-FFF2-40B4-BE49-F238E27FC236}">
                        <a16:creationId xmlns:a16="http://schemas.microsoft.com/office/drawing/2014/main" id="{76EE8D08-4BA0-F012-1742-5875A52EEA1E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00232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4614;p69">
                    <a:extLst>
                      <a:ext uri="{FF2B5EF4-FFF2-40B4-BE49-F238E27FC236}">
                        <a16:creationId xmlns:a16="http://schemas.microsoft.com/office/drawing/2014/main" id="{767E3C99-58D1-7F63-0152-F3D696FCBEA0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6465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4615;p69">
                    <a:extLst>
                      <a:ext uri="{FF2B5EF4-FFF2-40B4-BE49-F238E27FC236}">
                        <a16:creationId xmlns:a16="http://schemas.microsoft.com/office/drawing/2014/main" id="{B6E1ABB4-8403-63E6-F77A-6FBDF6BFC35E}"/>
                      </a:ext>
                    </a:extLst>
                  </p:cNvPr>
                  <p:cNvSpPr/>
                  <p:nvPr/>
                </p:nvSpPr>
                <p:spPr>
                  <a:xfrm>
                    <a:off x="2422915" y="343129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4616;p69">
                    <a:extLst>
                      <a:ext uri="{FF2B5EF4-FFF2-40B4-BE49-F238E27FC236}">
                        <a16:creationId xmlns:a16="http://schemas.microsoft.com/office/drawing/2014/main" id="{AE0ACAC7-C37C-28E3-B609-7A80F0438146}"/>
                      </a:ext>
                    </a:extLst>
                  </p:cNvPr>
                  <p:cNvSpPr/>
                  <p:nvPr/>
                </p:nvSpPr>
                <p:spPr>
                  <a:xfrm>
                    <a:off x="2422915" y="350262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62" name="Text Box 43">
            <a:extLst>
              <a:ext uri="{FF2B5EF4-FFF2-40B4-BE49-F238E27FC236}">
                <a16:creationId xmlns:a16="http://schemas.microsoft.com/office/drawing/2014/main" id="{F6AE7986-AD70-B2B5-754D-BA47D782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055" y="827322"/>
            <a:ext cx="80166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cay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3" name="Picture 162" descr="Search">
            <a:extLst>
              <a:ext uri="{FF2B5EF4-FFF2-40B4-BE49-F238E27FC236}">
                <a16:creationId xmlns:a16="http://schemas.microsoft.com/office/drawing/2014/main" id="{C6C6304D-1CEF-2895-A1C9-09F65362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9" y="978629"/>
            <a:ext cx="373696" cy="3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Text Box 43">
            <a:extLst>
              <a:ext uri="{FF2B5EF4-FFF2-40B4-BE49-F238E27FC236}">
                <a16:creationId xmlns:a16="http://schemas.microsoft.com/office/drawing/2014/main" id="{BE627CB0-6D8A-AAC0-6BDB-4D378B78F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685" y="1364196"/>
            <a:ext cx="80166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78,3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C, D = 0,789 g/mL (ở 20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C)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5" name="Picture 164" descr="Search">
            <a:extLst>
              <a:ext uri="{FF2B5EF4-FFF2-40B4-BE49-F238E27FC236}">
                <a16:creationId xmlns:a16="http://schemas.microsoft.com/office/drawing/2014/main" id="{BD516355-6940-A184-B738-EE2082B2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9" y="1515503"/>
            <a:ext cx="373696" cy="3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 Box 43">
            <a:extLst>
              <a:ext uri="{FF2B5EF4-FFF2-40B4-BE49-F238E27FC236}">
                <a16:creationId xmlns:a16="http://schemas.microsoft.com/office/drawing/2014/main" id="{5485CEF8-E034-0F15-1E72-714D7301F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820" y="1876485"/>
            <a:ext cx="80166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nước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7" name="Picture 166" descr="Search">
            <a:extLst>
              <a:ext uri="{FF2B5EF4-FFF2-40B4-BE49-F238E27FC236}">
                <a16:creationId xmlns:a16="http://schemas.microsoft.com/office/drawing/2014/main" id="{3B1D0A14-15A4-DB32-9DBC-8A4A80E4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4" y="2027792"/>
            <a:ext cx="373696" cy="3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Text Box 43">
            <a:extLst>
              <a:ext uri="{FF2B5EF4-FFF2-40B4-BE49-F238E27FC236}">
                <a16:creationId xmlns:a16="http://schemas.microsoft.com/office/drawing/2014/main" id="{BDC3FF40-27FE-43F0-EBA2-D11B19FE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685" y="2388257"/>
            <a:ext cx="80166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Hòa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iodine, benzene, 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5" name="Picture 214" descr="Search">
            <a:extLst>
              <a:ext uri="{FF2B5EF4-FFF2-40B4-BE49-F238E27FC236}">
                <a16:creationId xmlns:a16="http://schemas.microsoft.com/office/drawing/2014/main" id="{A20A74ED-9D88-5F0A-F697-528E9EF8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9" y="2539564"/>
            <a:ext cx="373696" cy="3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" descr="Ngày xuân tản mạn chuyện rượu: Rượu gặp bạn hiền ngàn chén ít, lời không  hợp ý nửa câu nhiều | NTD Việt Nam (Tân Đường Nhân)">
            <a:extLst>
              <a:ext uri="{FF2B5EF4-FFF2-40B4-BE49-F238E27FC236}">
                <a16:creationId xmlns:a16="http://schemas.microsoft.com/office/drawing/2014/main" id="{1B91FB97-DB3B-117D-98E3-6100029E7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3"/>
          <a:stretch/>
        </p:blipFill>
        <p:spPr bwMode="auto">
          <a:xfrm>
            <a:off x="2108210" y="3138781"/>
            <a:ext cx="2028372" cy="1742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4" descr="Bài 44. Rượu etylic - Hoc24">
            <a:extLst>
              <a:ext uri="{FF2B5EF4-FFF2-40B4-BE49-F238E27FC236}">
                <a16:creationId xmlns:a16="http://schemas.microsoft.com/office/drawing/2014/main" id="{CD60D6B1-2C1D-6D0A-D846-B91879135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21657"/>
          <a:stretch/>
        </p:blipFill>
        <p:spPr bwMode="auto">
          <a:xfrm>
            <a:off x="4570733" y="3137096"/>
            <a:ext cx="1954319" cy="1739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3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64" grpId="0"/>
      <p:bldP spid="166" grpId="0"/>
      <p:bldP spid="2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781741-5E60-233C-DC54-628B18FF9610}"/>
              </a:ext>
            </a:extLst>
          </p:cNvPr>
          <p:cNvSpPr/>
          <p:nvPr/>
        </p:nvSpPr>
        <p:spPr>
          <a:xfrm>
            <a:off x="599608" y="727023"/>
            <a:ext cx="7944786" cy="41297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77197-9AB7-7BEF-47F4-E92B01E6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753" y="356366"/>
            <a:ext cx="3076494" cy="572700"/>
          </a:xfrm>
          <a:solidFill>
            <a:srgbClr val="2B0759"/>
          </a:solidFill>
        </p:spPr>
        <p:txBody>
          <a:bodyPr/>
          <a:lstStyle/>
          <a:p>
            <a:pPr algn="ctr"/>
            <a:r>
              <a:rPr lang="en-US" dirty="0"/>
              <a:t>PHIẾU HỌC TẬP</a:t>
            </a: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C74C5FF7-C1DE-EA67-5FF5-3782998A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007" y="1180494"/>
            <a:ext cx="4421247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dirty="0"/>
              <a:t>Theo em, độ c</a:t>
            </a:r>
            <a:r>
              <a:rPr lang="en-US" dirty="0"/>
              <a:t>ồ</a:t>
            </a:r>
            <a:r>
              <a:rPr lang="vi-VN" dirty="0"/>
              <a:t>n là gì?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80o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chai </a:t>
            </a:r>
            <a:r>
              <a:rPr lang="en-US" dirty="0" err="1"/>
              <a:t>rượu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vi-VN" dirty="0"/>
              <a:t>Hãy cho biết</a:t>
            </a:r>
            <a:r>
              <a:rPr lang="en-US" dirty="0"/>
              <a:t> </a:t>
            </a:r>
            <a:r>
              <a:rPr lang="vi-VN" dirty="0"/>
              <a:t>dựa vào</a:t>
            </a:r>
            <a:r>
              <a:rPr lang="en-US" dirty="0"/>
              <a:t> </a:t>
            </a:r>
            <a:r>
              <a:rPr lang="vi-VN" dirty="0"/>
              <a:t>tính chất vật lí nào để làm cơ sở pha loãng ethylic alcohol thành dung dịch ethylic alcohol 45°.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32DBB-1FA7-AFD0-6C72-7BADC37AD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7935" r="10902"/>
          <a:stretch/>
        </p:blipFill>
        <p:spPr>
          <a:xfrm>
            <a:off x="902787" y="1301890"/>
            <a:ext cx="2482041" cy="323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85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C7DE441-C0F5-EB13-5CC2-5C7530F6FA06}"/>
              </a:ext>
            </a:extLst>
          </p:cNvPr>
          <p:cNvGrpSpPr/>
          <p:nvPr/>
        </p:nvGrpSpPr>
        <p:grpSpPr>
          <a:xfrm>
            <a:off x="377962" y="265789"/>
            <a:ext cx="2637596" cy="399669"/>
            <a:chOff x="412903" y="401723"/>
            <a:chExt cx="2637596" cy="399669"/>
          </a:xfrm>
        </p:grpSpPr>
        <p:sp>
          <p:nvSpPr>
            <p:cNvPr id="168" name="Google Shape;1778;p36">
              <a:extLst>
                <a:ext uri="{FF2B5EF4-FFF2-40B4-BE49-F238E27FC236}">
                  <a16:creationId xmlns:a16="http://schemas.microsoft.com/office/drawing/2014/main" id="{395054FA-55DF-4343-7040-E78A37660672}"/>
                </a:ext>
              </a:extLst>
            </p:cNvPr>
            <p:cNvSpPr txBox="1">
              <a:spLocks/>
            </p:cNvSpPr>
            <p:nvPr/>
          </p:nvSpPr>
          <p:spPr>
            <a:xfrm>
              <a:off x="838989" y="401723"/>
              <a:ext cx="2211510" cy="397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23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  <a:sym typeface="Londrina Solid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II. </a:t>
              </a:r>
              <a:r>
                <a:rPr lang="en-US" sz="2000" dirty="0" err="1">
                  <a:solidFill>
                    <a:srgbClr val="2B0759"/>
                  </a:solidFill>
                </a:rPr>
                <a:t>Tính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Chất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Vật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Lí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6D4F93A6-7A0E-B3AA-96D4-829BD17F2D81}"/>
                </a:ext>
              </a:extLst>
            </p:cNvPr>
            <p:cNvGrpSpPr/>
            <p:nvPr/>
          </p:nvGrpSpPr>
          <p:grpSpPr>
            <a:xfrm>
              <a:off x="412903" y="401723"/>
              <a:ext cx="399669" cy="399669"/>
              <a:chOff x="4008624" y="1380688"/>
              <a:chExt cx="1126751" cy="1126751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88C61699-ADE4-70D7-0F30-857F3DBD57C0}"/>
                  </a:ext>
                </a:extLst>
              </p:cNvPr>
              <p:cNvSpPr/>
              <p:nvPr/>
            </p:nvSpPr>
            <p:spPr>
              <a:xfrm>
                <a:off x="4008624" y="1380688"/>
                <a:ext cx="1126751" cy="112675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28" name="Google Shape;4580;p69">
                <a:extLst>
                  <a:ext uri="{FF2B5EF4-FFF2-40B4-BE49-F238E27FC236}">
                    <a16:creationId xmlns:a16="http://schemas.microsoft.com/office/drawing/2014/main" id="{6B9D2713-8887-DEBE-5D01-54A1A44E6C09}"/>
                  </a:ext>
                </a:extLst>
              </p:cNvPr>
              <p:cNvGrpSpPr/>
              <p:nvPr/>
            </p:nvGrpSpPr>
            <p:grpSpPr>
              <a:xfrm>
                <a:off x="4293794" y="1527645"/>
                <a:ext cx="556409" cy="780485"/>
                <a:chOff x="1970636" y="2718883"/>
                <a:chExt cx="232539" cy="326187"/>
              </a:xfrm>
            </p:grpSpPr>
            <p:sp>
              <p:nvSpPr>
                <p:cNvPr id="229" name="Google Shape;4581;p69">
                  <a:extLst>
                    <a:ext uri="{FF2B5EF4-FFF2-40B4-BE49-F238E27FC236}">
                      <a16:creationId xmlns:a16="http://schemas.microsoft.com/office/drawing/2014/main" id="{F02C185A-16FF-65E3-E68D-F47A27536652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3690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37" h="224342" extrusionOk="0">
                      <a:moveTo>
                        <a:pt x="201908" y="0"/>
                      </a:move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1026" y="224343"/>
                        <a:pt x="13374" y="223341"/>
                        <a:pt x="15043" y="221487"/>
                      </a:cubicBezTo>
                      <a:lnTo>
                        <a:pt x="53888" y="178323"/>
                      </a:lnTo>
                      <a:lnTo>
                        <a:pt x="201909" y="178323"/>
                      </a:lnTo>
                      <a:cubicBezTo>
                        <a:pt x="206674" y="178323"/>
                        <a:pt x="210537" y="174461"/>
                        <a:pt x="210537" y="169695"/>
                      </a:cubicBezTo>
                      <a:lnTo>
                        <a:pt x="210537" y="8628"/>
                      </a:lnTo>
                      <a:cubicBezTo>
                        <a:pt x="210537" y="3862"/>
                        <a:pt x="206673" y="0"/>
                        <a:pt x="2019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4582;p69">
                  <a:extLst>
                    <a:ext uri="{FF2B5EF4-FFF2-40B4-BE49-F238E27FC236}">
                      <a16:creationId xmlns:a16="http://schemas.microsoft.com/office/drawing/2014/main" id="{BBC1483D-A112-7198-7B25-4D8E5F42EB5D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166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8" h="224342" extrusionOk="0">
                      <a:moveTo>
                        <a:pt x="12080" y="215714"/>
                      </a:moveTo>
                      <a:lnTo>
                        <a:pt x="12080" y="8628"/>
                      </a:lnTo>
                      <a:cubicBezTo>
                        <a:pt x="12080" y="3862"/>
                        <a:pt x="15943" y="0"/>
                        <a:pt x="2070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0858" y="224343"/>
                        <a:pt x="13037" y="223466"/>
                        <a:pt x="14674" y="221855"/>
                      </a:cubicBezTo>
                      <a:cubicBezTo>
                        <a:pt x="13057" y="220265"/>
                        <a:pt x="12080" y="218077"/>
                        <a:pt x="12080" y="2157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4583;p69">
                  <a:extLst>
                    <a:ext uri="{FF2B5EF4-FFF2-40B4-BE49-F238E27FC236}">
                      <a16:creationId xmlns:a16="http://schemas.microsoft.com/office/drawing/2014/main" id="{B4E1C42D-3857-EF97-41C6-5036658D1A4E}"/>
                    </a:ext>
                  </a:extLst>
                </p:cNvPr>
                <p:cNvSpPr/>
                <p:nvPr/>
              </p:nvSpPr>
              <p:spPr>
                <a:xfrm>
                  <a:off x="2045164" y="2743428"/>
                  <a:ext cx="80433" cy="5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7" h="97791" extrusionOk="0">
                      <a:moveTo>
                        <a:pt x="49471" y="97792"/>
                      </a:moveTo>
                      <a:cubicBezTo>
                        <a:pt x="46526" y="97792"/>
                        <a:pt x="43581" y="96667"/>
                        <a:pt x="41336" y="94422"/>
                      </a:cubicBezTo>
                      <a:lnTo>
                        <a:pt x="3370" y="56456"/>
                      </a:lnTo>
                      <a:cubicBezTo>
                        <a:pt x="-1123" y="51963"/>
                        <a:pt x="-1123" y="44679"/>
                        <a:pt x="3370" y="40184"/>
                      </a:cubicBezTo>
                      <a:cubicBezTo>
                        <a:pt x="7863" y="35694"/>
                        <a:pt x="15147" y="35694"/>
                        <a:pt x="19641" y="40184"/>
                      </a:cubicBezTo>
                      <a:lnTo>
                        <a:pt x="49533" y="70077"/>
                      </a:lnTo>
                      <a:lnTo>
                        <a:pt x="117330" y="3307"/>
                      </a:lnTo>
                      <a:cubicBezTo>
                        <a:pt x="121856" y="-1150"/>
                        <a:pt x="129143" y="-1095"/>
                        <a:pt x="133600" y="3432"/>
                      </a:cubicBezTo>
                      <a:cubicBezTo>
                        <a:pt x="138058" y="7958"/>
                        <a:pt x="138003" y="15242"/>
                        <a:pt x="133475" y="19702"/>
                      </a:cubicBezTo>
                      <a:lnTo>
                        <a:pt x="57544" y="94483"/>
                      </a:lnTo>
                      <a:cubicBezTo>
                        <a:pt x="55303" y="96689"/>
                        <a:pt x="52388" y="97792"/>
                        <a:pt x="49471" y="977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4584;p69">
                  <a:extLst>
                    <a:ext uri="{FF2B5EF4-FFF2-40B4-BE49-F238E27FC236}">
                      <a16:creationId xmlns:a16="http://schemas.microsoft.com/office/drawing/2014/main" id="{BBCA84DC-D5C5-014E-0E08-58629DA4B560}"/>
                    </a:ext>
                  </a:extLst>
                </p:cNvPr>
                <p:cNvSpPr/>
                <p:nvPr/>
              </p:nvSpPr>
              <p:spPr>
                <a:xfrm>
                  <a:off x="198415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7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6" y="3862"/>
                        <a:pt x="133044" y="0"/>
                        <a:pt x="1282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4585;p69">
                  <a:extLst>
                    <a:ext uri="{FF2B5EF4-FFF2-40B4-BE49-F238E27FC236}">
                      <a16:creationId xmlns:a16="http://schemas.microsoft.com/office/drawing/2014/main" id="{6214FDEB-9A21-B9CF-A422-EFAA65A1AF2D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80432" cy="12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15521" extrusionOk="0">
                      <a:moveTo>
                        <a:pt x="0" y="0"/>
                      </a:move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lnTo>
                        <a:pt x="70754" y="215521"/>
                      </a:lnTo>
                      <a:cubicBezTo>
                        <a:pt x="107231" y="215521"/>
                        <a:pt x="136906" y="185846"/>
                        <a:pt x="136906" y="149369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4586;p69">
                  <a:extLst>
                    <a:ext uri="{FF2B5EF4-FFF2-40B4-BE49-F238E27FC236}">
                      <a16:creationId xmlns:a16="http://schemas.microsoft.com/office/drawing/2014/main" id="{12F5A394-B2E5-DB42-294E-C3E51FAABC7B}"/>
                    </a:ext>
                  </a:extLst>
                </p:cNvPr>
                <p:cNvSpPr/>
                <p:nvPr/>
              </p:nvSpPr>
              <p:spPr>
                <a:xfrm>
                  <a:off x="198415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1" extrusionOk="0">
                      <a:moveTo>
                        <a:pt x="136906" y="30488"/>
                      </a:moveTo>
                      <a:lnTo>
                        <a:pt x="136906" y="8628"/>
                      </a:lnTo>
                      <a:cubicBezTo>
                        <a:pt x="136906" y="3863"/>
                        <a:pt x="133043" y="0"/>
                        <a:pt x="128277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8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6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4587;p69">
                  <a:extLst>
                    <a:ext uri="{FF2B5EF4-FFF2-40B4-BE49-F238E27FC236}">
                      <a16:creationId xmlns:a16="http://schemas.microsoft.com/office/drawing/2014/main" id="{3886144C-DCFA-EC07-FA55-E41C186FFD9B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47820" cy="12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15552" extrusionOk="0">
                      <a:moveTo>
                        <a:pt x="75098" y="215363"/>
                      </a:moveTo>
                      <a:cubicBezTo>
                        <a:pt x="77207" y="215227"/>
                        <a:pt x="79309" y="214984"/>
                        <a:pt x="81396" y="214653"/>
                      </a:cubicBezTo>
                      <a:cubicBezTo>
                        <a:pt x="49962" y="209547"/>
                        <a:pt x="25885" y="182222"/>
                        <a:pt x="25885" y="149368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cubicBezTo>
                        <a:pt x="69115" y="215583"/>
                        <a:pt x="72132" y="215563"/>
                        <a:pt x="75098" y="215363"/>
                      </a:cubicBezTo>
                      <a:cubicBezTo>
                        <a:pt x="75630" y="215328"/>
                        <a:pt x="74662" y="215393"/>
                        <a:pt x="75098" y="2153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4588;p69">
                  <a:extLst>
                    <a:ext uri="{FF2B5EF4-FFF2-40B4-BE49-F238E27FC236}">
                      <a16:creationId xmlns:a16="http://schemas.microsoft.com/office/drawing/2014/main" id="{7D62A57B-E052-29C7-3E15-8E799CC1E466}"/>
                    </a:ext>
                  </a:extLst>
                </p:cNvPr>
                <p:cNvSpPr/>
                <p:nvPr/>
              </p:nvSpPr>
              <p:spPr>
                <a:xfrm>
                  <a:off x="1970636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7" name="Google Shape;4589;p69">
                  <a:extLst>
                    <a:ext uri="{FF2B5EF4-FFF2-40B4-BE49-F238E27FC236}">
                      <a16:creationId xmlns:a16="http://schemas.microsoft.com/office/drawing/2014/main" id="{729583BD-C43D-CB87-0BC9-5F42601B0AE3}"/>
                    </a:ext>
                  </a:extLst>
                </p:cNvPr>
                <p:cNvGrpSpPr/>
                <p:nvPr/>
              </p:nvGrpSpPr>
              <p:grpSpPr>
                <a:xfrm>
                  <a:off x="1984302" y="2905356"/>
                  <a:ext cx="31778" cy="83164"/>
                  <a:chOff x="2108839" y="3327752"/>
                  <a:chExt cx="54071" cy="141507"/>
                </a:xfrm>
              </p:grpSpPr>
              <p:sp>
                <p:nvSpPr>
                  <p:cNvPr id="125" name="Google Shape;4590;p69">
                    <a:extLst>
                      <a:ext uri="{FF2B5EF4-FFF2-40B4-BE49-F238E27FC236}">
                        <a16:creationId xmlns:a16="http://schemas.microsoft.com/office/drawing/2014/main" id="{54CB1D09-4A05-F8D8-8796-60DE1872C769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27752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4591;p69">
                    <a:extLst>
                      <a:ext uri="{FF2B5EF4-FFF2-40B4-BE49-F238E27FC236}">
                        <a16:creationId xmlns:a16="http://schemas.microsoft.com/office/drawing/2014/main" id="{2A5DAB07-D38D-1BA8-0B41-7395E7092DBA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69169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" name="Google Shape;4592;p69">
                    <a:extLst>
                      <a:ext uri="{FF2B5EF4-FFF2-40B4-BE49-F238E27FC236}">
                        <a16:creationId xmlns:a16="http://schemas.microsoft.com/office/drawing/2014/main" id="{A35C6BB7-EC89-9692-8858-251ABEA99E04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10586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" name="Google Shape;4593;p69">
                    <a:extLst>
                      <a:ext uri="{FF2B5EF4-FFF2-40B4-BE49-F238E27FC236}">
                        <a16:creationId xmlns:a16="http://schemas.microsoft.com/office/drawing/2014/main" id="{FDD7D196-1846-CCFE-2DC0-9DCD15B08684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52003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" name="Google Shape;4594;p69">
                  <a:extLst>
                    <a:ext uri="{FF2B5EF4-FFF2-40B4-BE49-F238E27FC236}">
                      <a16:creationId xmlns:a16="http://schemas.microsoft.com/office/drawing/2014/main" id="{6331539B-FE12-C55B-BD78-D973C934D685}"/>
                    </a:ext>
                  </a:extLst>
                </p:cNvPr>
                <p:cNvGrpSpPr/>
                <p:nvPr/>
              </p:nvGrpSpPr>
              <p:grpSpPr>
                <a:xfrm>
                  <a:off x="2026220" y="2932401"/>
                  <a:ext cx="32454" cy="92630"/>
                  <a:chOff x="2180165" y="3373771"/>
                  <a:chExt cx="55222" cy="157615"/>
                </a:xfrm>
              </p:grpSpPr>
              <p:sp>
                <p:nvSpPr>
                  <p:cNvPr id="105" name="Google Shape;4595;p69">
                    <a:extLst>
                      <a:ext uri="{FF2B5EF4-FFF2-40B4-BE49-F238E27FC236}">
                        <a16:creationId xmlns:a16="http://schemas.microsoft.com/office/drawing/2014/main" id="{33D791F6-2EA2-D39D-B9B6-6D7F6BEBBD4B}"/>
                      </a:ext>
                    </a:extLst>
                  </p:cNvPr>
                  <p:cNvSpPr/>
                  <p:nvPr/>
                </p:nvSpPr>
                <p:spPr>
                  <a:xfrm>
                    <a:off x="2180165" y="337377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4596;p69">
                    <a:extLst>
                      <a:ext uri="{FF2B5EF4-FFF2-40B4-BE49-F238E27FC236}">
                        <a16:creationId xmlns:a16="http://schemas.microsoft.com/office/drawing/2014/main" id="{9FF7270A-DD1E-14C2-BE99-2ACCCFDE5FDA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1403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4597;p69">
                    <a:extLst>
                      <a:ext uri="{FF2B5EF4-FFF2-40B4-BE49-F238E27FC236}">
                        <a16:creationId xmlns:a16="http://schemas.microsoft.com/office/drawing/2014/main" id="{BA125241-184C-2475-9E50-2198D0F1BAAC}"/>
                      </a:ext>
                    </a:extLst>
                  </p:cNvPr>
                  <p:cNvSpPr/>
                  <p:nvPr/>
                </p:nvSpPr>
                <p:spPr>
                  <a:xfrm>
                    <a:off x="2180165" y="344510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4598;p69">
                    <a:extLst>
                      <a:ext uri="{FF2B5EF4-FFF2-40B4-BE49-F238E27FC236}">
                        <a16:creationId xmlns:a16="http://schemas.microsoft.com/office/drawing/2014/main" id="{930D94C0-8A06-0546-1E22-1175286407B7}"/>
                      </a:ext>
                    </a:extLst>
                  </p:cNvPr>
                  <p:cNvSpPr/>
                  <p:nvPr/>
                </p:nvSpPr>
                <p:spPr>
                  <a:xfrm>
                    <a:off x="2180165" y="350952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4599;p69">
                    <a:extLst>
                      <a:ext uri="{FF2B5EF4-FFF2-40B4-BE49-F238E27FC236}">
                        <a16:creationId xmlns:a16="http://schemas.microsoft.com/office/drawing/2014/main" id="{1A0AE1D6-CB27-0B02-03FA-C11FC593C500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7616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9" name="Google Shape;4600;p69">
                  <a:extLst>
                    <a:ext uri="{FF2B5EF4-FFF2-40B4-BE49-F238E27FC236}">
                      <a16:creationId xmlns:a16="http://schemas.microsoft.com/office/drawing/2014/main" id="{85F5F53F-51F4-BDF9-1C1B-6588F8B19CD1}"/>
                    </a:ext>
                  </a:extLst>
                </p:cNvPr>
                <p:cNvSpPr/>
                <p:nvPr/>
              </p:nvSpPr>
              <p:spPr>
                <a:xfrm>
                  <a:off x="210922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8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7" y="3862"/>
                        <a:pt x="133045" y="0"/>
                        <a:pt x="1282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4601;p69">
                  <a:extLst>
                    <a:ext uri="{FF2B5EF4-FFF2-40B4-BE49-F238E27FC236}">
                      <a16:creationId xmlns:a16="http://schemas.microsoft.com/office/drawing/2014/main" id="{AA8EF72F-C6C3-3A13-B79F-6B90B46E0545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80432" cy="15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58473" extrusionOk="0">
                      <a:moveTo>
                        <a:pt x="0" y="0"/>
                      </a:move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lnTo>
                        <a:pt x="70754" y="258474"/>
                      </a:lnTo>
                      <a:cubicBezTo>
                        <a:pt x="107231" y="258474"/>
                        <a:pt x="136906" y="228798"/>
                        <a:pt x="136906" y="192322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4602;p69">
                  <a:extLst>
                    <a:ext uri="{FF2B5EF4-FFF2-40B4-BE49-F238E27FC236}">
                      <a16:creationId xmlns:a16="http://schemas.microsoft.com/office/drawing/2014/main" id="{39819683-C69F-5B4D-4CA4-0EC81411B555}"/>
                    </a:ext>
                  </a:extLst>
                </p:cNvPr>
                <p:cNvSpPr/>
                <p:nvPr/>
              </p:nvSpPr>
              <p:spPr>
                <a:xfrm>
                  <a:off x="210922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6" h="316381" extrusionOk="0">
                      <a:moveTo>
                        <a:pt x="136907" y="30488"/>
                      </a:moveTo>
                      <a:lnTo>
                        <a:pt x="136907" y="8628"/>
                      </a:lnTo>
                      <a:cubicBezTo>
                        <a:pt x="136907" y="3863"/>
                        <a:pt x="133044" y="0"/>
                        <a:pt x="12827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7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7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4603;p69">
                  <a:extLst>
                    <a:ext uri="{FF2B5EF4-FFF2-40B4-BE49-F238E27FC236}">
                      <a16:creationId xmlns:a16="http://schemas.microsoft.com/office/drawing/2014/main" id="{7D547084-8CDA-36F8-6471-3B5E9E2A45BD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47820" cy="15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58504" extrusionOk="0">
                      <a:moveTo>
                        <a:pt x="75098" y="258316"/>
                      </a:moveTo>
                      <a:cubicBezTo>
                        <a:pt x="77207" y="258179"/>
                        <a:pt x="79309" y="257936"/>
                        <a:pt x="81396" y="257605"/>
                      </a:cubicBezTo>
                      <a:cubicBezTo>
                        <a:pt x="49962" y="252500"/>
                        <a:pt x="25885" y="225174"/>
                        <a:pt x="25885" y="192321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cubicBezTo>
                        <a:pt x="69116" y="258536"/>
                        <a:pt x="72133" y="258515"/>
                        <a:pt x="75098" y="258316"/>
                      </a:cubicBezTo>
                      <a:cubicBezTo>
                        <a:pt x="75630" y="258281"/>
                        <a:pt x="74662" y="258346"/>
                        <a:pt x="75098" y="25831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4604;p69">
                  <a:extLst>
                    <a:ext uri="{FF2B5EF4-FFF2-40B4-BE49-F238E27FC236}">
                      <a16:creationId xmlns:a16="http://schemas.microsoft.com/office/drawing/2014/main" id="{F8807752-E913-7812-AA9B-C020666C9714}"/>
                    </a:ext>
                  </a:extLst>
                </p:cNvPr>
                <p:cNvSpPr/>
                <p:nvPr/>
              </p:nvSpPr>
              <p:spPr>
                <a:xfrm>
                  <a:off x="2095707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4" name="Google Shape;4605;p69">
                  <a:extLst>
                    <a:ext uri="{FF2B5EF4-FFF2-40B4-BE49-F238E27FC236}">
                      <a16:creationId xmlns:a16="http://schemas.microsoft.com/office/drawing/2014/main" id="{046C3952-FD6B-D909-E4EA-41E5838DAE56}"/>
                    </a:ext>
                  </a:extLst>
                </p:cNvPr>
                <p:cNvGrpSpPr/>
                <p:nvPr/>
              </p:nvGrpSpPr>
              <p:grpSpPr>
                <a:xfrm>
                  <a:off x="2109387" y="2905356"/>
                  <a:ext cx="31778" cy="83164"/>
                  <a:chOff x="2321677" y="3327752"/>
                  <a:chExt cx="54072" cy="141507"/>
                </a:xfrm>
              </p:grpSpPr>
              <p:sp>
                <p:nvSpPr>
                  <p:cNvPr id="252" name="Google Shape;4606;p69">
                    <a:extLst>
                      <a:ext uri="{FF2B5EF4-FFF2-40B4-BE49-F238E27FC236}">
                        <a16:creationId xmlns:a16="http://schemas.microsoft.com/office/drawing/2014/main" id="{FC323A89-D706-D23A-96F9-CB8495E75A33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27752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4607;p69">
                    <a:extLst>
                      <a:ext uri="{FF2B5EF4-FFF2-40B4-BE49-F238E27FC236}">
                        <a16:creationId xmlns:a16="http://schemas.microsoft.com/office/drawing/2014/main" id="{7BAD8A6C-8C80-6986-6F89-6946ED968D76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69169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4608;p69">
                    <a:extLst>
                      <a:ext uri="{FF2B5EF4-FFF2-40B4-BE49-F238E27FC236}">
                        <a16:creationId xmlns:a16="http://schemas.microsoft.com/office/drawing/2014/main" id="{CD37B7BF-3009-A7C1-88CD-921811DE4159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10586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4609;p69">
                    <a:extLst>
                      <a:ext uri="{FF2B5EF4-FFF2-40B4-BE49-F238E27FC236}">
                        <a16:creationId xmlns:a16="http://schemas.microsoft.com/office/drawing/2014/main" id="{7B975F3D-94D7-9AD2-43ED-748B586F30C3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52003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" name="Google Shape;4610;p69">
                  <a:extLst>
                    <a:ext uri="{FF2B5EF4-FFF2-40B4-BE49-F238E27FC236}">
                      <a16:creationId xmlns:a16="http://schemas.microsoft.com/office/drawing/2014/main" id="{F506C7C9-FBD5-EEB5-E00B-9B13D9877D02}"/>
                    </a:ext>
                  </a:extLst>
                </p:cNvPr>
                <p:cNvGrpSpPr/>
                <p:nvPr/>
              </p:nvGrpSpPr>
              <p:grpSpPr>
                <a:xfrm>
                  <a:off x="2149277" y="2906032"/>
                  <a:ext cx="32453" cy="114942"/>
                  <a:chOff x="2389552" y="3328903"/>
                  <a:chExt cx="55221" cy="195580"/>
                </a:xfrm>
              </p:grpSpPr>
              <p:sp>
                <p:nvSpPr>
                  <p:cNvPr id="246" name="Google Shape;4611;p69">
                    <a:extLst>
                      <a:ext uri="{FF2B5EF4-FFF2-40B4-BE49-F238E27FC236}">
                        <a16:creationId xmlns:a16="http://schemas.microsoft.com/office/drawing/2014/main" id="{550023CF-FBEC-FA82-DF13-708294F92C08}"/>
                      </a:ext>
                    </a:extLst>
                  </p:cNvPr>
                  <p:cNvSpPr/>
                  <p:nvPr/>
                </p:nvSpPr>
                <p:spPr>
                  <a:xfrm>
                    <a:off x="2389552" y="332890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4612;p69">
                    <a:extLst>
                      <a:ext uri="{FF2B5EF4-FFF2-40B4-BE49-F238E27FC236}">
                        <a16:creationId xmlns:a16="http://schemas.microsoft.com/office/drawing/2014/main" id="{2D073500-B77C-954C-3739-9522EB26BC11}"/>
                      </a:ext>
                    </a:extLst>
                  </p:cNvPr>
                  <p:cNvSpPr/>
                  <p:nvPr/>
                </p:nvSpPr>
                <p:spPr>
                  <a:xfrm>
                    <a:off x="2422915" y="3369170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4613;p69">
                    <a:extLst>
                      <a:ext uri="{FF2B5EF4-FFF2-40B4-BE49-F238E27FC236}">
                        <a16:creationId xmlns:a16="http://schemas.microsoft.com/office/drawing/2014/main" id="{76EE8D08-4BA0-F012-1742-5875A52EEA1E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00232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4614;p69">
                    <a:extLst>
                      <a:ext uri="{FF2B5EF4-FFF2-40B4-BE49-F238E27FC236}">
                        <a16:creationId xmlns:a16="http://schemas.microsoft.com/office/drawing/2014/main" id="{767E3C99-58D1-7F63-0152-F3D696FCBEA0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6465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4615;p69">
                    <a:extLst>
                      <a:ext uri="{FF2B5EF4-FFF2-40B4-BE49-F238E27FC236}">
                        <a16:creationId xmlns:a16="http://schemas.microsoft.com/office/drawing/2014/main" id="{B6E1ABB4-8403-63E6-F77A-6FBDF6BFC35E}"/>
                      </a:ext>
                    </a:extLst>
                  </p:cNvPr>
                  <p:cNvSpPr/>
                  <p:nvPr/>
                </p:nvSpPr>
                <p:spPr>
                  <a:xfrm>
                    <a:off x="2422915" y="343129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4616;p69">
                    <a:extLst>
                      <a:ext uri="{FF2B5EF4-FFF2-40B4-BE49-F238E27FC236}">
                        <a16:creationId xmlns:a16="http://schemas.microsoft.com/office/drawing/2014/main" id="{AE0ACAC7-C37C-28E3-B609-7A80F0438146}"/>
                      </a:ext>
                    </a:extLst>
                  </p:cNvPr>
                  <p:cNvSpPr/>
                  <p:nvPr/>
                </p:nvSpPr>
                <p:spPr>
                  <a:xfrm>
                    <a:off x="2422915" y="350262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C02839-DD14-23F6-F87E-BC5DF6C0F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7935" r="10902"/>
          <a:stretch/>
        </p:blipFill>
        <p:spPr>
          <a:xfrm>
            <a:off x="264261" y="924691"/>
            <a:ext cx="2907623" cy="3792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Top 10+ loại rượu nặng nhất thế giới | Rượu mạnh nhất bao nhiêu độ?">
            <a:extLst>
              <a:ext uri="{FF2B5EF4-FFF2-40B4-BE49-F238E27FC236}">
                <a16:creationId xmlns:a16="http://schemas.microsoft.com/office/drawing/2014/main" id="{B4B0C815-7E52-02EA-2988-9B1BE4E3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7" y="1113974"/>
            <a:ext cx="4316064" cy="3681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4" name="Oval 223">
            <a:extLst>
              <a:ext uri="{FF2B5EF4-FFF2-40B4-BE49-F238E27FC236}">
                <a16:creationId xmlns:a16="http://schemas.microsoft.com/office/drawing/2014/main" id="{438009F0-F4C2-EB58-A481-5C41B06A3ACF}"/>
              </a:ext>
            </a:extLst>
          </p:cNvPr>
          <p:cNvSpPr/>
          <p:nvPr/>
        </p:nvSpPr>
        <p:spPr>
          <a:xfrm>
            <a:off x="4508071" y="2497472"/>
            <a:ext cx="1103971" cy="914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B27677AE-9087-5D16-58B6-E885D69E1896}"/>
              </a:ext>
            </a:extLst>
          </p:cNvPr>
          <p:cNvSpPr/>
          <p:nvPr/>
        </p:nvSpPr>
        <p:spPr>
          <a:xfrm>
            <a:off x="1779042" y="3065098"/>
            <a:ext cx="551986" cy="52410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Group 6">
            <a:extLst>
              <a:ext uri="{FF2B5EF4-FFF2-40B4-BE49-F238E27FC236}">
                <a16:creationId xmlns:a16="http://schemas.microsoft.com/office/drawing/2014/main" id="{1952B8F1-453D-0759-632F-2811E82FF337}"/>
              </a:ext>
            </a:extLst>
          </p:cNvPr>
          <p:cNvGrpSpPr>
            <a:grpSpLocks/>
          </p:cNvGrpSpPr>
          <p:nvPr/>
        </p:nvGrpSpPr>
        <p:grpSpPr bwMode="auto">
          <a:xfrm>
            <a:off x="4450460" y="2722430"/>
            <a:ext cx="3367791" cy="866775"/>
            <a:chOff x="3235" y="3294"/>
            <a:chExt cx="1325" cy="546"/>
          </a:xfrm>
        </p:grpSpPr>
        <p:sp>
          <p:nvSpPr>
            <p:cNvPr id="112" name="Text Box 7">
              <a:extLst>
                <a:ext uri="{FF2B5EF4-FFF2-40B4-BE49-F238E27FC236}">
                  <a16:creationId xmlns:a16="http://schemas.microsoft.com/office/drawing/2014/main" id="{03FBFB34-C7EC-CF88-A851-A159822EA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" y="3450"/>
              <a:ext cx="10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lang="en-US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rượu</a:t>
              </a:r>
              <a:r>
                <a:rPr lang="en-US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=                 </a:t>
              </a:r>
            </a:p>
          </p:txBody>
        </p:sp>
        <p:grpSp>
          <p:nvGrpSpPr>
            <p:cNvPr id="113" name="Group 8">
              <a:extLst>
                <a:ext uri="{FF2B5EF4-FFF2-40B4-BE49-F238E27FC236}">
                  <a16:creationId xmlns:a16="http://schemas.microsoft.com/office/drawing/2014/main" id="{C01EE07C-9A37-0E3C-9A1E-6218623E0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4" y="3294"/>
              <a:ext cx="686" cy="546"/>
              <a:chOff x="3874" y="3294"/>
              <a:chExt cx="686" cy="546"/>
            </a:xfrm>
          </p:grpSpPr>
          <p:sp>
            <p:nvSpPr>
              <p:cNvPr id="114" name="Line 9">
                <a:extLst>
                  <a:ext uri="{FF2B5EF4-FFF2-40B4-BE49-F238E27FC236}">
                    <a16:creationId xmlns:a16="http://schemas.microsoft.com/office/drawing/2014/main" id="{B92BACA4-12F4-4CEA-A42A-91AE2FA6F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6" y="3590"/>
                <a:ext cx="452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 Box 10">
                <a:extLst>
                  <a:ext uri="{FF2B5EF4-FFF2-40B4-BE49-F238E27FC236}">
                    <a16:creationId xmlns:a16="http://schemas.microsoft.com/office/drawing/2014/main" id="{A83847AB-EC68-986F-C774-DF96821041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1" y="3552"/>
                <a:ext cx="39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hh</a:t>
                </a:r>
                <a:endParaRPr lang="en-US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 Box 11">
                <a:extLst>
                  <a:ext uri="{FF2B5EF4-FFF2-40B4-BE49-F238E27FC236}">
                    <a16:creationId xmlns:a16="http://schemas.microsoft.com/office/drawing/2014/main" id="{AD8FDBC4-B98E-06D7-B8B0-A7D968AACD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4" y="3294"/>
                <a:ext cx="68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rượu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.100</a:t>
                </a:r>
              </a:p>
            </p:txBody>
          </p:sp>
        </p:grpSp>
      </p:grpSp>
      <p:grpSp>
        <p:nvGrpSpPr>
          <p:cNvPr id="121" name="Group 38">
            <a:extLst>
              <a:ext uri="{FF2B5EF4-FFF2-40B4-BE49-F238E27FC236}">
                <a16:creationId xmlns:a16="http://schemas.microsoft.com/office/drawing/2014/main" id="{05190CEC-A53F-2CE7-7064-7E3BEE8F4FD3}"/>
              </a:ext>
            </a:extLst>
          </p:cNvPr>
          <p:cNvGrpSpPr>
            <a:grpSpLocks/>
          </p:cNvGrpSpPr>
          <p:nvPr/>
        </p:nvGrpSpPr>
        <p:grpSpPr bwMode="auto">
          <a:xfrm>
            <a:off x="5895299" y="3718580"/>
            <a:ext cx="2528888" cy="957263"/>
            <a:chOff x="4876803" y="4572002"/>
            <a:chExt cx="2528889" cy="957263"/>
          </a:xfrm>
        </p:grpSpPr>
        <p:grpSp>
          <p:nvGrpSpPr>
            <p:cNvPr id="122" name="Group 51">
              <a:extLst>
                <a:ext uri="{FF2B5EF4-FFF2-40B4-BE49-F238E27FC236}">
                  <a16:creationId xmlns:a16="http://schemas.microsoft.com/office/drawing/2014/main" id="{634DFB3A-66C2-869B-5796-0AD363152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803" y="4572002"/>
              <a:ext cx="2528889" cy="957263"/>
              <a:chOff x="3090" y="2976"/>
              <a:chExt cx="1593" cy="603"/>
            </a:xfrm>
          </p:grpSpPr>
          <p:sp>
            <p:nvSpPr>
              <p:cNvPr id="169" name="Text Box 46">
                <a:extLst>
                  <a:ext uri="{FF2B5EF4-FFF2-40B4-BE49-F238E27FC236}">
                    <a16:creationId xmlns:a16="http://schemas.microsoft.com/office/drawing/2014/main" id="{D8062F55-5503-7064-806B-10A339CE1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0" y="3144"/>
                <a:ext cx="83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=</a:t>
                </a:r>
              </a:p>
            </p:txBody>
          </p:sp>
          <p:sp>
            <p:nvSpPr>
              <p:cNvPr id="170" name="Text Box 47">
                <a:extLst>
                  <a:ext uri="{FF2B5EF4-FFF2-40B4-BE49-F238E27FC236}">
                    <a16:creationId xmlns:a16="http://schemas.microsoft.com/office/drawing/2014/main" id="{23D1A556-D590-0A6D-5AD3-7B8B02D6E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2" y="2976"/>
                <a:ext cx="93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rượu</a:t>
                </a:r>
                <a:r>
                  <a:rPr lang="en-US" altLang="en-US" sz="2400" b="1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.100 </a:t>
                </a:r>
              </a:p>
            </p:txBody>
          </p:sp>
          <p:sp>
            <p:nvSpPr>
              <p:cNvPr id="171" name="Text Box 48">
                <a:extLst>
                  <a:ext uri="{FF2B5EF4-FFF2-40B4-BE49-F238E27FC236}">
                    <a16:creationId xmlns:a16="http://schemas.microsoft.com/office/drawing/2014/main" id="{C1138EDF-048D-44A5-2F3F-5C9F9682B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9" y="3288"/>
                <a:ext cx="33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Đ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F254E99-D5BF-A226-DFF8-B224136584D8}"/>
                </a:ext>
              </a:extLst>
            </p:cNvPr>
            <p:cNvCxnSpPr/>
            <p:nvPr/>
          </p:nvCxnSpPr>
          <p:spPr>
            <a:xfrm>
              <a:off x="6200778" y="5080002"/>
              <a:ext cx="9144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B4DAC22-F215-B23F-250D-D59CBC31FDF1}"/>
              </a:ext>
            </a:extLst>
          </p:cNvPr>
          <p:cNvGrpSpPr/>
          <p:nvPr/>
        </p:nvGrpSpPr>
        <p:grpSpPr>
          <a:xfrm>
            <a:off x="3469058" y="3693709"/>
            <a:ext cx="2349501" cy="960438"/>
            <a:chOff x="5868583" y="5312876"/>
            <a:chExt cx="2349501" cy="960438"/>
          </a:xfrm>
        </p:grpSpPr>
        <p:grpSp>
          <p:nvGrpSpPr>
            <p:cNvPr id="173" name="Group 52">
              <a:extLst>
                <a:ext uri="{FF2B5EF4-FFF2-40B4-BE49-F238E27FC236}">
                  <a16:creationId xmlns:a16="http://schemas.microsoft.com/office/drawing/2014/main" id="{31146C62-E10C-D03A-EAC9-585AA82204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8583" y="5312876"/>
              <a:ext cx="2349501" cy="960438"/>
              <a:chOff x="3059" y="1958"/>
              <a:chExt cx="1480" cy="605"/>
            </a:xfrm>
          </p:grpSpPr>
          <p:sp>
            <p:nvSpPr>
              <p:cNvPr id="175" name="Text Box 31">
                <a:extLst>
                  <a:ext uri="{FF2B5EF4-FFF2-40B4-BE49-F238E27FC236}">
                    <a16:creationId xmlns:a16="http://schemas.microsoft.com/office/drawing/2014/main" id="{32F5AF1B-3023-3585-D856-AE2F157519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" y="2126"/>
                <a:ext cx="83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rượu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=</a:t>
                </a:r>
              </a:p>
            </p:txBody>
          </p:sp>
          <p:sp>
            <p:nvSpPr>
              <p:cNvPr id="176" name="Text Box 32">
                <a:extLst>
                  <a:ext uri="{FF2B5EF4-FFF2-40B4-BE49-F238E27FC236}">
                    <a16:creationId xmlns:a16="http://schemas.microsoft.com/office/drawing/2014/main" id="{8CE52602-7F60-92F6-37B6-288109F05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0" y="1958"/>
                <a:ext cx="71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Đ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</a:t>
                </a:r>
                <a:r>
                  <a:rPr lang="en-US" altLang="en-US" sz="2400" b="1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hh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177" name="Text Box 33">
                <a:extLst>
                  <a:ext uri="{FF2B5EF4-FFF2-40B4-BE49-F238E27FC236}">
                    <a16:creationId xmlns:a16="http://schemas.microsoft.com/office/drawing/2014/main" id="{65D2BBA0-C4FF-7DE8-D1D8-F7BA0DCC36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3" y="2272"/>
                <a:ext cx="45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100 </a:t>
                </a:r>
              </a:p>
            </p:txBody>
          </p:sp>
        </p:grp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4982C8A-DB9C-E625-2B1E-C9BAB2E62642}"/>
                </a:ext>
              </a:extLst>
            </p:cNvPr>
            <p:cNvCxnSpPr/>
            <p:nvPr/>
          </p:nvCxnSpPr>
          <p:spPr bwMode="auto">
            <a:xfrm>
              <a:off x="7119532" y="5808174"/>
              <a:ext cx="9144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F026D03-CA0B-5077-6C1D-64E755766CE4}"/>
              </a:ext>
            </a:extLst>
          </p:cNvPr>
          <p:cNvGrpSpPr/>
          <p:nvPr/>
        </p:nvGrpSpPr>
        <p:grpSpPr>
          <a:xfrm>
            <a:off x="3290871" y="851817"/>
            <a:ext cx="5868237" cy="769441"/>
            <a:chOff x="2997011" y="1291810"/>
            <a:chExt cx="5868237" cy="769441"/>
          </a:xfrm>
        </p:grpSpPr>
        <p:sp>
          <p:nvSpPr>
            <p:cNvPr id="178" name="Text Box 43">
              <a:extLst>
                <a:ext uri="{FF2B5EF4-FFF2-40B4-BE49-F238E27FC236}">
                  <a16:creationId xmlns:a16="http://schemas.microsoft.com/office/drawing/2014/main" id="{F08E2585-DB0E-BC57-4B0B-879B97B3D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707" y="1291810"/>
              <a:ext cx="54945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685800">
                <a:lnSpc>
                  <a:spcPct val="150000"/>
                </a:lnSpc>
                <a:buClrTx/>
                <a:defRPr sz="2100" b="1" kern="120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Độ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cồn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là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số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mililít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ethylic alcohol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nguyên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chất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có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trong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100mL dung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dịch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ở 20</a:t>
              </a:r>
              <a:r>
                <a:rPr lang="en-US" altLang="zh-TW" sz="2200" baseline="30000" dirty="0">
                  <a:solidFill>
                    <a:schemeClr val="accent6">
                      <a:lumMod val="10000"/>
                    </a:schemeClr>
                  </a:solidFill>
                </a:rPr>
                <a:t>o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C</a:t>
              </a:r>
              <a:endParaRPr kumimoji="0" lang="en-US" altLang="zh-TW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ea typeface="新細明體" panose="02020500000000000000" pitchFamily="18" charset="-120"/>
                <a:sym typeface="Arial"/>
              </a:endParaRPr>
            </a:p>
          </p:txBody>
        </p:sp>
        <p:pic>
          <p:nvPicPr>
            <p:cNvPr id="179" name="Picture 178" descr="Search">
              <a:extLst>
                <a:ext uri="{FF2B5EF4-FFF2-40B4-BE49-F238E27FC236}">
                  <a16:creationId xmlns:a16="http://schemas.microsoft.com/office/drawing/2014/main" id="{71861348-96F1-0C9E-A305-AE357B5F0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011" y="1443117"/>
              <a:ext cx="373696" cy="37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B946877-0A4D-7E7D-8912-36F1C00B2724}"/>
              </a:ext>
            </a:extLst>
          </p:cNvPr>
          <p:cNvGrpSpPr/>
          <p:nvPr/>
        </p:nvGrpSpPr>
        <p:grpSpPr>
          <a:xfrm>
            <a:off x="3290871" y="1688165"/>
            <a:ext cx="5882651" cy="430887"/>
            <a:chOff x="2997011" y="1413188"/>
            <a:chExt cx="5882651" cy="430887"/>
          </a:xfrm>
        </p:grpSpPr>
        <p:sp>
          <p:nvSpPr>
            <p:cNvPr id="185" name="Text Box 43">
              <a:extLst>
                <a:ext uri="{FF2B5EF4-FFF2-40B4-BE49-F238E27FC236}">
                  <a16:creationId xmlns:a16="http://schemas.microsoft.com/office/drawing/2014/main" id="{074B9F9F-C902-4141-96C6-B48FEF55D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5121" y="1413188"/>
              <a:ext cx="54945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685800">
                <a:lnSpc>
                  <a:spcPct val="150000"/>
                </a:lnSpc>
                <a:buClrTx/>
                <a:defRPr sz="2100" b="1" kern="120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Kí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hiệu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: </a:t>
              </a:r>
              <a:r>
                <a:rPr lang="en-US" altLang="zh-TW" sz="2200" dirty="0">
                  <a:solidFill>
                    <a:srgbClr val="C00000"/>
                  </a:solidFill>
                </a:rPr>
                <a:t>X</a:t>
              </a:r>
              <a:r>
                <a:rPr lang="en-US" altLang="zh-TW" sz="2200" baseline="30000" dirty="0">
                  <a:solidFill>
                    <a:srgbClr val="C00000"/>
                  </a:solidFill>
                </a:rPr>
                <a:t>o</a:t>
              </a:r>
              <a:r>
                <a:rPr lang="en-US" altLang="zh-TW" sz="2200" dirty="0">
                  <a:solidFill>
                    <a:srgbClr val="C00000"/>
                  </a:solidFill>
                </a:rPr>
                <a:t> </a:t>
              </a:r>
              <a:r>
                <a:rPr lang="en-US" altLang="zh-TW" sz="2200" dirty="0" err="1">
                  <a:solidFill>
                    <a:srgbClr val="C00000"/>
                  </a:solidFill>
                </a:rPr>
                <a:t>hoặc</a:t>
              </a:r>
              <a:r>
                <a:rPr lang="en-US" altLang="zh-TW" sz="2200" dirty="0">
                  <a:solidFill>
                    <a:srgbClr val="C00000"/>
                  </a:solidFill>
                </a:rPr>
                <a:t> X% vol</a:t>
              </a:r>
              <a:endParaRPr kumimoji="0" lang="en-US" altLang="zh-TW" sz="2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新細明體" panose="02020500000000000000" pitchFamily="18" charset="-120"/>
                <a:sym typeface="Arial"/>
              </a:endParaRPr>
            </a:p>
          </p:txBody>
        </p:sp>
        <p:pic>
          <p:nvPicPr>
            <p:cNvPr id="186" name="Picture 185" descr="Search">
              <a:extLst>
                <a:ext uri="{FF2B5EF4-FFF2-40B4-BE49-F238E27FC236}">
                  <a16:creationId xmlns:a16="http://schemas.microsoft.com/office/drawing/2014/main" id="{41D650B7-594A-C034-3424-6B174ED97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011" y="1443117"/>
              <a:ext cx="373696" cy="37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5D4ACBE-2130-E94E-9223-353583D6FF79}"/>
              </a:ext>
            </a:extLst>
          </p:cNvPr>
          <p:cNvGrpSpPr/>
          <p:nvPr/>
        </p:nvGrpSpPr>
        <p:grpSpPr>
          <a:xfrm>
            <a:off x="3290871" y="2246177"/>
            <a:ext cx="5882651" cy="430887"/>
            <a:chOff x="2997011" y="1413188"/>
            <a:chExt cx="5882651" cy="430887"/>
          </a:xfrm>
        </p:grpSpPr>
        <p:sp>
          <p:nvSpPr>
            <p:cNvPr id="188" name="Text Box 43">
              <a:extLst>
                <a:ext uri="{FF2B5EF4-FFF2-40B4-BE49-F238E27FC236}">
                  <a16:creationId xmlns:a16="http://schemas.microsoft.com/office/drawing/2014/main" id="{47CEB659-6254-FCF5-047E-B3A8AF138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5121" y="1413188"/>
              <a:ext cx="54945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685800">
                <a:lnSpc>
                  <a:spcPct val="150000"/>
                </a:lnSpc>
                <a:buClrTx/>
                <a:defRPr sz="2100" b="1" kern="120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Công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r>
                <a:rPr lang="en-US" altLang="zh-TW" sz="2200" dirty="0" err="1">
                  <a:solidFill>
                    <a:schemeClr val="accent6">
                      <a:lumMod val="10000"/>
                    </a:schemeClr>
                  </a:solidFill>
                </a:rPr>
                <a:t>thức</a:t>
              </a:r>
              <a:r>
                <a:rPr lang="en-US" altLang="zh-TW" sz="2200" dirty="0">
                  <a:solidFill>
                    <a:schemeClr val="accent6">
                      <a:lumMod val="10000"/>
                    </a:schemeClr>
                  </a:solidFill>
                </a:rPr>
                <a:t>: </a:t>
              </a:r>
              <a:endParaRPr kumimoji="0" lang="en-US" altLang="zh-TW" sz="2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新細明體" panose="02020500000000000000" pitchFamily="18" charset="-120"/>
                <a:sym typeface="Arial"/>
              </a:endParaRPr>
            </a:p>
          </p:txBody>
        </p:sp>
        <p:pic>
          <p:nvPicPr>
            <p:cNvPr id="189" name="Picture 188" descr="Search">
              <a:extLst>
                <a:ext uri="{FF2B5EF4-FFF2-40B4-BE49-F238E27FC236}">
                  <a16:creationId xmlns:a16="http://schemas.microsoft.com/office/drawing/2014/main" id="{F78E3F10-44A5-5360-406D-D45A75BD4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011" y="1443117"/>
              <a:ext cx="373696" cy="37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4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07198B-57F1-431A-91DD-B2A0C50C7BA3}"/>
              </a:ext>
            </a:extLst>
          </p:cNvPr>
          <p:cNvSpPr>
            <a:spLocks/>
          </p:cNvSpPr>
          <p:nvPr/>
        </p:nvSpPr>
        <p:spPr bwMode="auto">
          <a:xfrm>
            <a:off x="6991350" y="1271622"/>
            <a:ext cx="762000" cy="334803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5" y="51"/>
              </a:cxn>
              <a:cxn ang="0">
                <a:pos x="48" y="783"/>
              </a:cxn>
              <a:cxn ang="0">
                <a:pos x="78" y="819"/>
              </a:cxn>
              <a:cxn ang="0">
                <a:pos x="129" y="834"/>
              </a:cxn>
              <a:cxn ang="0">
                <a:pos x="654" y="834"/>
              </a:cxn>
              <a:cxn ang="0">
                <a:pos x="702" y="822"/>
              </a:cxn>
              <a:cxn ang="0">
                <a:pos x="732" y="786"/>
              </a:cxn>
              <a:cxn ang="0">
                <a:pos x="732" y="51"/>
              </a:cxn>
              <a:cxn ang="0">
                <a:pos x="777" y="0"/>
              </a:cxn>
              <a:cxn ang="0">
                <a:pos x="0" y="9"/>
              </a:cxn>
            </a:cxnLst>
            <a:rect l="0" t="0" r="r" b="b"/>
            <a:pathLst>
              <a:path w="777" h="834">
                <a:moveTo>
                  <a:pt x="0" y="9"/>
                </a:moveTo>
                <a:lnTo>
                  <a:pt x="45" y="51"/>
                </a:lnTo>
                <a:lnTo>
                  <a:pt x="48" y="783"/>
                </a:lnTo>
                <a:lnTo>
                  <a:pt x="78" y="819"/>
                </a:lnTo>
                <a:lnTo>
                  <a:pt x="129" y="834"/>
                </a:lnTo>
                <a:lnTo>
                  <a:pt x="654" y="834"/>
                </a:lnTo>
                <a:lnTo>
                  <a:pt x="702" y="822"/>
                </a:lnTo>
                <a:lnTo>
                  <a:pt x="732" y="786"/>
                </a:lnTo>
                <a:lnTo>
                  <a:pt x="732" y="51"/>
                </a:lnTo>
                <a:lnTo>
                  <a:pt x="777" y="0"/>
                </a:lnTo>
                <a:lnTo>
                  <a:pt x="0" y="9"/>
                </a:lnTo>
                <a:close/>
              </a:path>
            </a:pathLst>
          </a:custGeom>
          <a:solidFill>
            <a:srgbClr val="EAEAEA"/>
          </a:solidFill>
          <a:ln w="9525" cap="flat" cmpd="sng">
            <a:solidFill>
              <a:srgbClr val="000000">
                <a:alpha val="1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F01926C-5213-468D-B18A-2A31E73A5E4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419511"/>
            <a:ext cx="1066800" cy="1222375"/>
            <a:chOff x="708" y="2880"/>
            <a:chExt cx="672" cy="7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C6FAEFC-CD1A-41AE-BD49-C439157D2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2880"/>
              <a:ext cx="672" cy="76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5" y="51"/>
                </a:cxn>
                <a:cxn ang="0">
                  <a:pos x="48" y="783"/>
                </a:cxn>
                <a:cxn ang="0">
                  <a:pos x="78" y="819"/>
                </a:cxn>
                <a:cxn ang="0">
                  <a:pos x="129" y="834"/>
                </a:cxn>
                <a:cxn ang="0">
                  <a:pos x="654" y="834"/>
                </a:cxn>
                <a:cxn ang="0">
                  <a:pos x="702" y="822"/>
                </a:cxn>
                <a:cxn ang="0">
                  <a:pos x="732" y="786"/>
                </a:cxn>
                <a:cxn ang="0">
                  <a:pos x="732" y="51"/>
                </a:cxn>
                <a:cxn ang="0">
                  <a:pos x="777" y="0"/>
                </a:cxn>
                <a:cxn ang="0">
                  <a:pos x="0" y="9"/>
                </a:cxn>
              </a:cxnLst>
              <a:rect l="0" t="0" r="r" b="b"/>
              <a:pathLst>
                <a:path w="777" h="834">
                  <a:moveTo>
                    <a:pt x="0" y="9"/>
                  </a:moveTo>
                  <a:lnTo>
                    <a:pt x="45" y="51"/>
                  </a:lnTo>
                  <a:lnTo>
                    <a:pt x="48" y="783"/>
                  </a:lnTo>
                  <a:lnTo>
                    <a:pt x="78" y="819"/>
                  </a:lnTo>
                  <a:lnTo>
                    <a:pt x="129" y="834"/>
                  </a:lnTo>
                  <a:lnTo>
                    <a:pt x="654" y="834"/>
                  </a:lnTo>
                  <a:lnTo>
                    <a:pt x="702" y="822"/>
                  </a:lnTo>
                  <a:lnTo>
                    <a:pt x="732" y="786"/>
                  </a:lnTo>
                  <a:lnTo>
                    <a:pt x="732" y="51"/>
                  </a:lnTo>
                  <a:lnTo>
                    <a:pt x="77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AEAE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C4A6715-5474-4395-B3BF-5CEA5DA20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3278"/>
              <a:ext cx="576" cy="372"/>
            </a:xfrm>
            <a:custGeom>
              <a:avLst/>
              <a:gdLst>
                <a:gd name="T0" fmla="*/ 0 w 519"/>
                <a:gd name="T1" fmla="*/ 0 h 372"/>
                <a:gd name="T2" fmla="*/ 0 w 519"/>
                <a:gd name="T3" fmla="*/ 324 h 372"/>
                <a:gd name="T4" fmla="*/ 306 w 519"/>
                <a:gd name="T5" fmla="*/ 357 h 372"/>
                <a:gd name="T6" fmla="*/ 635 w 519"/>
                <a:gd name="T7" fmla="*/ 372 h 372"/>
                <a:gd name="T8" fmla="*/ 5180 w 519"/>
                <a:gd name="T9" fmla="*/ 366 h 372"/>
                <a:gd name="T10" fmla="*/ 5507 w 519"/>
                <a:gd name="T11" fmla="*/ 363 h 372"/>
                <a:gd name="T12" fmla="*/ 5697 w 519"/>
                <a:gd name="T13" fmla="*/ 336 h 372"/>
                <a:gd name="T14" fmla="*/ 5688 w 519"/>
                <a:gd name="T15" fmla="*/ 1 h 372"/>
                <a:gd name="T16" fmla="*/ 0 w 519"/>
                <a:gd name="T17" fmla="*/ 0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372"/>
                <a:gd name="T29" fmla="*/ 519 w 519"/>
                <a:gd name="T30" fmla="*/ 372 h 3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372">
                  <a:moveTo>
                    <a:pt x="0" y="0"/>
                  </a:moveTo>
                  <a:lnTo>
                    <a:pt x="0" y="324"/>
                  </a:lnTo>
                  <a:lnTo>
                    <a:pt x="27" y="357"/>
                  </a:lnTo>
                  <a:lnTo>
                    <a:pt x="57" y="372"/>
                  </a:lnTo>
                  <a:lnTo>
                    <a:pt x="471" y="366"/>
                  </a:lnTo>
                  <a:lnTo>
                    <a:pt x="501" y="363"/>
                  </a:lnTo>
                  <a:lnTo>
                    <a:pt x="519" y="336"/>
                  </a:lnTo>
                  <a:lnTo>
                    <a:pt x="5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AB9268B-A76E-41F0-9198-7F09DFE631BC}"/>
              </a:ext>
            </a:extLst>
          </p:cNvPr>
          <p:cNvGrpSpPr>
            <a:grpSpLocks/>
          </p:cNvGrpSpPr>
          <p:nvPr/>
        </p:nvGrpSpPr>
        <p:grpSpPr bwMode="auto">
          <a:xfrm>
            <a:off x="4400550" y="3408398"/>
            <a:ext cx="1104900" cy="1222375"/>
            <a:chOff x="2196" y="2878"/>
            <a:chExt cx="696" cy="7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0F6FF8-2BEB-426C-B84B-D189F4C79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" y="2878"/>
              <a:ext cx="696" cy="76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5" y="51"/>
                </a:cxn>
                <a:cxn ang="0">
                  <a:pos x="48" y="783"/>
                </a:cxn>
                <a:cxn ang="0">
                  <a:pos x="78" y="819"/>
                </a:cxn>
                <a:cxn ang="0">
                  <a:pos x="129" y="834"/>
                </a:cxn>
                <a:cxn ang="0">
                  <a:pos x="654" y="834"/>
                </a:cxn>
                <a:cxn ang="0">
                  <a:pos x="702" y="822"/>
                </a:cxn>
                <a:cxn ang="0">
                  <a:pos x="732" y="786"/>
                </a:cxn>
                <a:cxn ang="0">
                  <a:pos x="732" y="51"/>
                </a:cxn>
                <a:cxn ang="0">
                  <a:pos x="777" y="0"/>
                </a:cxn>
                <a:cxn ang="0">
                  <a:pos x="0" y="9"/>
                </a:cxn>
              </a:cxnLst>
              <a:rect l="0" t="0" r="r" b="b"/>
              <a:pathLst>
                <a:path w="777" h="834">
                  <a:moveTo>
                    <a:pt x="0" y="9"/>
                  </a:moveTo>
                  <a:lnTo>
                    <a:pt x="45" y="51"/>
                  </a:lnTo>
                  <a:lnTo>
                    <a:pt x="48" y="783"/>
                  </a:lnTo>
                  <a:lnTo>
                    <a:pt x="78" y="819"/>
                  </a:lnTo>
                  <a:lnTo>
                    <a:pt x="129" y="834"/>
                  </a:lnTo>
                  <a:lnTo>
                    <a:pt x="654" y="834"/>
                  </a:lnTo>
                  <a:lnTo>
                    <a:pt x="702" y="822"/>
                  </a:lnTo>
                  <a:lnTo>
                    <a:pt x="732" y="786"/>
                  </a:lnTo>
                  <a:lnTo>
                    <a:pt x="732" y="51"/>
                  </a:lnTo>
                  <a:lnTo>
                    <a:pt x="77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AEAEA"/>
            </a:solidFill>
            <a:ln w="9525" cap="flat" cmpd="sng">
              <a:solidFill>
                <a:srgbClr val="000000">
                  <a:alpha val="16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CB860DD-B567-4D57-8731-ADA83C179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3358"/>
              <a:ext cx="610" cy="290"/>
            </a:xfrm>
            <a:custGeom>
              <a:avLst/>
              <a:gdLst>
                <a:gd name="T0" fmla="*/ 0 w 519"/>
                <a:gd name="T1" fmla="*/ 0 h 372"/>
                <a:gd name="T2" fmla="*/ 0 w 519"/>
                <a:gd name="T3" fmla="*/ 2 h 372"/>
                <a:gd name="T4" fmla="*/ 1147 w 519"/>
                <a:gd name="T5" fmla="*/ 2 h 372"/>
                <a:gd name="T6" fmla="*/ 2332 w 519"/>
                <a:gd name="T7" fmla="*/ 2 h 372"/>
                <a:gd name="T8" fmla="*/ 19365 w 519"/>
                <a:gd name="T9" fmla="*/ 2 h 372"/>
                <a:gd name="T10" fmla="*/ 20600 w 519"/>
                <a:gd name="T11" fmla="*/ 2 h 372"/>
                <a:gd name="T12" fmla="*/ 21338 w 519"/>
                <a:gd name="T13" fmla="*/ 2 h 372"/>
                <a:gd name="T14" fmla="*/ 21317 w 519"/>
                <a:gd name="T15" fmla="*/ 1 h 372"/>
                <a:gd name="T16" fmla="*/ 0 w 519"/>
                <a:gd name="T17" fmla="*/ 0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372"/>
                <a:gd name="T29" fmla="*/ 519 w 519"/>
                <a:gd name="T30" fmla="*/ 372 h 3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372">
                  <a:moveTo>
                    <a:pt x="0" y="0"/>
                  </a:moveTo>
                  <a:lnTo>
                    <a:pt x="0" y="324"/>
                  </a:lnTo>
                  <a:lnTo>
                    <a:pt x="27" y="357"/>
                  </a:lnTo>
                  <a:lnTo>
                    <a:pt x="57" y="372"/>
                  </a:lnTo>
                  <a:lnTo>
                    <a:pt x="471" y="366"/>
                  </a:lnTo>
                  <a:lnTo>
                    <a:pt x="501" y="363"/>
                  </a:lnTo>
                  <a:lnTo>
                    <a:pt x="519" y="336"/>
                  </a:lnTo>
                  <a:lnTo>
                    <a:pt x="5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90DEA01-BA9B-4740-886E-DF9C9CDDB7BD}"/>
              </a:ext>
            </a:extLst>
          </p:cNvPr>
          <p:cNvSpPr>
            <a:spLocks/>
          </p:cNvSpPr>
          <p:nvPr/>
        </p:nvSpPr>
        <p:spPr bwMode="auto">
          <a:xfrm>
            <a:off x="7045325" y="3732248"/>
            <a:ext cx="654050" cy="904875"/>
          </a:xfrm>
          <a:custGeom>
            <a:avLst/>
            <a:gdLst>
              <a:gd name="T0" fmla="*/ 0 w 519"/>
              <a:gd name="T1" fmla="*/ 0 h 372"/>
              <a:gd name="T2" fmla="*/ 0 w 519"/>
              <a:gd name="T3" fmla="*/ 2147483647 h 372"/>
              <a:gd name="T4" fmla="*/ 2147483647 w 519"/>
              <a:gd name="T5" fmla="*/ 2147483647 h 372"/>
              <a:gd name="T6" fmla="*/ 2147483647 w 519"/>
              <a:gd name="T7" fmla="*/ 2147483647 h 372"/>
              <a:gd name="T8" fmla="*/ 2147483647 w 519"/>
              <a:gd name="T9" fmla="*/ 2147483647 h 372"/>
              <a:gd name="T10" fmla="*/ 2147483647 w 519"/>
              <a:gd name="T11" fmla="*/ 2147483647 h 372"/>
              <a:gd name="T12" fmla="*/ 2147483647 w 519"/>
              <a:gd name="T13" fmla="*/ 2147483647 h 372"/>
              <a:gd name="T14" fmla="*/ 2147483647 w 519"/>
              <a:gd name="T15" fmla="*/ 2147483647 h 372"/>
              <a:gd name="T16" fmla="*/ 0 w 519"/>
              <a:gd name="T17" fmla="*/ 0 h 3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9"/>
              <a:gd name="T28" fmla="*/ 0 h 372"/>
              <a:gd name="T29" fmla="*/ 519 w 519"/>
              <a:gd name="T30" fmla="*/ 372 h 3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9" h="372">
                <a:moveTo>
                  <a:pt x="0" y="0"/>
                </a:moveTo>
                <a:lnTo>
                  <a:pt x="0" y="324"/>
                </a:lnTo>
                <a:lnTo>
                  <a:pt x="27" y="357"/>
                </a:lnTo>
                <a:lnTo>
                  <a:pt x="57" y="372"/>
                </a:lnTo>
                <a:lnTo>
                  <a:pt x="471" y="366"/>
                </a:lnTo>
                <a:lnTo>
                  <a:pt x="501" y="363"/>
                </a:lnTo>
                <a:lnTo>
                  <a:pt x="519" y="336"/>
                </a:lnTo>
                <a:lnTo>
                  <a:pt x="518" y="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1E51EF9-0B25-46CF-AA1C-59F957D5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2871822"/>
            <a:ext cx="641350" cy="869950"/>
          </a:xfrm>
          <a:prstGeom prst="rect">
            <a:avLst/>
          </a:prstGeom>
          <a:solidFill>
            <a:srgbClr val="66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2BB82D9-BBC1-4FC4-8CE3-9DB0CCE65C16}"/>
              </a:ext>
            </a:extLst>
          </p:cNvPr>
          <p:cNvSpPr>
            <a:spLocks/>
          </p:cNvSpPr>
          <p:nvPr/>
        </p:nvSpPr>
        <p:spPr bwMode="auto">
          <a:xfrm rot="4636188">
            <a:off x="5960269" y="111953"/>
            <a:ext cx="1104900" cy="129063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5" y="51"/>
              </a:cxn>
              <a:cxn ang="0">
                <a:pos x="48" y="783"/>
              </a:cxn>
              <a:cxn ang="0">
                <a:pos x="78" y="819"/>
              </a:cxn>
              <a:cxn ang="0">
                <a:pos x="129" y="834"/>
              </a:cxn>
              <a:cxn ang="0">
                <a:pos x="654" y="834"/>
              </a:cxn>
              <a:cxn ang="0">
                <a:pos x="702" y="822"/>
              </a:cxn>
              <a:cxn ang="0">
                <a:pos x="732" y="786"/>
              </a:cxn>
              <a:cxn ang="0">
                <a:pos x="732" y="51"/>
              </a:cxn>
              <a:cxn ang="0">
                <a:pos x="777" y="0"/>
              </a:cxn>
              <a:cxn ang="0">
                <a:pos x="0" y="9"/>
              </a:cxn>
            </a:cxnLst>
            <a:rect l="0" t="0" r="r" b="b"/>
            <a:pathLst>
              <a:path w="777" h="834">
                <a:moveTo>
                  <a:pt x="0" y="9"/>
                </a:moveTo>
                <a:lnTo>
                  <a:pt x="45" y="51"/>
                </a:lnTo>
                <a:lnTo>
                  <a:pt x="48" y="783"/>
                </a:lnTo>
                <a:lnTo>
                  <a:pt x="78" y="819"/>
                </a:lnTo>
                <a:lnTo>
                  <a:pt x="129" y="834"/>
                </a:lnTo>
                <a:lnTo>
                  <a:pt x="654" y="834"/>
                </a:lnTo>
                <a:lnTo>
                  <a:pt x="702" y="822"/>
                </a:lnTo>
                <a:lnTo>
                  <a:pt x="732" y="786"/>
                </a:lnTo>
                <a:lnTo>
                  <a:pt x="732" y="51"/>
                </a:lnTo>
                <a:lnTo>
                  <a:pt x="777" y="0"/>
                </a:lnTo>
                <a:lnTo>
                  <a:pt x="0" y="9"/>
                </a:lnTo>
                <a:close/>
              </a:path>
            </a:pathLst>
          </a:custGeom>
          <a:solidFill>
            <a:srgbClr val="EAEAEA"/>
          </a:solidFill>
          <a:ln w="9525" cap="flat" cmpd="sng">
            <a:solidFill>
              <a:srgbClr val="000000">
                <a:alpha val="1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A9B5226B-3B54-4462-9E2E-15EAAF07F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6825" y="3722722"/>
            <a:ext cx="1524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F82DFFEE-A472-4060-BCC3-2C55133B6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6825" y="2871822"/>
            <a:ext cx="1524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527ABCE-B1DA-4BE0-B022-7E3437DE9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557622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ml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83904402-2B20-4E8B-AADC-291B8C41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643222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ml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C2718EF7-1491-42C2-8F4D-8301086E2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6" y="4624422"/>
            <a:ext cx="1057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A48F94A-77AD-4BC7-9E7A-B0565C7C0C0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938622"/>
            <a:ext cx="1295400" cy="523875"/>
            <a:chOff x="2796" y="3206"/>
            <a:chExt cx="816" cy="330"/>
          </a:xfrm>
        </p:grpSpPr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9434ED7F-E109-44E3-809E-1AEAEA2A9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3364"/>
              <a:ext cx="96" cy="0"/>
            </a:xfrm>
            <a:prstGeom prst="line">
              <a:avLst/>
            </a:prstGeom>
            <a:noFill/>
            <a:ln w="12700">
              <a:solidFill>
                <a:srgbClr val="FF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0E93A528-B3AA-415F-96D0-A349F65B1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" y="3206"/>
              <a:ext cx="7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 ml</a:t>
              </a:r>
            </a:p>
          </p:txBody>
        </p:sp>
      </p:grpSp>
      <p:sp>
        <p:nvSpPr>
          <p:cNvPr id="20" name="Text Box 20">
            <a:extLst>
              <a:ext uri="{FF2B5EF4-FFF2-40B4-BE49-F238E27FC236}">
                <a16:creationId xmlns:a16="http://schemas.microsoft.com/office/drawing/2014/main" id="{E69B68E5-1CDB-4B93-B1E1-487B5FD7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4624422"/>
            <a:ext cx="2533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Ethylic alcohol</a:t>
            </a:r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0CEFEC31-92F1-4961-9D00-7276D04DEDDC}"/>
              </a:ext>
            </a:extLst>
          </p:cNvPr>
          <p:cNvGrpSpPr>
            <a:grpSpLocks/>
          </p:cNvGrpSpPr>
          <p:nvPr/>
        </p:nvGrpSpPr>
        <p:grpSpPr bwMode="auto">
          <a:xfrm>
            <a:off x="5884864" y="249272"/>
            <a:ext cx="1239837" cy="1123950"/>
            <a:chOff x="3131" y="940"/>
            <a:chExt cx="781" cy="708"/>
          </a:xfrm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87E66F29-C2AC-4842-9ADB-89FC5C9D5952}"/>
                </a:ext>
              </a:extLst>
            </p:cNvPr>
            <p:cNvSpPr>
              <a:spLocks/>
            </p:cNvSpPr>
            <p:nvPr/>
          </p:nvSpPr>
          <p:spPr bwMode="auto">
            <a:xfrm rot="4651565">
              <a:off x="2885" y="1284"/>
              <a:ext cx="610" cy="118"/>
            </a:xfrm>
            <a:custGeom>
              <a:avLst/>
              <a:gdLst>
                <a:gd name="T0" fmla="*/ 0 w 519"/>
                <a:gd name="T1" fmla="*/ 0 h 372"/>
                <a:gd name="T2" fmla="*/ 0 w 519"/>
                <a:gd name="T3" fmla="*/ 0 h 372"/>
                <a:gd name="T4" fmla="*/ 1147 w 519"/>
                <a:gd name="T5" fmla="*/ 0 h 372"/>
                <a:gd name="T6" fmla="*/ 2332 w 519"/>
                <a:gd name="T7" fmla="*/ 0 h 372"/>
                <a:gd name="T8" fmla="*/ 19365 w 519"/>
                <a:gd name="T9" fmla="*/ 0 h 372"/>
                <a:gd name="T10" fmla="*/ 20600 w 519"/>
                <a:gd name="T11" fmla="*/ 0 h 372"/>
                <a:gd name="T12" fmla="*/ 21338 w 519"/>
                <a:gd name="T13" fmla="*/ 0 h 372"/>
                <a:gd name="T14" fmla="*/ 21317 w 519"/>
                <a:gd name="T15" fmla="*/ 0 h 372"/>
                <a:gd name="T16" fmla="*/ 0 w 519"/>
                <a:gd name="T17" fmla="*/ 0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372"/>
                <a:gd name="T29" fmla="*/ 519 w 519"/>
                <a:gd name="T30" fmla="*/ 372 h 3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372">
                  <a:moveTo>
                    <a:pt x="0" y="0"/>
                  </a:moveTo>
                  <a:lnTo>
                    <a:pt x="0" y="324"/>
                  </a:lnTo>
                  <a:lnTo>
                    <a:pt x="27" y="357"/>
                  </a:lnTo>
                  <a:lnTo>
                    <a:pt x="57" y="372"/>
                  </a:lnTo>
                  <a:lnTo>
                    <a:pt x="471" y="366"/>
                  </a:lnTo>
                  <a:lnTo>
                    <a:pt x="501" y="363"/>
                  </a:lnTo>
                  <a:lnTo>
                    <a:pt x="519" y="336"/>
                  </a:lnTo>
                  <a:lnTo>
                    <a:pt x="5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AutoShape 26">
              <a:extLst>
                <a:ext uri="{FF2B5EF4-FFF2-40B4-BE49-F238E27FC236}">
                  <a16:creationId xmlns:a16="http://schemas.microsoft.com/office/drawing/2014/main" id="{3D6BD5FC-F308-49C6-A33F-266244EBE3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1297">
              <a:off x="3239" y="940"/>
              <a:ext cx="673" cy="624"/>
            </a:xfrm>
            <a:prstGeom prst="rtTriangle">
              <a:avLst/>
            </a:pr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Oval 27">
            <a:extLst>
              <a:ext uri="{FF2B5EF4-FFF2-40B4-BE49-F238E27FC236}">
                <a16:creationId xmlns:a16="http://schemas.microsoft.com/office/drawing/2014/main" id="{B9B91C6E-609F-4EC6-8A69-51BE1FBA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9668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EC8DF796-D29D-4DC1-9216-F4411395C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893797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E130D20D-BAE6-4401-A462-91C5352A7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8906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30">
            <a:extLst>
              <a:ext uri="{FF2B5EF4-FFF2-40B4-BE49-F238E27FC236}">
                <a16:creationId xmlns:a16="http://schemas.microsoft.com/office/drawing/2014/main" id="{E8BF3F81-83B6-4E70-8FC5-398C907C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9668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9AE0B79C-D20F-4745-8F17-9B47DCB8883A}"/>
              </a:ext>
            </a:extLst>
          </p:cNvPr>
          <p:cNvSpPr>
            <a:spLocks/>
          </p:cNvSpPr>
          <p:nvPr/>
        </p:nvSpPr>
        <p:spPr bwMode="auto">
          <a:xfrm rot="4636188">
            <a:off x="5888832" y="35754"/>
            <a:ext cx="1104900" cy="129063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5" y="51"/>
              </a:cxn>
              <a:cxn ang="0">
                <a:pos x="48" y="783"/>
              </a:cxn>
              <a:cxn ang="0">
                <a:pos x="78" y="819"/>
              </a:cxn>
              <a:cxn ang="0">
                <a:pos x="129" y="834"/>
              </a:cxn>
              <a:cxn ang="0">
                <a:pos x="654" y="834"/>
              </a:cxn>
              <a:cxn ang="0">
                <a:pos x="702" y="822"/>
              </a:cxn>
              <a:cxn ang="0">
                <a:pos x="732" y="786"/>
              </a:cxn>
              <a:cxn ang="0">
                <a:pos x="732" y="51"/>
              </a:cxn>
              <a:cxn ang="0">
                <a:pos x="777" y="0"/>
              </a:cxn>
              <a:cxn ang="0">
                <a:pos x="0" y="9"/>
              </a:cxn>
            </a:cxnLst>
            <a:rect l="0" t="0" r="r" b="b"/>
            <a:pathLst>
              <a:path w="777" h="834">
                <a:moveTo>
                  <a:pt x="0" y="9"/>
                </a:moveTo>
                <a:lnTo>
                  <a:pt x="45" y="51"/>
                </a:lnTo>
                <a:lnTo>
                  <a:pt x="48" y="783"/>
                </a:lnTo>
                <a:lnTo>
                  <a:pt x="78" y="819"/>
                </a:lnTo>
                <a:lnTo>
                  <a:pt x="129" y="834"/>
                </a:lnTo>
                <a:lnTo>
                  <a:pt x="654" y="834"/>
                </a:lnTo>
                <a:lnTo>
                  <a:pt x="702" y="822"/>
                </a:lnTo>
                <a:lnTo>
                  <a:pt x="732" y="786"/>
                </a:lnTo>
                <a:lnTo>
                  <a:pt x="732" y="51"/>
                </a:lnTo>
                <a:lnTo>
                  <a:pt x="777" y="0"/>
                </a:lnTo>
                <a:lnTo>
                  <a:pt x="0" y="9"/>
                </a:lnTo>
                <a:close/>
              </a:path>
            </a:pathLst>
          </a:custGeom>
          <a:solidFill>
            <a:srgbClr val="EAEAEA"/>
          </a:solidFill>
          <a:ln w="9525" cap="flat" cmpd="sng">
            <a:solidFill>
              <a:srgbClr val="000000">
                <a:alpha val="1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32">
            <a:extLst>
              <a:ext uri="{FF2B5EF4-FFF2-40B4-BE49-F238E27FC236}">
                <a16:creationId xmlns:a16="http://schemas.microsoft.com/office/drawing/2014/main" id="{EAD09CF7-329E-4274-9EA1-27742F78E0B9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173072"/>
            <a:ext cx="1239838" cy="1123950"/>
            <a:chOff x="3131" y="940"/>
            <a:chExt cx="781" cy="708"/>
          </a:xfrm>
        </p:grpSpPr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48A31A19-0702-4058-A859-D7D26A3414A5}"/>
                </a:ext>
              </a:extLst>
            </p:cNvPr>
            <p:cNvSpPr>
              <a:spLocks/>
            </p:cNvSpPr>
            <p:nvPr/>
          </p:nvSpPr>
          <p:spPr bwMode="auto">
            <a:xfrm rot="4651565">
              <a:off x="2885" y="1284"/>
              <a:ext cx="610" cy="118"/>
            </a:xfrm>
            <a:custGeom>
              <a:avLst/>
              <a:gdLst>
                <a:gd name="T0" fmla="*/ 0 w 519"/>
                <a:gd name="T1" fmla="*/ 0 h 372"/>
                <a:gd name="T2" fmla="*/ 0 w 519"/>
                <a:gd name="T3" fmla="*/ 0 h 372"/>
                <a:gd name="T4" fmla="*/ 1147 w 519"/>
                <a:gd name="T5" fmla="*/ 0 h 372"/>
                <a:gd name="T6" fmla="*/ 2332 w 519"/>
                <a:gd name="T7" fmla="*/ 0 h 372"/>
                <a:gd name="T8" fmla="*/ 19365 w 519"/>
                <a:gd name="T9" fmla="*/ 0 h 372"/>
                <a:gd name="T10" fmla="*/ 20600 w 519"/>
                <a:gd name="T11" fmla="*/ 0 h 372"/>
                <a:gd name="T12" fmla="*/ 21338 w 519"/>
                <a:gd name="T13" fmla="*/ 0 h 372"/>
                <a:gd name="T14" fmla="*/ 21317 w 519"/>
                <a:gd name="T15" fmla="*/ 0 h 372"/>
                <a:gd name="T16" fmla="*/ 0 w 519"/>
                <a:gd name="T17" fmla="*/ 0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372"/>
                <a:gd name="T29" fmla="*/ 519 w 519"/>
                <a:gd name="T30" fmla="*/ 372 h 3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372">
                  <a:moveTo>
                    <a:pt x="0" y="0"/>
                  </a:moveTo>
                  <a:lnTo>
                    <a:pt x="0" y="324"/>
                  </a:lnTo>
                  <a:lnTo>
                    <a:pt x="27" y="357"/>
                  </a:lnTo>
                  <a:lnTo>
                    <a:pt x="57" y="372"/>
                  </a:lnTo>
                  <a:lnTo>
                    <a:pt x="471" y="366"/>
                  </a:lnTo>
                  <a:lnTo>
                    <a:pt x="501" y="363"/>
                  </a:lnTo>
                  <a:lnTo>
                    <a:pt x="519" y="336"/>
                  </a:lnTo>
                  <a:lnTo>
                    <a:pt x="5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AutoShape 34">
              <a:extLst>
                <a:ext uri="{FF2B5EF4-FFF2-40B4-BE49-F238E27FC236}">
                  <a16:creationId xmlns:a16="http://schemas.microsoft.com/office/drawing/2014/main" id="{731B1808-A506-45C2-A90A-F544935F4D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1297">
              <a:off x="3239" y="940"/>
              <a:ext cx="673" cy="624"/>
            </a:xfrm>
            <a:prstGeom prst="rtTriangle">
              <a:avLst/>
            </a:prstGeom>
            <a:solidFill>
              <a:srgbClr val="66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Oval 35">
            <a:extLst>
              <a:ext uri="{FF2B5EF4-FFF2-40B4-BE49-F238E27FC236}">
                <a16:creationId xmlns:a16="http://schemas.microsoft.com/office/drawing/2014/main" id="{E4E87C37-9637-426F-A0A3-4EB5EFCFF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8906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6">
            <a:extLst>
              <a:ext uri="{FF2B5EF4-FFF2-40B4-BE49-F238E27FC236}">
                <a16:creationId xmlns:a16="http://schemas.microsoft.com/office/drawing/2014/main" id="{AE6B6546-6068-47E0-B263-7AA428A79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817597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7">
            <a:extLst>
              <a:ext uri="{FF2B5EF4-FFF2-40B4-BE49-F238E27FC236}">
                <a16:creationId xmlns:a16="http://schemas.microsoft.com/office/drawing/2014/main" id="{10DCF5DB-CAEB-4559-9F85-CD14445D1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8144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8">
            <a:extLst>
              <a:ext uri="{FF2B5EF4-FFF2-40B4-BE49-F238E27FC236}">
                <a16:creationId xmlns:a16="http://schemas.microsoft.com/office/drawing/2014/main" id="{B67E23C6-49BF-4E68-B996-C8A5052A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890622"/>
            <a:ext cx="76200" cy="228600"/>
          </a:xfrm>
          <a:prstGeom prst="ellipse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41">
            <a:extLst>
              <a:ext uri="{FF2B5EF4-FFF2-40B4-BE49-F238E27FC236}">
                <a16:creationId xmlns:a16="http://schemas.microsoft.com/office/drawing/2014/main" id="{3D283182-59BA-4905-B0B7-6502F9C0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026" y="2659098"/>
            <a:ext cx="1437174" cy="923925"/>
          </a:xfrm>
          <a:prstGeom prst="wedgeRoundRectCallout">
            <a:avLst>
              <a:gd name="adj1" fmla="val 140579"/>
              <a:gd name="adj2" fmla="val 112329"/>
              <a:gd name="adj3" fmla="val 1666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Ethylic alcohol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1519D63-A5D9-4260-B130-D28F1A65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6" l="0" r="967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817" y="1708879"/>
            <a:ext cx="1919887" cy="3575500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485215" y="727367"/>
            <a:ext cx="3279362" cy="846323"/>
          </a:xfrm>
          <a:prstGeom prst="wedgeRoundRectCallout">
            <a:avLst>
              <a:gd name="adj1" fmla="val -71587"/>
              <a:gd name="adj2" fmla="val 692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ight Arrow Callout 38"/>
              <p:cNvSpPr/>
              <p:nvPr/>
            </p:nvSpPr>
            <p:spPr>
              <a:xfrm>
                <a:off x="3486149" y="2208363"/>
                <a:ext cx="3530601" cy="990633"/>
              </a:xfrm>
              <a:prstGeom prst="rightArrowCallout">
                <a:avLst>
                  <a:gd name="adj1" fmla="val 9616"/>
                  <a:gd name="adj2" fmla="val 25000"/>
                  <a:gd name="adj3" fmla="val 17308"/>
                  <a:gd name="adj4" fmla="val 74958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ea typeface="Segoe UI Black" panose="020B0A02040204020203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sz="28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ea typeface="Segoe UI Black" panose="020B0A02040204020203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ea typeface="Segoe UI Black" panose="020B0A02040204020203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egoe UI Black" panose="020B0A02040204020203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Segoe UI Black" panose="020B0A02040204020203" pitchFamily="34" charset="0"/>
                            <a:cs typeface="Calibri" panose="020F0502020204030204" pitchFamily="34" charset="0"/>
                          </a:rPr>
                          <m:t>45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Segoe UI Black" panose="020B0A02040204020203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ea typeface="Segoe UI Black" panose="020B0A02040204020203" pitchFamily="34" charset="0"/>
                    <a:cs typeface="Calibri" panose="020F0502020204030204" pitchFamily="34" charset="0"/>
                  </a:rPr>
                  <a:t> = 45</a:t>
                </a:r>
                <a:r>
                  <a:rPr lang="en-US" sz="28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ea typeface="Segoe UI Black" panose="020B0A02040204020203" pitchFamily="34" charset="0"/>
                    <a:cs typeface="Calibri" panose="020F0502020204030204" pitchFamily="34" charset="0"/>
                  </a:rPr>
                  <a:t>o</a:t>
                </a:r>
              </a:p>
            </p:txBody>
          </p:sp>
        </mc:Choice>
        <mc:Fallback xmlns="">
          <p:sp>
            <p:nvSpPr>
              <p:cNvPr id="39" name="Right Arrow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49" y="2208363"/>
                <a:ext cx="3530601" cy="990633"/>
              </a:xfrm>
              <a:prstGeom prst="rightArrowCallout">
                <a:avLst>
                  <a:gd name="adj1" fmla="val 9616"/>
                  <a:gd name="adj2" fmla="val 25000"/>
                  <a:gd name="adj3" fmla="val 17308"/>
                  <a:gd name="adj4" fmla="val 74958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3E636B66-27A4-3D1B-BA17-B1D2B0E46FA8}"/>
              </a:ext>
            </a:extLst>
          </p:cNvPr>
          <p:cNvGrpSpPr/>
          <p:nvPr/>
        </p:nvGrpSpPr>
        <p:grpSpPr>
          <a:xfrm>
            <a:off x="240468" y="97815"/>
            <a:ext cx="2637596" cy="399669"/>
            <a:chOff x="412903" y="401723"/>
            <a:chExt cx="2637596" cy="399669"/>
          </a:xfrm>
        </p:grpSpPr>
        <p:sp>
          <p:nvSpPr>
            <p:cNvPr id="83" name="Google Shape;1778;p36">
              <a:extLst>
                <a:ext uri="{FF2B5EF4-FFF2-40B4-BE49-F238E27FC236}">
                  <a16:creationId xmlns:a16="http://schemas.microsoft.com/office/drawing/2014/main" id="{F03568A4-674B-F360-E8EF-E65B52C66E92}"/>
                </a:ext>
              </a:extLst>
            </p:cNvPr>
            <p:cNvSpPr txBox="1">
              <a:spLocks/>
            </p:cNvSpPr>
            <p:nvPr/>
          </p:nvSpPr>
          <p:spPr>
            <a:xfrm>
              <a:off x="838989" y="401723"/>
              <a:ext cx="2211510" cy="397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23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  <a:sym typeface="Londrina Solid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DM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II.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Tính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Chất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Vật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Fira Sans Condensed Black" panose="020B0A03050000020004" pitchFamily="34" charset="0"/>
                  <a:sym typeface="Londrina Solid"/>
                </a:rPr>
                <a:t>Lí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B0759"/>
                </a:solidFill>
                <a:effectLst/>
                <a:uLnTx/>
                <a:uFillTx/>
                <a:latin typeface="Fira Sans Condensed Black" panose="020B0A03050000020004" pitchFamily="34" charset="0"/>
                <a:sym typeface="Londrina Solid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69212BA-A34C-A75C-93BF-FB2C91B1B389}"/>
                </a:ext>
              </a:extLst>
            </p:cNvPr>
            <p:cNvGrpSpPr/>
            <p:nvPr/>
          </p:nvGrpSpPr>
          <p:grpSpPr>
            <a:xfrm>
              <a:off x="412903" y="401723"/>
              <a:ext cx="399669" cy="399669"/>
              <a:chOff x="4008624" y="1380688"/>
              <a:chExt cx="1126751" cy="112675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26C685-8C5E-07A4-ADBF-883935734260}"/>
                  </a:ext>
                </a:extLst>
              </p:cNvPr>
              <p:cNvSpPr/>
              <p:nvPr/>
            </p:nvSpPr>
            <p:spPr>
              <a:xfrm>
                <a:off x="4008624" y="1380688"/>
                <a:ext cx="1126751" cy="1126751"/>
              </a:xfrm>
              <a:prstGeom prst="ellipse">
                <a:avLst/>
              </a:prstGeom>
              <a:solidFill>
                <a:srgbClr val="360970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FFFFFF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6" name="Google Shape;4580;p69">
                <a:extLst>
                  <a:ext uri="{FF2B5EF4-FFF2-40B4-BE49-F238E27FC236}">
                    <a16:creationId xmlns:a16="http://schemas.microsoft.com/office/drawing/2014/main" id="{2EBF5187-9083-8F2A-9163-3A274A2995C3}"/>
                  </a:ext>
                </a:extLst>
              </p:cNvPr>
              <p:cNvGrpSpPr/>
              <p:nvPr/>
            </p:nvGrpSpPr>
            <p:grpSpPr>
              <a:xfrm>
                <a:off x="4293794" y="1527645"/>
                <a:ext cx="556409" cy="780485"/>
                <a:chOff x="1970636" y="2718883"/>
                <a:chExt cx="232539" cy="326187"/>
              </a:xfrm>
            </p:grpSpPr>
            <p:sp>
              <p:nvSpPr>
                <p:cNvPr id="87" name="Google Shape;4581;p69">
                  <a:extLst>
                    <a:ext uri="{FF2B5EF4-FFF2-40B4-BE49-F238E27FC236}">
                      <a16:creationId xmlns:a16="http://schemas.microsoft.com/office/drawing/2014/main" id="{D4DFC288-C79A-17D4-9BA8-6CF12580FD70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3690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37" h="224342" extrusionOk="0">
                      <a:moveTo>
                        <a:pt x="201908" y="0"/>
                      </a:move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1026" y="224343"/>
                        <a:pt x="13374" y="223341"/>
                        <a:pt x="15043" y="221487"/>
                      </a:cubicBezTo>
                      <a:lnTo>
                        <a:pt x="53888" y="178323"/>
                      </a:lnTo>
                      <a:lnTo>
                        <a:pt x="201909" y="178323"/>
                      </a:lnTo>
                      <a:cubicBezTo>
                        <a:pt x="206674" y="178323"/>
                        <a:pt x="210537" y="174461"/>
                        <a:pt x="210537" y="169695"/>
                      </a:cubicBezTo>
                      <a:lnTo>
                        <a:pt x="210537" y="8628"/>
                      </a:lnTo>
                      <a:cubicBezTo>
                        <a:pt x="210537" y="3862"/>
                        <a:pt x="206673" y="0"/>
                        <a:pt x="201908" y="0"/>
                      </a:cubicBezTo>
                      <a:close/>
                    </a:path>
                  </a:pathLst>
                </a:custGeom>
                <a:solidFill>
                  <a:srgbClr val="9075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4582;p69">
                  <a:extLst>
                    <a:ext uri="{FF2B5EF4-FFF2-40B4-BE49-F238E27FC236}">
                      <a16:creationId xmlns:a16="http://schemas.microsoft.com/office/drawing/2014/main" id="{18CB5973-B7F8-3925-46D3-9A69D33DB4ED}"/>
                    </a:ext>
                  </a:extLst>
                </p:cNvPr>
                <p:cNvSpPr/>
                <p:nvPr/>
              </p:nvSpPr>
              <p:spPr>
                <a:xfrm>
                  <a:off x="2019651" y="2718883"/>
                  <a:ext cx="12166" cy="13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8" h="224342" extrusionOk="0">
                      <a:moveTo>
                        <a:pt x="12080" y="215714"/>
                      </a:moveTo>
                      <a:lnTo>
                        <a:pt x="12080" y="8628"/>
                      </a:lnTo>
                      <a:cubicBezTo>
                        <a:pt x="12080" y="3862"/>
                        <a:pt x="15943" y="0"/>
                        <a:pt x="2070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2"/>
                        <a:pt x="0" y="8628"/>
                      </a:cubicBezTo>
                      <a:lnTo>
                        <a:pt x="0" y="215714"/>
                      </a:lnTo>
                      <a:cubicBezTo>
                        <a:pt x="0" y="220353"/>
                        <a:pt x="3975" y="224343"/>
                        <a:pt x="8627" y="224343"/>
                      </a:cubicBezTo>
                      <a:cubicBezTo>
                        <a:pt x="10858" y="224343"/>
                        <a:pt x="13037" y="223466"/>
                        <a:pt x="14674" y="221855"/>
                      </a:cubicBezTo>
                      <a:cubicBezTo>
                        <a:pt x="13057" y="220265"/>
                        <a:pt x="12080" y="218077"/>
                        <a:pt x="12080" y="2157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4583;p69">
                  <a:extLst>
                    <a:ext uri="{FF2B5EF4-FFF2-40B4-BE49-F238E27FC236}">
                      <a16:creationId xmlns:a16="http://schemas.microsoft.com/office/drawing/2014/main" id="{DBD83703-A9E0-AD7D-587D-6B90A93AFCC6}"/>
                    </a:ext>
                  </a:extLst>
                </p:cNvPr>
                <p:cNvSpPr/>
                <p:nvPr/>
              </p:nvSpPr>
              <p:spPr>
                <a:xfrm>
                  <a:off x="2045164" y="2743428"/>
                  <a:ext cx="80433" cy="5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7" h="97791" extrusionOk="0">
                      <a:moveTo>
                        <a:pt x="49471" y="97792"/>
                      </a:moveTo>
                      <a:cubicBezTo>
                        <a:pt x="46526" y="97792"/>
                        <a:pt x="43581" y="96667"/>
                        <a:pt x="41336" y="94422"/>
                      </a:cubicBezTo>
                      <a:lnTo>
                        <a:pt x="3370" y="56456"/>
                      </a:lnTo>
                      <a:cubicBezTo>
                        <a:pt x="-1123" y="51963"/>
                        <a:pt x="-1123" y="44679"/>
                        <a:pt x="3370" y="40184"/>
                      </a:cubicBezTo>
                      <a:cubicBezTo>
                        <a:pt x="7863" y="35694"/>
                        <a:pt x="15147" y="35694"/>
                        <a:pt x="19641" y="40184"/>
                      </a:cubicBezTo>
                      <a:lnTo>
                        <a:pt x="49533" y="70077"/>
                      </a:lnTo>
                      <a:lnTo>
                        <a:pt x="117330" y="3307"/>
                      </a:lnTo>
                      <a:cubicBezTo>
                        <a:pt x="121856" y="-1150"/>
                        <a:pt x="129143" y="-1095"/>
                        <a:pt x="133600" y="3432"/>
                      </a:cubicBezTo>
                      <a:cubicBezTo>
                        <a:pt x="138058" y="7958"/>
                        <a:pt x="138003" y="15242"/>
                        <a:pt x="133475" y="19702"/>
                      </a:cubicBezTo>
                      <a:lnTo>
                        <a:pt x="57544" y="94483"/>
                      </a:lnTo>
                      <a:cubicBezTo>
                        <a:pt x="55303" y="96689"/>
                        <a:pt x="52388" y="97792"/>
                        <a:pt x="49471" y="977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4584;p69">
                  <a:extLst>
                    <a:ext uri="{FF2B5EF4-FFF2-40B4-BE49-F238E27FC236}">
                      <a16:creationId xmlns:a16="http://schemas.microsoft.com/office/drawing/2014/main" id="{1882092B-603A-175D-ACF2-F9F0F1775D6E}"/>
                    </a:ext>
                  </a:extLst>
                </p:cNvPr>
                <p:cNvSpPr/>
                <p:nvPr/>
              </p:nvSpPr>
              <p:spPr>
                <a:xfrm>
                  <a:off x="198415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7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6" y="3862"/>
                        <a:pt x="133044" y="0"/>
                        <a:pt x="128277" y="0"/>
                      </a:cubicBezTo>
                      <a:close/>
                    </a:path>
                  </a:pathLst>
                </a:custGeom>
                <a:solidFill>
                  <a:srgbClr val="9AC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4585;p69">
                  <a:extLst>
                    <a:ext uri="{FF2B5EF4-FFF2-40B4-BE49-F238E27FC236}">
                      <a16:creationId xmlns:a16="http://schemas.microsoft.com/office/drawing/2014/main" id="{88BD0DFF-BE0F-D387-97A8-3B9D61D16EE0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80432" cy="12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15521" extrusionOk="0">
                      <a:moveTo>
                        <a:pt x="0" y="0"/>
                      </a:move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lnTo>
                        <a:pt x="70754" y="215521"/>
                      </a:lnTo>
                      <a:cubicBezTo>
                        <a:pt x="107231" y="215521"/>
                        <a:pt x="136906" y="185846"/>
                        <a:pt x="136906" y="149369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7B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4586;p69">
                  <a:extLst>
                    <a:ext uri="{FF2B5EF4-FFF2-40B4-BE49-F238E27FC236}">
                      <a16:creationId xmlns:a16="http://schemas.microsoft.com/office/drawing/2014/main" id="{395EB429-A03B-C330-FFFB-DEAC3EEB0450}"/>
                    </a:ext>
                  </a:extLst>
                </p:cNvPr>
                <p:cNvSpPr/>
                <p:nvPr/>
              </p:nvSpPr>
              <p:spPr>
                <a:xfrm>
                  <a:off x="198415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1" extrusionOk="0">
                      <a:moveTo>
                        <a:pt x="136906" y="30488"/>
                      </a:moveTo>
                      <a:lnTo>
                        <a:pt x="136906" y="8628"/>
                      </a:lnTo>
                      <a:cubicBezTo>
                        <a:pt x="136906" y="3863"/>
                        <a:pt x="133043" y="0"/>
                        <a:pt x="128277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8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6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4587;p69">
                  <a:extLst>
                    <a:ext uri="{FF2B5EF4-FFF2-40B4-BE49-F238E27FC236}">
                      <a16:creationId xmlns:a16="http://schemas.microsoft.com/office/drawing/2014/main" id="{5E33E37F-7FEA-EC0F-21F4-BDAE54270B70}"/>
                    </a:ext>
                  </a:extLst>
                </p:cNvPr>
                <p:cNvSpPr/>
                <p:nvPr/>
              </p:nvSpPr>
              <p:spPr>
                <a:xfrm>
                  <a:off x="1984158" y="2918434"/>
                  <a:ext cx="47820" cy="12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15552" extrusionOk="0">
                      <a:moveTo>
                        <a:pt x="75098" y="215363"/>
                      </a:moveTo>
                      <a:cubicBezTo>
                        <a:pt x="77207" y="215227"/>
                        <a:pt x="79309" y="214984"/>
                        <a:pt x="81396" y="214653"/>
                      </a:cubicBezTo>
                      <a:cubicBezTo>
                        <a:pt x="49962" y="209547"/>
                        <a:pt x="25885" y="182222"/>
                        <a:pt x="25885" y="149368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49369"/>
                      </a:lnTo>
                      <a:cubicBezTo>
                        <a:pt x="0" y="185847"/>
                        <a:pt x="29676" y="215521"/>
                        <a:pt x="66152" y="215521"/>
                      </a:cubicBezTo>
                      <a:cubicBezTo>
                        <a:pt x="69115" y="215583"/>
                        <a:pt x="72132" y="215563"/>
                        <a:pt x="75098" y="215363"/>
                      </a:cubicBezTo>
                      <a:cubicBezTo>
                        <a:pt x="75630" y="215328"/>
                        <a:pt x="74662" y="215393"/>
                        <a:pt x="75098" y="21536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4588;p69">
                  <a:extLst>
                    <a:ext uri="{FF2B5EF4-FFF2-40B4-BE49-F238E27FC236}">
                      <a16:creationId xmlns:a16="http://schemas.microsoft.com/office/drawing/2014/main" id="{7FBDAEBA-F6AB-8A6C-3FE9-88F88ACFB9D9}"/>
                    </a:ext>
                  </a:extLst>
                </p:cNvPr>
                <p:cNvSpPr/>
                <p:nvPr/>
              </p:nvSpPr>
              <p:spPr>
                <a:xfrm>
                  <a:off x="1970636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rgbClr val="9AC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5" name="Google Shape;4589;p69">
                  <a:extLst>
                    <a:ext uri="{FF2B5EF4-FFF2-40B4-BE49-F238E27FC236}">
                      <a16:creationId xmlns:a16="http://schemas.microsoft.com/office/drawing/2014/main" id="{37B82EC5-2052-C652-9A0F-DE63C66CDBEF}"/>
                    </a:ext>
                  </a:extLst>
                </p:cNvPr>
                <p:cNvGrpSpPr/>
                <p:nvPr/>
              </p:nvGrpSpPr>
              <p:grpSpPr>
                <a:xfrm>
                  <a:off x="1984302" y="2905356"/>
                  <a:ext cx="31778" cy="83164"/>
                  <a:chOff x="2108839" y="3327752"/>
                  <a:chExt cx="54071" cy="141507"/>
                </a:xfrm>
              </p:grpSpPr>
              <p:sp>
                <p:nvSpPr>
                  <p:cNvPr id="119" name="Google Shape;4590;p69">
                    <a:extLst>
                      <a:ext uri="{FF2B5EF4-FFF2-40B4-BE49-F238E27FC236}">
                        <a16:creationId xmlns:a16="http://schemas.microsoft.com/office/drawing/2014/main" id="{A76C0943-AD48-B8FB-B06B-046BB32A2473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27752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4591;p69">
                    <a:extLst>
                      <a:ext uri="{FF2B5EF4-FFF2-40B4-BE49-F238E27FC236}">
                        <a16:creationId xmlns:a16="http://schemas.microsoft.com/office/drawing/2014/main" id="{65F35B41-9875-FDA4-72D3-73ADB0D32A2B}"/>
                      </a:ext>
                    </a:extLst>
                  </p:cNvPr>
                  <p:cNvSpPr/>
                  <p:nvPr/>
                </p:nvSpPr>
                <p:spPr>
                  <a:xfrm>
                    <a:off x="2108839" y="3369169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8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4592;p69">
                    <a:extLst>
                      <a:ext uri="{FF2B5EF4-FFF2-40B4-BE49-F238E27FC236}">
                        <a16:creationId xmlns:a16="http://schemas.microsoft.com/office/drawing/2014/main" id="{746A7F7D-3E77-0801-0CC7-4BFD93EC6689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10586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4593;p69">
                    <a:extLst>
                      <a:ext uri="{FF2B5EF4-FFF2-40B4-BE49-F238E27FC236}">
                        <a16:creationId xmlns:a16="http://schemas.microsoft.com/office/drawing/2014/main" id="{7F7196D8-B1AF-F6CE-FFD6-5D38390A6F5D}"/>
                      </a:ext>
                    </a:extLst>
                  </p:cNvPr>
                  <p:cNvSpPr/>
                  <p:nvPr/>
                </p:nvSpPr>
                <p:spPr>
                  <a:xfrm>
                    <a:off x="2108839" y="3452003"/>
                    <a:ext cx="54071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1" h="17256" extrusionOk="0">
                        <a:moveTo>
                          <a:pt x="54071" y="8628"/>
                        </a:moveTo>
                        <a:cubicBezTo>
                          <a:pt x="54071" y="3862"/>
                          <a:pt x="50209" y="0"/>
                          <a:pt x="45443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09" y="17257"/>
                          <a:pt x="54071" y="13395"/>
                          <a:pt x="54071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" name="Google Shape;4594;p69">
                  <a:extLst>
                    <a:ext uri="{FF2B5EF4-FFF2-40B4-BE49-F238E27FC236}">
                      <a16:creationId xmlns:a16="http://schemas.microsoft.com/office/drawing/2014/main" id="{6205909F-E981-E824-D181-7854B566ADC5}"/>
                    </a:ext>
                  </a:extLst>
                </p:cNvPr>
                <p:cNvGrpSpPr/>
                <p:nvPr/>
              </p:nvGrpSpPr>
              <p:grpSpPr>
                <a:xfrm>
                  <a:off x="2026220" y="2932401"/>
                  <a:ext cx="32454" cy="92630"/>
                  <a:chOff x="2180165" y="3373771"/>
                  <a:chExt cx="55222" cy="157615"/>
                </a:xfrm>
              </p:grpSpPr>
              <p:sp>
                <p:nvSpPr>
                  <p:cNvPr id="114" name="Google Shape;4595;p69">
                    <a:extLst>
                      <a:ext uri="{FF2B5EF4-FFF2-40B4-BE49-F238E27FC236}">
                        <a16:creationId xmlns:a16="http://schemas.microsoft.com/office/drawing/2014/main" id="{21E49FAE-1A8E-53D5-12F6-FFA63C4F137C}"/>
                      </a:ext>
                    </a:extLst>
                  </p:cNvPr>
                  <p:cNvSpPr/>
                  <p:nvPr/>
                </p:nvSpPr>
                <p:spPr>
                  <a:xfrm>
                    <a:off x="2180165" y="337377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4596;p69">
                    <a:extLst>
                      <a:ext uri="{FF2B5EF4-FFF2-40B4-BE49-F238E27FC236}">
                        <a16:creationId xmlns:a16="http://schemas.microsoft.com/office/drawing/2014/main" id="{180B1F53-F853-8E22-0944-6D50BE2ABFB6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1403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4597;p69">
                    <a:extLst>
                      <a:ext uri="{FF2B5EF4-FFF2-40B4-BE49-F238E27FC236}">
                        <a16:creationId xmlns:a16="http://schemas.microsoft.com/office/drawing/2014/main" id="{ECBE3916-09AB-77CA-770A-F23CBBE23A23}"/>
                      </a:ext>
                    </a:extLst>
                  </p:cNvPr>
                  <p:cNvSpPr/>
                  <p:nvPr/>
                </p:nvSpPr>
                <p:spPr>
                  <a:xfrm>
                    <a:off x="2180165" y="3445101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4598;p69">
                    <a:extLst>
                      <a:ext uri="{FF2B5EF4-FFF2-40B4-BE49-F238E27FC236}">
                        <a16:creationId xmlns:a16="http://schemas.microsoft.com/office/drawing/2014/main" id="{6D2BF07F-BCA0-1F8A-E8D7-A5822D4DDBF8}"/>
                      </a:ext>
                    </a:extLst>
                  </p:cNvPr>
                  <p:cNvSpPr/>
                  <p:nvPr/>
                </p:nvSpPr>
                <p:spPr>
                  <a:xfrm>
                    <a:off x="2180165" y="350952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4599;p69">
                    <a:extLst>
                      <a:ext uri="{FF2B5EF4-FFF2-40B4-BE49-F238E27FC236}">
                        <a16:creationId xmlns:a16="http://schemas.microsoft.com/office/drawing/2014/main" id="{FAC27F19-4B75-C579-23F7-CD4FEB996693}"/>
                      </a:ext>
                    </a:extLst>
                  </p:cNvPr>
                  <p:cNvSpPr/>
                  <p:nvPr/>
                </p:nvSpPr>
                <p:spPr>
                  <a:xfrm>
                    <a:off x="2213529" y="347616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7" name="Google Shape;4600;p69">
                  <a:extLst>
                    <a:ext uri="{FF2B5EF4-FFF2-40B4-BE49-F238E27FC236}">
                      <a16:creationId xmlns:a16="http://schemas.microsoft.com/office/drawing/2014/main" id="{3B38E493-E64A-7269-226E-A73F5A117935}"/>
                    </a:ext>
                  </a:extLst>
                </p:cNvPr>
                <p:cNvSpPr/>
                <p:nvPr/>
              </p:nvSpPr>
              <p:spPr>
                <a:xfrm>
                  <a:off x="2109228" y="2859166"/>
                  <a:ext cx="80432" cy="1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316380" extrusionOk="0">
                      <a:moveTo>
                        <a:pt x="128278" y="0"/>
                      </a:moveTo>
                      <a:lnTo>
                        <a:pt x="8628" y="0"/>
                      </a:lnTo>
                      <a:cubicBezTo>
                        <a:pt x="3862" y="0"/>
                        <a:pt x="0" y="3862"/>
                        <a:pt x="0" y="8628"/>
                      </a:cubicBezTo>
                      <a:lnTo>
                        <a:pt x="0" y="250228"/>
                      </a:lnTo>
                      <a:cubicBezTo>
                        <a:pt x="0" y="286706"/>
                        <a:pt x="29676" y="316380"/>
                        <a:pt x="66152" y="316380"/>
                      </a:cubicBezTo>
                      <a:lnTo>
                        <a:pt x="70754" y="316380"/>
                      </a:lnTo>
                      <a:cubicBezTo>
                        <a:pt x="107231" y="316380"/>
                        <a:pt x="136906" y="286704"/>
                        <a:pt x="136906" y="250228"/>
                      </a:cubicBezTo>
                      <a:lnTo>
                        <a:pt x="136906" y="8628"/>
                      </a:lnTo>
                      <a:cubicBezTo>
                        <a:pt x="136907" y="3862"/>
                        <a:pt x="133045" y="0"/>
                        <a:pt x="128278" y="0"/>
                      </a:cubicBezTo>
                      <a:close/>
                    </a:path>
                  </a:pathLst>
                </a:custGeom>
                <a:solidFill>
                  <a:srgbClr val="9AC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4601;p69">
                  <a:extLst>
                    <a:ext uri="{FF2B5EF4-FFF2-40B4-BE49-F238E27FC236}">
                      <a16:creationId xmlns:a16="http://schemas.microsoft.com/office/drawing/2014/main" id="{32EE66B7-BEC4-7E2D-B36F-178CAD62CEA8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80432" cy="15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5" h="258473" extrusionOk="0">
                      <a:moveTo>
                        <a:pt x="0" y="0"/>
                      </a:move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lnTo>
                        <a:pt x="70754" y="258474"/>
                      </a:lnTo>
                      <a:cubicBezTo>
                        <a:pt x="107231" y="258474"/>
                        <a:pt x="136906" y="228798"/>
                        <a:pt x="136906" y="192322"/>
                      </a:cubicBezTo>
                      <a:lnTo>
                        <a:pt x="1369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A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4602;p69">
                  <a:extLst>
                    <a:ext uri="{FF2B5EF4-FFF2-40B4-BE49-F238E27FC236}">
                      <a16:creationId xmlns:a16="http://schemas.microsoft.com/office/drawing/2014/main" id="{EB09CFEA-9645-D721-A8CA-DF999BC48D6F}"/>
                    </a:ext>
                  </a:extLst>
                </p:cNvPr>
                <p:cNvSpPr/>
                <p:nvPr/>
              </p:nvSpPr>
              <p:spPr>
                <a:xfrm>
                  <a:off x="2109228" y="2859165"/>
                  <a:ext cx="80432" cy="18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06" h="316381" extrusionOk="0">
                      <a:moveTo>
                        <a:pt x="136907" y="30488"/>
                      </a:moveTo>
                      <a:lnTo>
                        <a:pt x="136907" y="8628"/>
                      </a:lnTo>
                      <a:cubicBezTo>
                        <a:pt x="136907" y="3863"/>
                        <a:pt x="133044" y="0"/>
                        <a:pt x="128278" y="0"/>
                      </a:cubicBezTo>
                      <a:lnTo>
                        <a:pt x="8628" y="0"/>
                      </a:lnTo>
                      <a:cubicBezTo>
                        <a:pt x="3863" y="0"/>
                        <a:pt x="0" y="3863"/>
                        <a:pt x="0" y="8628"/>
                      </a:cubicBezTo>
                      <a:lnTo>
                        <a:pt x="0" y="250229"/>
                      </a:lnTo>
                      <a:cubicBezTo>
                        <a:pt x="0" y="286764"/>
                        <a:pt x="29617" y="316381"/>
                        <a:pt x="66152" y="316381"/>
                      </a:cubicBezTo>
                      <a:lnTo>
                        <a:pt x="70754" y="316381"/>
                      </a:lnTo>
                      <a:cubicBezTo>
                        <a:pt x="74376" y="316381"/>
                        <a:pt x="77929" y="316077"/>
                        <a:pt x="81396" y="315514"/>
                      </a:cubicBezTo>
                      <a:cubicBezTo>
                        <a:pt x="49962" y="310408"/>
                        <a:pt x="25885" y="283083"/>
                        <a:pt x="25885" y="250229"/>
                      </a:cubicBezTo>
                      <a:lnTo>
                        <a:pt x="25885" y="36241"/>
                      </a:lnTo>
                      <a:cubicBezTo>
                        <a:pt x="25885" y="33064"/>
                        <a:pt x="28462" y="30489"/>
                        <a:pt x="31637" y="30489"/>
                      </a:cubicBezTo>
                      <a:lnTo>
                        <a:pt x="136907" y="30489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4603;p69">
                  <a:extLst>
                    <a:ext uri="{FF2B5EF4-FFF2-40B4-BE49-F238E27FC236}">
                      <a16:creationId xmlns:a16="http://schemas.microsoft.com/office/drawing/2014/main" id="{EECFC1DA-CB94-6230-A3FF-8B9D4C4B9FE5}"/>
                    </a:ext>
                  </a:extLst>
                </p:cNvPr>
                <p:cNvSpPr/>
                <p:nvPr/>
              </p:nvSpPr>
              <p:spPr>
                <a:xfrm>
                  <a:off x="2109228" y="2893193"/>
                  <a:ext cx="47820" cy="15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95" h="258504" extrusionOk="0">
                      <a:moveTo>
                        <a:pt x="75098" y="258316"/>
                      </a:moveTo>
                      <a:cubicBezTo>
                        <a:pt x="77207" y="258179"/>
                        <a:pt x="79309" y="257936"/>
                        <a:pt x="81396" y="257605"/>
                      </a:cubicBezTo>
                      <a:cubicBezTo>
                        <a:pt x="49962" y="252500"/>
                        <a:pt x="25885" y="225174"/>
                        <a:pt x="25885" y="192321"/>
                      </a:cubicBezTo>
                      <a:lnTo>
                        <a:pt x="25885" y="0"/>
                      </a:lnTo>
                      <a:lnTo>
                        <a:pt x="0" y="0"/>
                      </a:lnTo>
                      <a:lnTo>
                        <a:pt x="0" y="192322"/>
                      </a:lnTo>
                      <a:cubicBezTo>
                        <a:pt x="0" y="228799"/>
                        <a:pt x="29676" y="258474"/>
                        <a:pt x="66152" y="258474"/>
                      </a:cubicBezTo>
                      <a:cubicBezTo>
                        <a:pt x="69116" y="258536"/>
                        <a:pt x="72133" y="258515"/>
                        <a:pt x="75098" y="258316"/>
                      </a:cubicBezTo>
                      <a:cubicBezTo>
                        <a:pt x="75630" y="258281"/>
                        <a:pt x="74662" y="258346"/>
                        <a:pt x="75098" y="25831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604;p69">
                  <a:extLst>
                    <a:ext uri="{FF2B5EF4-FFF2-40B4-BE49-F238E27FC236}">
                      <a16:creationId xmlns:a16="http://schemas.microsoft.com/office/drawing/2014/main" id="{89522BBB-7089-73A4-08CE-78F929F8A482}"/>
                    </a:ext>
                  </a:extLst>
                </p:cNvPr>
                <p:cNvSpPr/>
                <p:nvPr/>
              </p:nvSpPr>
              <p:spPr>
                <a:xfrm>
                  <a:off x="2095707" y="2859166"/>
                  <a:ext cx="107468" cy="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25" h="17256" extrusionOk="0">
                      <a:moveTo>
                        <a:pt x="174297" y="17257"/>
                      </a:moveTo>
                      <a:lnTo>
                        <a:pt x="8628" y="17257"/>
                      </a:lnTo>
                      <a:cubicBezTo>
                        <a:pt x="3862" y="17257"/>
                        <a:pt x="0" y="13395"/>
                        <a:pt x="0" y="8628"/>
                      </a:cubicBezTo>
                      <a:cubicBezTo>
                        <a:pt x="0" y="3862"/>
                        <a:pt x="3862" y="0"/>
                        <a:pt x="8628" y="0"/>
                      </a:cubicBezTo>
                      <a:lnTo>
                        <a:pt x="174297" y="0"/>
                      </a:lnTo>
                      <a:cubicBezTo>
                        <a:pt x="179064" y="0"/>
                        <a:pt x="182926" y="3862"/>
                        <a:pt x="182926" y="8628"/>
                      </a:cubicBezTo>
                      <a:cubicBezTo>
                        <a:pt x="182926" y="13395"/>
                        <a:pt x="179064" y="17257"/>
                        <a:pt x="174297" y="17257"/>
                      </a:cubicBezTo>
                      <a:close/>
                    </a:path>
                  </a:pathLst>
                </a:custGeom>
                <a:solidFill>
                  <a:srgbClr val="9AC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2" name="Google Shape;4605;p69">
                  <a:extLst>
                    <a:ext uri="{FF2B5EF4-FFF2-40B4-BE49-F238E27FC236}">
                      <a16:creationId xmlns:a16="http://schemas.microsoft.com/office/drawing/2014/main" id="{B8A7A341-D11A-FC73-B5CA-3962CBCBC075}"/>
                    </a:ext>
                  </a:extLst>
                </p:cNvPr>
                <p:cNvGrpSpPr/>
                <p:nvPr/>
              </p:nvGrpSpPr>
              <p:grpSpPr>
                <a:xfrm>
                  <a:off x="2109387" y="2905356"/>
                  <a:ext cx="31778" cy="83164"/>
                  <a:chOff x="2321677" y="3327752"/>
                  <a:chExt cx="54072" cy="141507"/>
                </a:xfrm>
              </p:grpSpPr>
              <p:sp>
                <p:nvSpPr>
                  <p:cNvPr id="110" name="Google Shape;4606;p69">
                    <a:extLst>
                      <a:ext uri="{FF2B5EF4-FFF2-40B4-BE49-F238E27FC236}">
                        <a16:creationId xmlns:a16="http://schemas.microsoft.com/office/drawing/2014/main" id="{6A16A801-FC04-9DD5-8864-06354F5FB6FC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27752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" name="Google Shape;4607;p69">
                    <a:extLst>
                      <a:ext uri="{FF2B5EF4-FFF2-40B4-BE49-F238E27FC236}">
                        <a16:creationId xmlns:a16="http://schemas.microsoft.com/office/drawing/2014/main" id="{352DD57C-5ACD-83D2-D67C-1C792B4BB051}"/>
                      </a:ext>
                    </a:extLst>
                  </p:cNvPr>
                  <p:cNvSpPr/>
                  <p:nvPr/>
                </p:nvSpPr>
                <p:spPr>
                  <a:xfrm>
                    <a:off x="2321677" y="3369169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8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4608;p69">
                    <a:extLst>
                      <a:ext uri="{FF2B5EF4-FFF2-40B4-BE49-F238E27FC236}">
                        <a16:creationId xmlns:a16="http://schemas.microsoft.com/office/drawing/2014/main" id="{139391D1-5DB7-EE04-A5B5-C7DA8164F3B7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10586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4609;p69">
                    <a:extLst>
                      <a:ext uri="{FF2B5EF4-FFF2-40B4-BE49-F238E27FC236}">
                        <a16:creationId xmlns:a16="http://schemas.microsoft.com/office/drawing/2014/main" id="{AE25FB2E-3501-59D4-F608-88F9C56B545A}"/>
                      </a:ext>
                    </a:extLst>
                  </p:cNvPr>
                  <p:cNvSpPr/>
                  <p:nvPr/>
                </p:nvSpPr>
                <p:spPr>
                  <a:xfrm>
                    <a:off x="2321677" y="3452003"/>
                    <a:ext cx="54072" cy="17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72" h="17256" extrusionOk="0">
                        <a:moveTo>
                          <a:pt x="54073" y="8628"/>
                        </a:moveTo>
                        <a:cubicBezTo>
                          <a:pt x="54073" y="3862"/>
                          <a:pt x="50210" y="0"/>
                          <a:pt x="45444" y="0"/>
                        </a:cubicBezTo>
                        <a:lnTo>
                          <a:pt x="0" y="0"/>
                        </a:lnTo>
                        <a:lnTo>
                          <a:pt x="0" y="17257"/>
                        </a:lnTo>
                        <a:lnTo>
                          <a:pt x="45444" y="17257"/>
                        </a:lnTo>
                        <a:cubicBezTo>
                          <a:pt x="50210" y="17257"/>
                          <a:pt x="54073" y="13395"/>
                          <a:pt x="54073" y="8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" name="Google Shape;4610;p69">
                  <a:extLst>
                    <a:ext uri="{FF2B5EF4-FFF2-40B4-BE49-F238E27FC236}">
                      <a16:creationId xmlns:a16="http://schemas.microsoft.com/office/drawing/2014/main" id="{17D9F4E9-74F9-387F-4321-9365313DED63}"/>
                    </a:ext>
                  </a:extLst>
                </p:cNvPr>
                <p:cNvGrpSpPr/>
                <p:nvPr/>
              </p:nvGrpSpPr>
              <p:grpSpPr>
                <a:xfrm>
                  <a:off x="2149277" y="2906032"/>
                  <a:ext cx="32453" cy="114942"/>
                  <a:chOff x="2389552" y="3328903"/>
                  <a:chExt cx="55221" cy="195580"/>
                </a:xfrm>
              </p:grpSpPr>
              <p:sp>
                <p:nvSpPr>
                  <p:cNvPr id="104" name="Google Shape;4611;p69">
                    <a:extLst>
                      <a:ext uri="{FF2B5EF4-FFF2-40B4-BE49-F238E27FC236}">
                        <a16:creationId xmlns:a16="http://schemas.microsoft.com/office/drawing/2014/main" id="{7F6BD2C9-9927-C5C7-4453-C103AC120544}"/>
                      </a:ext>
                    </a:extLst>
                  </p:cNvPr>
                  <p:cNvSpPr/>
                  <p:nvPr/>
                </p:nvSpPr>
                <p:spPr>
                  <a:xfrm>
                    <a:off x="2389552" y="3328903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4612;p69">
                    <a:extLst>
                      <a:ext uri="{FF2B5EF4-FFF2-40B4-BE49-F238E27FC236}">
                        <a16:creationId xmlns:a16="http://schemas.microsoft.com/office/drawing/2014/main" id="{196087C1-2CAC-50F8-5210-1632CB2FBD6A}"/>
                      </a:ext>
                    </a:extLst>
                  </p:cNvPr>
                  <p:cNvSpPr/>
                  <p:nvPr/>
                </p:nvSpPr>
                <p:spPr>
                  <a:xfrm>
                    <a:off x="2422915" y="3369170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4613;p69">
                    <a:extLst>
                      <a:ext uri="{FF2B5EF4-FFF2-40B4-BE49-F238E27FC236}">
                        <a16:creationId xmlns:a16="http://schemas.microsoft.com/office/drawing/2014/main" id="{AC1A29AE-44DD-6791-DA80-8EA6DF4318A5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00232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" name="Google Shape;4614;p69">
                    <a:extLst>
                      <a:ext uri="{FF2B5EF4-FFF2-40B4-BE49-F238E27FC236}">
                        <a16:creationId xmlns:a16="http://schemas.microsoft.com/office/drawing/2014/main" id="{4D0D7EA8-905E-9E98-CEC8-B48512BE5075}"/>
                      </a:ext>
                    </a:extLst>
                  </p:cNvPr>
                  <p:cNvSpPr/>
                  <p:nvPr/>
                </p:nvSpPr>
                <p:spPr>
                  <a:xfrm>
                    <a:off x="2389552" y="3464658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4615;p69">
                    <a:extLst>
                      <a:ext uri="{FF2B5EF4-FFF2-40B4-BE49-F238E27FC236}">
                        <a16:creationId xmlns:a16="http://schemas.microsoft.com/office/drawing/2014/main" id="{6C31A60E-4D2A-8206-A070-7BECC963C3E8}"/>
                      </a:ext>
                    </a:extLst>
                  </p:cNvPr>
                  <p:cNvSpPr/>
                  <p:nvPr/>
                </p:nvSpPr>
                <p:spPr>
                  <a:xfrm>
                    <a:off x="2422915" y="343129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4616;p69">
                    <a:extLst>
                      <a:ext uri="{FF2B5EF4-FFF2-40B4-BE49-F238E27FC236}">
                        <a16:creationId xmlns:a16="http://schemas.microsoft.com/office/drawing/2014/main" id="{39D55BA0-3A47-7437-AB90-43C89D1C33F9}"/>
                      </a:ext>
                    </a:extLst>
                  </p:cNvPr>
                  <p:cNvSpPr/>
                  <p:nvPr/>
                </p:nvSpPr>
                <p:spPr>
                  <a:xfrm>
                    <a:off x="2422915" y="3502625"/>
                    <a:ext cx="21858" cy="2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8" h="21858" extrusionOk="0">
                        <a:moveTo>
                          <a:pt x="21858" y="10929"/>
                        </a:moveTo>
                        <a:cubicBezTo>
                          <a:pt x="21858" y="16965"/>
                          <a:pt x="16965" y="21858"/>
                          <a:pt x="10929" y="21858"/>
                        </a:cubicBezTo>
                        <a:cubicBezTo>
                          <a:pt x="4893" y="21858"/>
                          <a:pt x="0" y="16965"/>
                          <a:pt x="0" y="10929"/>
                        </a:cubicBezTo>
                        <a:cubicBezTo>
                          <a:pt x="0" y="4893"/>
                          <a:pt x="4893" y="0"/>
                          <a:pt x="10929" y="0"/>
                        </a:cubicBezTo>
                        <a:cubicBezTo>
                          <a:pt x="16965" y="0"/>
                          <a:pt x="21858" y="4893"/>
                          <a:pt x="21858" y="1092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259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-0.02032 -0.14321 -0.04045 -0.28611 -0.01667 -0.35401 C 0.00711 -0.42191 0.11632 -0.39938 0.14288 -0.40833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20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repeatCount="6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0417 0.4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125 0.4833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42" presetClass="path" presetSubtype="0" repeatCount="2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55 L 0 0.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917 0.4833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7531E-6 C -0.01128 -0.1642 -0.02222 -0.32901 0.04341 -0.40339 C 0.10938 -0.47778 0.25209 -0.46265 0.39497 -0.44722 " pathEditMode="relative" rAng="0" ptsTypes="A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230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path" presetSubtype="0" repeatCount="6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0417 0.4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125 0.48333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42" presetClass="path" presetSubtype="0" repeatCount="2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56 L 0 0.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2917 0.4833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20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837235" y="1111146"/>
            <a:ext cx="4062642" cy="3468349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1006339" y="1786080"/>
            <a:ext cx="3724435" cy="25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Trên nhãn các chai bia, rượu vang, rượu whisky,.. có ghi các giá trị như 4% vol, 14% vol, 40% vol,…, các giá trị này có ý nghĩa như thế nào?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796"/>
            <a:ext cx="2516307" cy="2516307"/>
          </a:xfrm>
          <a:prstGeom prst="rect">
            <a:avLst/>
          </a:prstGeom>
        </p:spPr>
      </p:pic>
      <p:pic>
        <p:nvPicPr>
          <p:cNvPr id="4098" name="Picture 2" descr="Top 10+ rượu Whisky ngon nổi tiếng nhất thế giới hiện nay">
            <a:extLst>
              <a:ext uri="{FF2B5EF4-FFF2-40B4-BE49-F238E27FC236}">
                <a16:creationId xmlns:a16="http://schemas.microsoft.com/office/drawing/2014/main" id="{E6A95158-4EE1-9966-EFF2-AB83C2209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20884"/>
          <a:stretch/>
        </p:blipFill>
        <p:spPr bwMode="auto">
          <a:xfrm>
            <a:off x="5002705" y="839449"/>
            <a:ext cx="3858583" cy="3740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6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4753242" y="1092033"/>
            <a:ext cx="3724435" cy="295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algn="l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Các giá trị có ý nghĩa: số m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L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 ethylic alcohol nguyên chất có trong 100ml dung dịch ở 20</a:t>
            </a:r>
            <a:r>
              <a:rPr lang="vi-VN" sz="2400" b="1" baseline="30000" dirty="0">
                <a:solidFill>
                  <a:srgbClr val="F3F3F3">
                    <a:lumMod val="10000"/>
                  </a:srgbClr>
                </a:solidFill>
              </a:rPr>
              <a:t>o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C.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</a:p>
          <a:p>
            <a:pPr lvl="0" algn="l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4% vol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F3F3F3">
                    <a:lumMod val="10000"/>
                  </a:srgbClr>
                </a:solidFill>
              </a:rPr>
              <a:t>là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F3F3F3">
                    <a:lumMod val="10000"/>
                  </a:srgbClr>
                </a:solidFill>
              </a:rPr>
              <a:t>có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4mL 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ethylic alcohol nguyên chất có trong 100ml dung dịch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4098" name="Picture 2" descr="Top 10+ rượu Whisky ngon nổi tiếng nhất thế giới hiện nay">
            <a:extLst>
              <a:ext uri="{FF2B5EF4-FFF2-40B4-BE49-F238E27FC236}">
                <a16:creationId xmlns:a16="http://schemas.microsoft.com/office/drawing/2014/main" id="{E6A95158-4EE1-9966-EFF2-AB83C2209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20884"/>
          <a:stretch/>
        </p:blipFill>
        <p:spPr bwMode="auto">
          <a:xfrm>
            <a:off x="666323" y="614596"/>
            <a:ext cx="3858583" cy="3740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80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" name="Google Shape;2498;p46"/>
          <p:cNvGrpSpPr/>
          <p:nvPr/>
        </p:nvGrpSpPr>
        <p:grpSpPr>
          <a:xfrm>
            <a:off x="1703191" y="539508"/>
            <a:ext cx="6790857" cy="4295270"/>
            <a:chOff x="1703191" y="539508"/>
            <a:chExt cx="6790857" cy="4295270"/>
          </a:xfrm>
        </p:grpSpPr>
        <p:sp>
          <p:nvSpPr>
            <p:cNvPr id="2499" name="Google Shape;2499;p46"/>
            <p:cNvSpPr/>
            <p:nvPr/>
          </p:nvSpPr>
          <p:spPr>
            <a:xfrm>
              <a:off x="3850940" y="39081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8175046" y="420293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01" name="Google Shape;2501;p46"/>
            <p:cNvGrpSpPr/>
            <p:nvPr/>
          </p:nvGrpSpPr>
          <p:grpSpPr>
            <a:xfrm rot="-1713531">
              <a:off x="1764413" y="4273467"/>
              <a:ext cx="670975" cy="426899"/>
              <a:chOff x="6780936" y="4251465"/>
              <a:chExt cx="409403" cy="260477"/>
            </a:xfrm>
          </p:grpSpPr>
          <p:sp>
            <p:nvSpPr>
              <p:cNvPr id="2502" name="Google Shape;2502;p4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4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04" name="Google Shape;2504;p46"/>
            <p:cNvSpPr/>
            <p:nvPr/>
          </p:nvSpPr>
          <p:spPr>
            <a:xfrm>
              <a:off x="4974678" y="5395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5" name="Google Shape;2505;p46"/>
          <p:cNvSpPr/>
          <p:nvPr/>
        </p:nvSpPr>
        <p:spPr>
          <a:xfrm rot="-3555871">
            <a:off x="4411583" y="694886"/>
            <a:ext cx="4632305" cy="3939455"/>
          </a:xfrm>
          <a:custGeom>
            <a:avLst/>
            <a:gdLst/>
            <a:ahLst/>
            <a:cxnLst/>
            <a:rect l="l" t="t" r="r" b="b"/>
            <a:pathLst>
              <a:path w="5380584" h="4575815" extrusionOk="0">
                <a:moveTo>
                  <a:pt x="5310002" y="2847236"/>
                </a:moveTo>
                <a:cubicBezTo>
                  <a:pt x="5546224" y="1815309"/>
                  <a:pt x="5206290" y="373533"/>
                  <a:pt x="4048926" y="54902"/>
                </a:cubicBezTo>
                <a:cubicBezTo>
                  <a:pt x="4004459" y="42658"/>
                  <a:pt x="3959537" y="32249"/>
                  <a:pt x="3914158" y="23676"/>
                </a:cubicBezTo>
                <a:cubicBezTo>
                  <a:pt x="3638238" y="-28775"/>
                  <a:pt x="3345295" y="650"/>
                  <a:pt x="3112574" y="169126"/>
                </a:cubicBezTo>
                <a:cubicBezTo>
                  <a:pt x="2847452" y="361058"/>
                  <a:pt x="2622446" y="650876"/>
                  <a:pt x="2278078" y="696579"/>
                </a:cubicBezTo>
                <a:cubicBezTo>
                  <a:pt x="1777705" y="762990"/>
                  <a:pt x="1256459" y="556344"/>
                  <a:pt x="777359" y="782402"/>
                </a:cubicBezTo>
                <a:cubicBezTo>
                  <a:pt x="457549" y="933313"/>
                  <a:pt x="261134" y="1301646"/>
                  <a:pt x="137978" y="1615263"/>
                </a:cubicBezTo>
                <a:cubicBezTo>
                  <a:pt x="-411651" y="3014909"/>
                  <a:pt x="767219" y="4415007"/>
                  <a:pt x="2165864" y="4552365"/>
                </a:cubicBezTo>
                <a:cubicBezTo>
                  <a:pt x="2774886" y="4612175"/>
                  <a:pt x="3365240" y="4563940"/>
                  <a:pt x="3940384" y="4339411"/>
                </a:cubicBezTo>
                <a:cubicBezTo>
                  <a:pt x="4024626" y="4306524"/>
                  <a:pt x="4107120" y="4269574"/>
                  <a:pt x="4187867" y="4228561"/>
                </a:cubicBezTo>
                <a:cubicBezTo>
                  <a:pt x="4740979" y="3947056"/>
                  <a:pt x="5169989" y="3458873"/>
                  <a:pt x="5310002" y="284723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363659-A93F-34CE-6575-4C5E2E079D44}"/>
              </a:ext>
            </a:extLst>
          </p:cNvPr>
          <p:cNvGrpSpPr/>
          <p:nvPr/>
        </p:nvGrpSpPr>
        <p:grpSpPr>
          <a:xfrm>
            <a:off x="3618853" y="376429"/>
            <a:ext cx="4788296" cy="4390642"/>
            <a:chOff x="4239375" y="213350"/>
            <a:chExt cx="4350904" cy="3989574"/>
          </a:xfrm>
        </p:grpSpPr>
        <p:grpSp>
          <p:nvGrpSpPr>
            <p:cNvPr id="2508" name="Google Shape;2508;p46"/>
            <p:cNvGrpSpPr/>
            <p:nvPr/>
          </p:nvGrpSpPr>
          <p:grpSpPr>
            <a:xfrm>
              <a:off x="4239375" y="1161133"/>
              <a:ext cx="4350904" cy="3041791"/>
              <a:chOff x="4239375" y="1161133"/>
              <a:chExt cx="4350904" cy="3041791"/>
            </a:xfrm>
          </p:grpSpPr>
          <p:sp>
            <p:nvSpPr>
              <p:cNvPr id="2509" name="Google Shape;2509;p46"/>
              <p:cNvSpPr/>
              <p:nvPr/>
            </p:nvSpPr>
            <p:spPr>
              <a:xfrm>
                <a:off x="4239375" y="3916601"/>
                <a:ext cx="4350904" cy="286323"/>
              </a:xfrm>
              <a:custGeom>
                <a:avLst/>
                <a:gdLst/>
                <a:ahLst/>
                <a:cxnLst/>
                <a:rect l="l" t="t" r="r" b="b"/>
                <a:pathLst>
                  <a:path w="2886172" h="233733" extrusionOk="0">
                    <a:moveTo>
                      <a:pt x="2886172" y="116867"/>
                    </a:moveTo>
                    <a:cubicBezTo>
                      <a:pt x="2886172" y="181410"/>
                      <a:pt x="2240081" y="233733"/>
                      <a:pt x="1443086" y="233733"/>
                    </a:cubicBezTo>
                    <a:cubicBezTo>
                      <a:pt x="646092" y="233733"/>
                      <a:pt x="0" y="181410"/>
                      <a:pt x="0" y="116867"/>
                    </a:cubicBezTo>
                    <a:cubicBezTo>
                      <a:pt x="0" y="52323"/>
                      <a:pt x="646092" y="0"/>
                      <a:pt x="1443086" y="0"/>
                    </a:cubicBezTo>
                    <a:cubicBezTo>
                      <a:pt x="2240081" y="0"/>
                      <a:pt x="2886172" y="52323"/>
                      <a:pt x="2886172" y="1168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10" name="Google Shape;2510;p46"/>
              <p:cNvGrpSpPr/>
              <p:nvPr/>
            </p:nvGrpSpPr>
            <p:grpSpPr>
              <a:xfrm>
                <a:off x="4770254" y="1161133"/>
                <a:ext cx="3246956" cy="2928936"/>
                <a:chOff x="4770254" y="1161133"/>
                <a:chExt cx="3246956" cy="2928936"/>
              </a:xfrm>
            </p:grpSpPr>
            <p:grpSp>
              <p:nvGrpSpPr>
                <p:cNvPr id="2511" name="Google Shape;2511;p46"/>
                <p:cNvGrpSpPr/>
                <p:nvPr/>
              </p:nvGrpSpPr>
              <p:grpSpPr>
                <a:xfrm>
                  <a:off x="6058596" y="1406248"/>
                  <a:ext cx="475469" cy="2173930"/>
                  <a:chOff x="5123894" y="1546093"/>
                  <a:chExt cx="431891" cy="1974684"/>
                </a:xfrm>
              </p:grpSpPr>
              <p:sp>
                <p:nvSpPr>
                  <p:cNvPr id="2512" name="Google Shape;2512;p46"/>
                  <p:cNvSpPr/>
                  <p:nvPr/>
                </p:nvSpPr>
                <p:spPr>
                  <a:xfrm>
                    <a:off x="5123894" y="1546093"/>
                    <a:ext cx="431891" cy="106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91" h="106809" extrusionOk="0">
                        <a:moveTo>
                          <a:pt x="378539" y="106809"/>
                        </a:moveTo>
                        <a:lnTo>
                          <a:pt x="53246" y="106484"/>
                        </a:lnTo>
                        <a:cubicBezTo>
                          <a:pt x="23810" y="106455"/>
                          <a:pt x="-29" y="82595"/>
                          <a:pt x="0" y="53190"/>
                        </a:cubicBezTo>
                        <a:cubicBezTo>
                          <a:pt x="0" y="53190"/>
                          <a:pt x="0" y="53190"/>
                          <a:pt x="0" y="53190"/>
                        </a:cubicBezTo>
                        <a:lnTo>
                          <a:pt x="0" y="53190"/>
                        </a:lnTo>
                        <a:cubicBezTo>
                          <a:pt x="29" y="23785"/>
                          <a:pt x="23915" y="-29"/>
                          <a:pt x="53351" y="0"/>
                        </a:cubicBezTo>
                        <a:lnTo>
                          <a:pt x="378646" y="325"/>
                        </a:lnTo>
                        <a:cubicBezTo>
                          <a:pt x="408082" y="354"/>
                          <a:pt x="431921" y="24214"/>
                          <a:pt x="431892" y="53619"/>
                        </a:cubicBezTo>
                        <a:cubicBezTo>
                          <a:pt x="431892" y="53619"/>
                          <a:pt x="431892" y="53620"/>
                          <a:pt x="431892" y="53620"/>
                        </a:cubicBezTo>
                        <a:lnTo>
                          <a:pt x="431892" y="53620"/>
                        </a:lnTo>
                        <a:cubicBezTo>
                          <a:pt x="431861" y="83025"/>
                          <a:pt x="407975" y="106838"/>
                          <a:pt x="378539" y="1068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513" name="Google Shape;2513;p46"/>
                  <p:cNvGrpSpPr/>
                  <p:nvPr/>
                </p:nvGrpSpPr>
                <p:grpSpPr>
                  <a:xfrm>
                    <a:off x="5179083" y="1652573"/>
                    <a:ext cx="319696" cy="1868204"/>
                    <a:chOff x="5179083" y="1652573"/>
                    <a:chExt cx="319696" cy="1868204"/>
                  </a:xfrm>
                </p:grpSpPr>
                <p:sp>
                  <p:nvSpPr>
                    <p:cNvPr id="2514" name="Google Shape;2514;p46"/>
                    <p:cNvSpPr/>
                    <p:nvPr/>
                  </p:nvSpPr>
                  <p:spPr>
                    <a:xfrm>
                      <a:off x="5179083" y="1652581"/>
                      <a:ext cx="319696" cy="18681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696" h="1868196" extrusionOk="0">
                          <a:moveTo>
                            <a:pt x="158835" y="1868197"/>
                          </a:moveTo>
                          <a:lnTo>
                            <a:pt x="158835" y="1868197"/>
                          </a:lnTo>
                          <a:cubicBezTo>
                            <a:pt x="71026" y="1868109"/>
                            <a:pt x="-87" y="1796930"/>
                            <a:pt x="0" y="1709214"/>
                          </a:cubicBezTo>
                          <a:lnTo>
                            <a:pt x="1712" y="0"/>
                          </a:lnTo>
                          <a:lnTo>
                            <a:pt x="319697" y="318"/>
                          </a:lnTo>
                          <a:lnTo>
                            <a:pt x="317987" y="1709531"/>
                          </a:lnTo>
                          <a:cubicBezTo>
                            <a:pt x="317899" y="1797247"/>
                            <a:pt x="246644" y="1868284"/>
                            <a:pt x="158834" y="1868197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15" name="Google Shape;2515;p46"/>
                    <p:cNvSpPr/>
                    <p:nvPr/>
                  </p:nvSpPr>
                  <p:spPr>
                    <a:xfrm>
                      <a:off x="5226539" y="1652629"/>
                      <a:ext cx="224779" cy="18209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4779" h="1820901" extrusionOk="0">
                          <a:moveTo>
                            <a:pt x="111425" y="1820902"/>
                          </a:moveTo>
                          <a:cubicBezTo>
                            <a:pt x="49150" y="1820049"/>
                            <a:pt x="-687" y="1769011"/>
                            <a:pt x="7" y="1706800"/>
                          </a:cubicBezTo>
                          <a:lnTo>
                            <a:pt x="1714" y="0"/>
                          </a:lnTo>
                          <a:lnTo>
                            <a:pt x="224780" y="223"/>
                          </a:lnTo>
                          <a:lnTo>
                            <a:pt x="223072" y="1707023"/>
                          </a:lnTo>
                          <a:cubicBezTo>
                            <a:pt x="223642" y="1769235"/>
                            <a:pt x="173702" y="1820173"/>
                            <a:pt x="111425" y="182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16" name="Google Shape;2516;p46"/>
                    <p:cNvSpPr/>
                    <p:nvPr/>
                  </p:nvSpPr>
                  <p:spPr>
                    <a:xfrm rot="-5400000">
                      <a:off x="5332674" y="1500847"/>
                      <a:ext cx="14196" cy="317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96" h="317649" extrusionOk="0">
                          <a:moveTo>
                            <a:pt x="0" y="0"/>
                          </a:moveTo>
                          <a:lnTo>
                            <a:pt x="14196" y="0"/>
                          </a:lnTo>
                          <a:lnTo>
                            <a:pt x="14196" y="317649"/>
                          </a:lnTo>
                          <a:lnTo>
                            <a:pt x="0" y="317649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2517" name="Google Shape;2517;p46"/>
                <p:cNvGrpSpPr/>
                <p:nvPr/>
              </p:nvGrpSpPr>
              <p:grpSpPr>
                <a:xfrm>
                  <a:off x="6171571" y="2144284"/>
                  <a:ext cx="246831" cy="1383881"/>
                  <a:chOff x="5226515" y="2216486"/>
                  <a:chExt cx="224208" cy="1257045"/>
                </a:xfrm>
              </p:grpSpPr>
              <p:grpSp>
                <p:nvGrpSpPr>
                  <p:cNvPr id="2518" name="Google Shape;2518;p46"/>
                  <p:cNvGrpSpPr/>
                  <p:nvPr/>
                </p:nvGrpSpPr>
                <p:grpSpPr>
                  <a:xfrm>
                    <a:off x="5226515" y="2247192"/>
                    <a:ext cx="224208" cy="1226339"/>
                    <a:chOff x="5226515" y="2247192"/>
                    <a:chExt cx="224208" cy="1226339"/>
                  </a:xfrm>
                </p:grpSpPr>
                <p:grpSp>
                  <p:nvGrpSpPr>
                    <p:cNvPr id="2519" name="Google Shape;2519;p46"/>
                    <p:cNvGrpSpPr/>
                    <p:nvPr/>
                  </p:nvGrpSpPr>
                  <p:grpSpPr>
                    <a:xfrm>
                      <a:off x="5226515" y="2247192"/>
                      <a:ext cx="224208" cy="1226339"/>
                      <a:chOff x="5226515" y="2247192"/>
                      <a:chExt cx="224208" cy="1226339"/>
                    </a:xfrm>
                  </p:grpSpPr>
                  <p:sp>
                    <p:nvSpPr>
                      <p:cNvPr id="2520" name="Google Shape;2520;p46"/>
                      <p:cNvSpPr/>
                      <p:nvPr/>
                    </p:nvSpPr>
                    <p:spPr>
                      <a:xfrm>
                        <a:off x="5226515" y="2247192"/>
                        <a:ext cx="224208" cy="122633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208" h="1226339" extrusionOk="0">
                            <a:moveTo>
                              <a:pt x="1144" y="0"/>
                            </a:moveTo>
                            <a:lnTo>
                              <a:pt x="32" y="1112237"/>
                            </a:lnTo>
                            <a:cubicBezTo>
                              <a:pt x="-1438" y="1173768"/>
                              <a:pt x="47304" y="1224839"/>
                              <a:pt x="108900" y="1226308"/>
                            </a:cubicBezTo>
                            <a:cubicBezTo>
                              <a:pt x="170497" y="1227776"/>
                              <a:pt x="221622" y="1179086"/>
                              <a:pt x="223092" y="1117555"/>
                            </a:cubicBezTo>
                            <a:cubicBezTo>
                              <a:pt x="223133" y="1115857"/>
                              <a:pt x="223134" y="1114158"/>
                              <a:pt x="223097" y="1112460"/>
                            </a:cubicBezTo>
                            <a:lnTo>
                              <a:pt x="224209" y="223"/>
                            </a:ln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21" name="Google Shape;2521;p46"/>
                      <p:cNvSpPr/>
                      <p:nvPr/>
                    </p:nvSpPr>
                    <p:spPr>
                      <a:xfrm>
                        <a:off x="5302376" y="2247343"/>
                        <a:ext cx="148347" cy="12261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347" h="1226187" extrusionOk="0">
                            <a:moveTo>
                              <a:pt x="77157" y="0"/>
                            </a:moveTo>
                            <a:lnTo>
                              <a:pt x="76044" y="1112237"/>
                            </a:lnTo>
                            <a:cubicBezTo>
                              <a:pt x="76233" y="1160684"/>
                              <a:pt x="45728" y="1203951"/>
                              <a:pt x="0" y="1220092"/>
                            </a:cubicBezTo>
                            <a:cubicBezTo>
                              <a:pt x="11440" y="1224093"/>
                              <a:pt x="23469" y="1226154"/>
                              <a:pt x="35589" y="1226187"/>
                            </a:cubicBezTo>
                            <a:cubicBezTo>
                              <a:pt x="97866" y="1225459"/>
                              <a:pt x="147806" y="1174520"/>
                              <a:pt x="147236" y="1112308"/>
                            </a:cubicBezTo>
                            <a:lnTo>
                              <a:pt x="148348" y="72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22" name="Google Shape;2522;p46"/>
                    <p:cNvSpPr/>
                    <p:nvPr/>
                  </p:nvSpPr>
                  <p:spPr>
                    <a:xfrm>
                      <a:off x="5236843" y="2278019"/>
                      <a:ext cx="126034" cy="1068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034" h="1068312" extrusionOk="0">
                          <a:moveTo>
                            <a:pt x="126035" y="13556"/>
                          </a:moveTo>
                          <a:cubicBezTo>
                            <a:pt x="126035" y="13556"/>
                            <a:pt x="51672" y="21384"/>
                            <a:pt x="1067" y="0"/>
                          </a:cubicBezTo>
                          <a:lnTo>
                            <a:pt x="0" y="1068313"/>
                          </a:lnTo>
                          <a:cubicBezTo>
                            <a:pt x="0" y="1068313"/>
                            <a:pt x="25650" y="532873"/>
                            <a:pt x="32559" y="113282"/>
                          </a:cubicBezTo>
                          <a:cubicBezTo>
                            <a:pt x="33325" y="79894"/>
                            <a:pt x="55120" y="50633"/>
                            <a:pt x="86914" y="40306"/>
                          </a:cubicBezTo>
                          <a:cubicBezTo>
                            <a:pt x="104142" y="34517"/>
                            <a:pt x="120285" y="25967"/>
                            <a:pt x="126035" y="1355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23" name="Google Shape;2523;p46"/>
                  <p:cNvSpPr/>
                  <p:nvPr/>
                </p:nvSpPr>
                <p:spPr>
                  <a:xfrm>
                    <a:off x="5227659" y="2216486"/>
                    <a:ext cx="223064" cy="6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64" h="61634" extrusionOk="0">
                        <a:moveTo>
                          <a:pt x="223065" y="30929"/>
                        </a:moveTo>
                        <a:cubicBezTo>
                          <a:pt x="223047" y="47948"/>
                          <a:pt x="173098" y="61695"/>
                          <a:pt x="111502" y="61634"/>
                        </a:cubicBezTo>
                        <a:cubicBezTo>
                          <a:pt x="49905" y="61573"/>
                          <a:pt x="-17" y="47725"/>
                          <a:pt x="0" y="30706"/>
                        </a:cubicBezTo>
                        <a:cubicBezTo>
                          <a:pt x="17" y="13686"/>
                          <a:pt x="49966" y="-61"/>
                          <a:pt x="111563" y="0"/>
                        </a:cubicBezTo>
                        <a:cubicBezTo>
                          <a:pt x="173162" y="63"/>
                          <a:pt x="223082" y="13909"/>
                          <a:pt x="223065" y="3092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524" name="Google Shape;2524;p46"/>
                  <p:cNvGrpSpPr/>
                  <p:nvPr/>
                </p:nvGrpSpPr>
                <p:grpSpPr>
                  <a:xfrm>
                    <a:off x="5287849" y="2381758"/>
                    <a:ext cx="75043" cy="957280"/>
                    <a:chOff x="5287849" y="2381758"/>
                    <a:chExt cx="75043" cy="957280"/>
                  </a:xfrm>
                </p:grpSpPr>
                <p:sp>
                  <p:nvSpPr>
                    <p:cNvPr id="2525" name="Google Shape;2525;p46"/>
                    <p:cNvSpPr/>
                    <p:nvPr/>
                  </p:nvSpPr>
                  <p:spPr>
                    <a:xfrm>
                      <a:off x="5296321" y="2381758"/>
                      <a:ext cx="42714" cy="42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4" h="42669" extrusionOk="0">
                          <a:moveTo>
                            <a:pt x="42714" y="21357"/>
                          </a:moveTo>
                          <a:cubicBezTo>
                            <a:pt x="42702" y="33140"/>
                            <a:pt x="33131" y="42681"/>
                            <a:pt x="21335" y="42669"/>
                          </a:cubicBezTo>
                          <a:cubicBezTo>
                            <a:pt x="9540" y="42657"/>
                            <a:pt x="-12" y="33096"/>
                            <a:pt x="0" y="21313"/>
                          </a:cubicBezTo>
                          <a:cubicBezTo>
                            <a:pt x="12" y="9530"/>
                            <a:pt x="9583" y="-11"/>
                            <a:pt x="21378" y="0"/>
                          </a:cubicBezTo>
                          <a:cubicBezTo>
                            <a:pt x="33173" y="11"/>
                            <a:pt x="42726" y="9573"/>
                            <a:pt x="42714" y="21355"/>
                          </a:cubicBezTo>
                          <a:cubicBezTo>
                            <a:pt x="42714" y="21356"/>
                            <a:pt x="42714" y="21356"/>
                            <a:pt x="42714" y="21357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6" name="Google Shape;2526;p46"/>
                    <p:cNvSpPr/>
                    <p:nvPr/>
                  </p:nvSpPr>
                  <p:spPr>
                    <a:xfrm>
                      <a:off x="5287849" y="3196207"/>
                      <a:ext cx="42715" cy="426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5" h="42670" extrusionOk="0">
                          <a:moveTo>
                            <a:pt x="42716" y="21355"/>
                          </a:moveTo>
                          <a:cubicBezTo>
                            <a:pt x="42705" y="33139"/>
                            <a:pt x="33133" y="42682"/>
                            <a:pt x="21338" y="42671"/>
                          </a:cubicBezTo>
                          <a:cubicBezTo>
                            <a:pt x="9542" y="42660"/>
                            <a:pt x="-11" y="33098"/>
                            <a:pt x="0" y="21315"/>
                          </a:cubicBezTo>
                          <a:cubicBezTo>
                            <a:pt x="11" y="9532"/>
                            <a:pt x="9582" y="-11"/>
                            <a:pt x="21378" y="0"/>
                          </a:cubicBezTo>
                          <a:cubicBezTo>
                            <a:pt x="21378" y="0"/>
                            <a:pt x="21379" y="0"/>
                            <a:pt x="21379" y="0"/>
                          </a:cubicBezTo>
                          <a:cubicBezTo>
                            <a:pt x="33174" y="12"/>
                            <a:pt x="42726" y="9573"/>
                            <a:pt x="42716" y="21355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7" name="Google Shape;2527;p46"/>
                    <p:cNvSpPr/>
                    <p:nvPr/>
                  </p:nvSpPr>
                  <p:spPr>
                    <a:xfrm>
                      <a:off x="5323338" y="2983403"/>
                      <a:ext cx="30204" cy="301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204" h="30172" extrusionOk="0">
                          <a:moveTo>
                            <a:pt x="30204" y="15086"/>
                          </a:moveTo>
                          <a:cubicBezTo>
                            <a:pt x="30204" y="23418"/>
                            <a:pt x="23443" y="30172"/>
                            <a:pt x="15102" y="30172"/>
                          </a:cubicBezTo>
                          <a:cubicBezTo>
                            <a:pt x="6761" y="30172"/>
                            <a:pt x="0" y="23418"/>
                            <a:pt x="0" y="15086"/>
                          </a:cubicBezTo>
                          <a:cubicBezTo>
                            <a:pt x="0" y="6754"/>
                            <a:pt x="6761" y="0"/>
                            <a:pt x="15102" y="0"/>
                          </a:cubicBezTo>
                          <a:cubicBezTo>
                            <a:pt x="23443" y="0"/>
                            <a:pt x="30204" y="6754"/>
                            <a:pt x="30204" y="150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8" name="Google Shape;2528;p46"/>
                    <p:cNvSpPr/>
                    <p:nvPr/>
                  </p:nvSpPr>
                  <p:spPr>
                    <a:xfrm>
                      <a:off x="5287851" y="2582540"/>
                      <a:ext cx="30204" cy="301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204" h="30172" extrusionOk="0">
                          <a:moveTo>
                            <a:pt x="30204" y="15101"/>
                          </a:moveTo>
                          <a:cubicBezTo>
                            <a:pt x="30196" y="23433"/>
                            <a:pt x="23427" y="30181"/>
                            <a:pt x="15087" y="30172"/>
                          </a:cubicBezTo>
                          <a:cubicBezTo>
                            <a:pt x="6746" y="30164"/>
                            <a:pt x="-8" y="23403"/>
                            <a:pt x="0" y="15071"/>
                          </a:cubicBezTo>
                          <a:cubicBezTo>
                            <a:pt x="8" y="6739"/>
                            <a:pt x="6777" y="-8"/>
                            <a:pt x="15117" y="0"/>
                          </a:cubicBezTo>
                          <a:cubicBezTo>
                            <a:pt x="23458" y="9"/>
                            <a:pt x="30212" y="6770"/>
                            <a:pt x="30204" y="1510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9" name="Google Shape;2529;p46"/>
                    <p:cNvSpPr/>
                    <p:nvPr/>
                  </p:nvSpPr>
                  <p:spPr>
                    <a:xfrm>
                      <a:off x="5316188" y="2499344"/>
                      <a:ext cx="13624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4" h="13609" extrusionOk="0">
                          <a:moveTo>
                            <a:pt x="13624" y="6812"/>
                          </a:moveTo>
                          <a:cubicBezTo>
                            <a:pt x="13621" y="10570"/>
                            <a:pt x="10568" y="13614"/>
                            <a:pt x="6806" y="13610"/>
                          </a:cubicBezTo>
                          <a:cubicBezTo>
                            <a:pt x="3043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7" y="-4"/>
                            <a:pt x="6819" y="0"/>
                          </a:cubicBezTo>
                          <a:cubicBezTo>
                            <a:pt x="6819" y="0"/>
                            <a:pt x="6819" y="0"/>
                            <a:pt x="6819" y="0"/>
                          </a:cubicBezTo>
                          <a:cubicBezTo>
                            <a:pt x="10581" y="4"/>
                            <a:pt x="13628" y="3054"/>
                            <a:pt x="13624" y="681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0" name="Google Shape;2530;p46"/>
                    <p:cNvSpPr/>
                    <p:nvPr/>
                  </p:nvSpPr>
                  <p:spPr>
                    <a:xfrm>
                      <a:off x="5316192" y="3325429"/>
                      <a:ext cx="13623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3" h="13609" extrusionOk="0">
                          <a:moveTo>
                            <a:pt x="13624" y="6811"/>
                          </a:moveTo>
                          <a:cubicBezTo>
                            <a:pt x="13620" y="10569"/>
                            <a:pt x="10567" y="13613"/>
                            <a:pt x="6806" y="13609"/>
                          </a:cubicBezTo>
                          <a:cubicBezTo>
                            <a:pt x="3043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6" y="-4"/>
                            <a:pt x="6818" y="0"/>
                          </a:cubicBezTo>
                          <a:cubicBezTo>
                            <a:pt x="10580" y="4"/>
                            <a:pt x="13627" y="3053"/>
                            <a:pt x="13624" y="681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1" name="Google Shape;2531;p46"/>
                    <p:cNvSpPr/>
                    <p:nvPr/>
                  </p:nvSpPr>
                  <p:spPr>
                    <a:xfrm>
                      <a:off x="5293061" y="2887658"/>
                      <a:ext cx="13623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3" h="13609" extrusionOk="0">
                          <a:moveTo>
                            <a:pt x="13624" y="6811"/>
                          </a:moveTo>
                          <a:cubicBezTo>
                            <a:pt x="13620" y="10569"/>
                            <a:pt x="10567" y="13613"/>
                            <a:pt x="6806" y="13609"/>
                          </a:cubicBezTo>
                          <a:cubicBezTo>
                            <a:pt x="3044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6" y="-4"/>
                            <a:pt x="6818" y="0"/>
                          </a:cubicBezTo>
                          <a:cubicBezTo>
                            <a:pt x="6819" y="0"/>
                            <a:pt x="6819" y="0"/>
                            <a:pt x="6819" y="0"/>
                          </a:cubicBezTo>
                          <a:cubicBezTo>
                            <a:pt x="10580" y="3"/>
                            <a:pt x="13627" y="3052"/>
                            <a:pt x="13624" y="6809"/>
                          </a:cubicBezTo>
                          <a:cubicBezTo>
                            <a:pt x="13624" y="6810"/>
                            <a:pt x="13624" y="6810"/>
                            <a:pt x="13624" y="681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2" name="Google Shape;2532;p46"/>
                    <p:cNvSpPr/>
                    <p:nvPr/>
                  </p:nvSpPr>
                  <p:spPr>
                    <a:xfrm>
                      <a:off x="5320177" y="2770179"/>
                      <a:ext cx="42714" cy="42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4" h="42669" extrusionOk="0">
                          <a:moveTo>
                            <a:pt x="42714" y="21357"/>
                          </a:moveTo>
                          <a:cubicBezTo>
                            <a:pt x="42702" y="33140"/>
                            <a:pt x="33131" y="42681"/>
                            <a:pt x="21335" y="42669"/>
                          </a:cubicBezTo>
                          <a:cubicBezTo>
                            <a:pt x="9540" y="42657"/>
                            <a:pt x="-12" y="33096"/>
                            <a:pt x="0" y="21313"/>
                          </a:cubicBezTo>
                          <a:cubicBezTo>
                            <a:pt x="12" y="9530"/>
                            <a:pt x="9584" y="-12"/>
                            <a:pt x="21379" y="0"/>
                          </a:cubicBezTo>
                          <a:cubicBezTo>
                            <a:pt x="33174" y="12"/>
                            <a:pt x="42726" y="9573"/>
                            <a:pt x="42714" y="21355"/>
                          </a:cubicBezTo>
                          <a:cubicBezTo>
                            <a:pt x="42714" y="21356"/>
                            <a:pt x="42714" y="21356"/>
                            <a:pt x="42714" y="21357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2533" name="Google Shape;2533;p46"/>
                <p:cNvGrpSpPr/>
                <p:nvPr/>
              </p:nvGrpSpPr>
              <p:grpSpPr>
                <a:xfrm>
                  <a:off x="6119573" y="1788225"/>
                  <a:ext cx="176427" cy="1409892"/>
                  <a:chOff x="5179282" y="1893061"/>
                  <a:chExt cx="160257" cy="1280672"/>
                </a:xfrm>
              </p:grpSpPr>
              <p:sp>
                <p:nvSpPr>
                  <p:cNvPr id="2534" name="Google Shape;2534;p46"/>
                  <p:cNvSpPr/>
                  <p:nvPr/>
                </p:nvSpPr>
                <p:spPr>
                  <a:xfrm>
                    <a:off x="5180547" y="1893061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p46"/>
                  <p:cNvSpPr/>
                  <p:nvPr/>
                </p:nvSpPr>
                <p:spPr>
                  <a:xfrm>
                    <a:off x="5180341" y="2104747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46"/>
                  <p:cNvSpPr/>
                  <p:nvPr/>
                </p:nvSpPr>
                <p:spPr>
                  <a:xfrm>
                    <a:off x="5180123" y="2316593"/>
                    <a:ext cx="158994" cy="10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4" h="10156" extrusionOk="0">
                        <a:moveTo>
                          <a:pt x="0" y="0"/>
                        </a:moveTo>
                        <a:lnTo>
                          <a:pt x="158995" y="0"/>
                        </a:lnTo>
                        <a:lnTo>
                          <a:pt x="158995" y="10156"/>
                        </a:lnTo>
                        <a:lnTo>
                          <a:pt x="0" y="1015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p46"/>
                  <p:cNvSpPr/>
                  <p:nvPr/>
                </p:nvSpPr>
                <p:spPr>
                  <a:xfrm>
                    <a:off x="5179917" y="2528280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8" name="Google Shape;2538;p46"/>
                  <p:cNvSpPr/>
                  <p:nvPr/>
                </p:nvSpPr>
                <p:spPr>
                  <a:xfrm>
                    <a:off x="5179701" y="2740126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6"/>
                        </a:lnTo>
                        <a:lnTo>
                          <a:pt x="0" y="1015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46"/>
                  <p:cNvSpPr/>
                  <p:nvPr/>
                </p:nvSpPr>
                <p:spPr>
                  <a:xfrm>
                    <a:off x="5179488" y="2951892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0" name="Google Shape;2540;p46"/>
                  <p:cNvSpPr/>
                  <p:nvPr/>
                </p:nvSpPr>
                <p:spPr>
                  <a:xfrm>
                    <a:off x="5179282" y="3163578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1" name="Google Shape;2541;p46"/>
                <p:cNvGrpSpPr/>
                <p:nvPr/>
              </p:nvGrpSpPr>
              <p:grpSpPr>
                <a:xfrm>
                  <a:off x="6127270" y="1539101"/>
                  <a:ext cx="333312" cy="1981319"/>
                  <a:chOff x="5186274" y="1666770"/>
                  <a:chExt cx="302763" cy="1799727"/>
                </a:xfrm>
              </p:grpSpPr>
              <p:sp>
                <p:nvSpPr>
                  <p:cNvPr id="2542" name="Google Shape;2542;p46"/>
                  <p:cNvSpPr/>
                  <p:nvPr/>
                </p:nvSpPr>
                <p:spPr>
                  <a:xfrm>
                    <a:off x="5186274" y="1666770"/>
                    <a:ext cx="92748" cy="1799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48" h="1799608" extrusionOk="0">
                        <a:moveTo>
                          <a:pt x="90948" y="1799609"/>
                        </a:moveTo>
                        <a:lnTo>
                          <a:pt x="90948" y="1799609"/>
                        </a:lnTo>
                        <a:cubicBezTo>
                          <a:pt x="40669" y="1799557"/>
                          <a:pt x="-49" y="1758800"/>
                          <a:pt x="0" y="1708574"/>
                        </a:cubicBezTo>
                        <a:lnTo>
                          <a:pt x="1709" y="0"/>
                        </a:lnTo>
                        <a:lnTo>
                          <a:pt x="92748" y="91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p46"/>
                  <p:cNvSpPr/>
                  <p:nvPr/>
                </p:nvSpPr>
                <p:spPr>
                  <a:xfrm>
                    <a:off x="5396197" y="1666980"/>
                    <a:ext cx="92840" cy="1799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40" h="1799517" extrusionOk="0">
                        <a:moveTo>
                          <a:pt x="0" y="1799518"/>
                        </a:moveTo>
                        <a:lnTo>
                          <a:pt x="0" y="1799518"/>
                        </a:lnTo>
                        <a:cubicBezTo>
                          <a:pt x="50279" y="1799567"/>
                          <a:pt x="91079" y="1758892"/>
                          <a:pt x="91130" y="1708666"/>
                        </a:cubicBezTo>
                        <a:lnTo>
                          <a:pt x="92840" y="90"/>
                        </a:lnTo>
                        <a:lnTo>
                          <a:pt x="18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4" name="Google Shape;2544;p46"/>
                <p:cNvGrpSpPr/>
                <p:nvPr/>
              </p:nvGrpSpPr>
              <p:grpSpPr>
                <a:xfrm>
                  <a:off x="6148901" y="1573681"/>
                  <a:ext cx="278816" cy="1735526"/>
                  <a:chOff x="5205922" y="1698180"/>
                  <a:chExt cx="253262" cy="1576461"/>
                </a:xfrm>
              </p:grpSpPr>
              <p:sp>
                <p:nvSpPr>
                  <p:cNvPr id="2545" name="Google Shape;2545;p46"/>
                  <p:cNvSpPr/>
                  <p:nvPr/>
                </p:nvSpPr>
                <p:spPr>
                  <a:xfrm>
                    <a:off x="5205922" y="1698180"/>
                    <a:ext cx="12938" cy="1576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8" h="1576221" extrusionOk="0">
                        <a:moveTo>
                          <a:pt x="7257" y="0"/>
                        </a:moveTo>
                        <a:cubicBezTo>
                          <a:pt x="8651" y="65677"/>
                          <a:pt x="9215" y="131354"/>
                          <a:pt x="10217" y="197031"/>
                        </a:cubicBezTo>
                        <a:lnTo>
                          <a:pt x="11823" y="394060"/>
                        </a:lnTo>
                        <a:cubicBezTo>
                          <a:pt x="12758" y="525413"/>
                          <a:pt x="12529" y="656765"/>
                          <a:pt x="12939" y="788117"/>
                        </a:cubicBezTo>
                        <a:cubicBezTo>
                          <a:pt x="12300" y="919469"/>
                          <a:pt x="12221" y="1050820"/>
                          <a:pt x="11057" y="1182171"/>
                        </a:cubicBezTo>
                        <a:lnTo>
                          <a:pt x="9053" y="1379197"/>
                        </a:lnTo>
                        <a:cubicBezTo>
                          <a:pt x="7912" y="1444872"/>
                          <a:pt x="7215" y="1510547"/>
                          <a:pt x="5681" y="1576221"/>
                        </a:cubicBezTo>
                        <a:cubicBezTo>
                          <a:pt x="4278" y="1510544"/>
                          <a:pt x="3713" y="1444868"/>
                          <a:pt x="2703" y="1379191"/>
                        </a:cubicBezTo>
                        <a:lnTo>
                          <a:pt x="1093" y="1182161"/>
                        </a:lnTo>
                        <a:cubicBezTo>
                          <a:pt x="192" y="1050808"/>
                          <a:pt x="376" y="919456"/>
                          <a:pt x="0" y="788105"/>
                        </a:cubicBezTo>
                        <a:cubicBezTo>
                          <a:pt x="673" y="656753"/>
                          <a:pt x="706" y="525401"/>
                          <a:pt x="1904" y="394050"/>
                        </a:cubicBezTo>
                        <a:lnTo>
                          <a:pt x="3904" y="197024"/>
                        </a:lnTo>
                        <a:cubicBezTo>
                          <a:pt x="5038" y="131350"/>
                          <a:pt x="5733" y="65675"/>
                          <a:pt x="72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6" name="Google Shape;2546;p46"/>
                  <p:cNvSpPr/>
                  <p:nvPr/>
                </p:nvSpPr>
                <p:spPr>
                  <a:xfrm>
                    <a:off x="5446246" y="1981919"/>
                    <a:ext cx="12938" cy="1292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8" h="1292722" extrusionOk="0">
                        <a:moveTo>
                          <a:pt x="7117" y="0"/>
                        </a:moveTo>
                        <a:cubicBezTo>
                          <a:pt x="8522" y="53865"/>
                          <a:pt x="9098" y="107729"/>
                          <a:pt x="10111" y="161593"/>
                        </a:cubicBezTo>
                        <a:lnTo>
                          <a:pt x="11753" y="323186"/>
                        </a:lnTo>
                        <a:cubicBezTo>
                          <a:pt x="12712" y="430914"/>
                          <a:pt x="12506" y="538640"/>
                          <a:pt x="12939" y="646367"/>
                        </a:cubicBezTo>
                        <a:cubicBezTo>
                          <a:pt x="12324" y="754094"/>
                          <a:pt x="12268" y="861821"/>
                          <a:pt x="11128" y="969547"/>
                        </a:cubicBezTo>
                        <a:lnTo>
                          <a:pt x="9160" y="1131135"/>
                        </a:lnTo>
                        <a:cubicBezTo>
                          <a:pt x="8029" y="1184997"/>
                          <a:pt x="7345" y="1238860"/>
                          <a:pt x="5823" y="1292722"/>
                        </a:cubicBezTo>
                        <a:cubicBezTo>
                          <a:pt x="4407" y="1238858"/>
                          <a:pt x="3831" y="1184993"/>
                          <a:pt x="2809" y="1131129"/>
                        </a:cubicBezTo>
                        <a:lnTo>
                          <a:pt x="1164" y="969537"/>
                        </a:lnTo>
                        <a:cubicBezTo>
                          <a:pt x="240" y="861809"/>
                          <a:pt x="400" y="754082"/>
                          <a:pt x="0" y="646355"/>
                        </a:cubicBezTo>
                        <a:cubicBezTo>
                          <a:pt x="650" y="538629"/>
                          <a:pt x="659" y="430901"/>
                          <a:pt x="1834" y="323175"/>
                        </a:cubicBezTo>
                        <a:lnTo>
                          <a:pt x="3799" y="161587"/>
                        </a:lnTo>
                        <a:cubicBezTo>
                          <a:pt x="4920" y="107725"/>
                          <a:pt x="5604" y="53862"/>
                          <a:pt x="711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7" name="Google Shape;2547;p46"/>
                <p:cNvGrpSpPr/>
                <p:nvPr/>
              </p:nvGrpSpPr>
              <p:grpSpPr>
                <a:xfrm>
                  <a:off x="6320139" y="1663317"/>
                  <a:ext cx="71470" cy="71394"/>
                  <a:chOff x="5361466" y="1779601"/>
                  <a:chExt cx="64920" cy="64851"/>
                </a:xfrm>
              </p:grpSpPr>
              <p:grpSp>
                <p:nvGrpSpPr>
                  <p:cNvPr id="2548" name="Google Shape;2548;p46"/>
                  <p:cNvGrpSpPr/>
                  <p:nvPr/>
                </p:nvGrpSpPr>
                <p:grpSpPr>
                  <a:xfrm>
                    <a:off x="5361466" y="1779601"/>
                    <a:ext cx="64920" cy="64851"/>
                    <a:chOff x="5361466" y="1779601"/>
                    <a:chExt cx="64920" cy="64851"/>
                  </a:xfrm>
                </p:grpSpPr>
                <p:grpSp>
                  <p:nvGrpSpPr>
                    <p:cNvPr id="2549" name="Google Shape;2549;p46"/>
                    <p:cNvGrpSpPr/>
                    <p:nvPr/>
                  </p:nvGrpSpPr>
                  <p:grpSpPr>
                    <a:xfrm>
                      <a:off x="5361466" y="1779601"/>
                      <a:ext cx="64920" cy="64851"/>
                      <a:chOff x="5361466" y="1779601"/>
                      <a:chExt cx="64920" cy="64851"/>
                    </a:xfrm>
                  </p:grpSpPr>
                  <p:sp>
                    <p:nvSpPr>
                      <p:cNvPr id="2550" name="Google Shape;2550;p46"/>
                      <p:cNvSpPr/>
                      <p:nvPr/>
                    </p:nvSpPr>
                    <p:spPr>
                      <a:xfrm>
                        <a:off x="5361466" y="1779601"/>
                        <a:ext cx="64920" cy="648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0" h="64851" extrusionOk="0">
                            <a:moveTo>
                              <a:pt x="64916" y="31920"/>
                            </a:moveTo>
                            <a:cubicBezTo>
                              <a:pt x="65196" y="49826"/>
                              <a:pt x="50892" y="64568"/>
                              <a:pt x="32967" y="64848"/>
                            </a:cubicBezTo>
                            <a:cubicBezTo>
                              <a:pt x="15041" y="65127"/>
                              <a:pt x="284" y="50838"/>
                              <a:pt x="4" y="32932"/>
                            </a:cubicBezTo>
                            <a:cubicBezTo>
                              <a:pt x="-276" y="15026"/>
                              <a:pt x="14027" y="285"/>
                              <a:pt x="31952" y="4"/>
                            </a:cubicBezTo>
                            <a:cubicBezTo>
                              <a:pt x="49877" y="-276"/>
                              <a:pt x="64636" y="14013"/>
                              <a:pt x="64916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51" name="Google Shape;2551;p46"/>
                      <p:cNvSpPr/>
                      <p:nvPr/>
                    </p:nvSpPr>
                    <p:spPr>
                      <a:xfrm>
                        <a:off x="5370916" y="1782031"/>
                        <a:ext cx="55470" cy="623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4" extrusionOk="0">
                            <a:moveTo>
                              <a:pt x="35320" y="0"/>
                            </a:moveTo>
                            <a:cubicBezTo>
                              <a:pt x="47943" y="12688"/>
                              <a:pt x="47880" y="33196"/>
                              <a:pt x="35178" y="45805"/>
                            </a:cubicBezTo>
                            <a:cubicBezTo>
                              <a:pt x="25926" y="54991"/>
                              <a:pt x="12065" y="57743"/>
                              <a:pt x="0" y="52791"/>
                            </a:cubicBezTo>
                            <a:cubicBezTo>
                              <a:pt x="12608" y="65501"/>
                              <a:pt x="33144" y="65593"/>
                              <a:pt x="45867" y="52998"/>
                            </a:cubicBezTo>
                            <a:cubicBezTo>
                              <a:pt x="58590" y="40403"/>
                              <a:pt x="58683" y="19889"/>
                              <a:pt x="46074" y="7180"/>
                            </a:cubicBezTo>
                            <a:cubicBezTo>
                              <a:pt x="43009" y="4089"/>
                              <a:pt x="39351" y="1648"/>
                              <a:pt x="35321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52" name="Google Shape;2552;p46"/>
                    <p:cNvSpPr/>
                    <p:nvPr/>
                  </p:nvSpPr>
                  <p:spPr>
                    <a:xfrm>
                      <a:off x="5367365" y="1787189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8" y="23794"/>
                          </a:moveTo>
                          <a:cubicBezTo>
                            <a:pt x="20346" y="32930"/>
                            <a:pt x="11272" y="37586"/>
                            <a:pt x="5171" y="34192"/>
                          </a:cubicBezTo>
                          <a:cubicBezTo>
                            <a:pt x="-931" y="30798"/>
                            <a:pt x="-1751" y="20642"/>
                            <a:pt x="3342" y="11507"/>
                          </a:cubicBezTo>
                          <a:cubicBezTo>
                            <a:pt x="8434" y="2372"/>
                            <a:pt x="17507" y="-2285"/>
                            <a:pt x="23607" y="1109"/>
                          </a:cubicBezTo>
                          <a:cubicBezTo>
                            <a:pt x="29709" y="4501"/>
                            <a:pt x="30528" y="14657"/>
                            <a:pt x="25438" y="2379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53" name="Google Shape;2553;p46"/>
                  <p:cNvSpPr/>
                  <p:nvPr/>
                </p:nvSpPr>
                <p:spPr>
                  <a:xfrm>
                    <a:off x="5369690" y="1786510"/>
                    <a:ext cx="16877" cy="18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7" h="18461" extrusionOk="0">
                        <a:moveTo>
                          <a:pt x="12792" y="12946"/>
                        </a:moveTo>
                        <a:cubicBezTo>
                          <a:pt x="8800" y="17612"/>
                          <a:pt x="3614" y="19731"/>
                          <a:pt x="1211" y="17677"/>
                        </a:cubicBezTo>
                        <a:cubicBezTo>
                          <a:pt x="-1194" y="15625"/>
                          <a:pt x="94" y="10180"/>
                          <a:pt x="4086" y="5514"/>
                        </a:cubicBezTo>
                        <a:cubicBezTo>
                          <a:pt x="8077" y="849"/>
                          <a:pt x="13263" y="-1269"/>
                          <a:pt x="15666" y="784"/>
                        </a:cubicBezTo>
                        <a:cubicBezTo>
                          <a:pt x="18070" y="2836"/>
                          <a:pt x="16783" y="8282"/>
                          <a:pt x="12792" y="1294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4" name="Google Shape;2554;p46"/>
                <p:cNvGrpSpPr/>
                <p:nvPr/>
              </p:nvGrpSpPr>
              <p:grpSpPr>
                <a:xfrm>
                  <a:off x="6133800" y="1268692"/>
                  <a:ext cx="71474" cy="71397"/>
                  <a:chOff x="5192205" y="1421144"/>
                  <a:chExt cx="64923" cy="64853"/>
                </a:xfrm>
              </p:grpSpPr>
              <p:grpSp>
                <p:nvGrpSpPr>
                  <p:cNvPr id="2555" name="Google Shape;2555;p46"/>
                  <p:cNvGrpSpPr/>
                  <p:nvPr/>
                </p:nvGrpSpPr>
                <p:grpSpPr>
                  <a:xfrm>
                    <a:off x="5192205" y="1421144"/>
                    <a:ext cx="64923" cy="64853"/>
                    <a:chOff x="5192205" y="1421144"/>
                    <a:chExt cx="64923" cy="64853"/>
                  </a:xfrm>
                </p:grpSpPr>
                <p:grpSp>
                  <p:nvGrpSpPr>
                    <p:cNvPr id="2556" name="Google Shape;2556;p46"/>
                    <p:cNvGrpSpPr/>
                    <p:nvPr/>
                  </p:nvGrpSpPr>
                  <p:grpSpPr>
                    <a:xfrm>
                      <a:off x="5192205" y="1421144"/>
                      <a:ext cx="64923" cy="64853"/>
                      <a:chOff x="5192205" y="1421144"/>
                      <a:chExt cx="64923" cy="64853"/>
                    </a:xfrm>
                  </p:grpSpPr>
                  <p:sp>
                    <p:nvSpPr>
                      <p:cNvPr id="2557" name="Google Shape;2557;p46"/>
                      <p:cNvSpPr/>
                      <p:nvPr/>
                    </p:nvSpPr>
                    <p:spPr>
                      <a:xfrm>
                        <a:off x="5192205" y="1421144"/>
                        <a:ext cx="64922" cy="648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2" h="64853" extrusionOk="0">
                            <a:moveTo>
                              <a:pt x="64918" y="31920"/>
                            </a:moveTo>
                            <a:cubicBezTo>
                              <a:pt x="65199" y="49827"/>
                              <a:pt x="50894" y="64570"/>
                              <a:pt x="32969" y="64850"/>
                            </a:cubicBezTo>
                            <a:cubicBezTo>
                              <a:pt x="15043" y="65130"/>
                              <a:pt x="284" y="50840"/>
                              <a:pt x="4" y="32934"/>
                            </a:cubicBezTo>
                            <a:cubicBezTo>
                              <a:pt x="-276" y="15027"/>
                              <a:pt x="14028" y="284"/>
                              <a:pt x="31954" y="4"/>
                            </a:cubicBezTo>
                            <a:cubicBezTo>
                              <a:pt x="49879" y="-276"/>
                              <a:pt x="64638" y="14013"/>
                              <a:pt x="64918" y="31920"/>
                            </a:cubicBezTo>
                            <a:cubicBezTo>
                              <a:pt x="64918" y="31920"/>
                              <a:pt x="64918" y="31920"/>
                              <a:pt x="64918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58" name="Google Shape;2558;p46"/>
                      <p:cNvSpPr/>
                      <p:nvPr/>
                    </p:nvSpPr>
                    <p:spPr>
                      <a:xfrm>
                        <a:off x="5201658" y="1423574"/>
                        <a:ext cx="55470" cy="623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5" extrusionOk="0">
                            <a:moveTo>
                              <a:pt x="35318" y="0"/>
                            </a:moveTo>
                            <a:cubicBezTo>
                              <a:pt x="47942" y="12688"/>
                              <a:pt x="47879" y="33196"/>
                              <a:pt x="35178" y="45806"/>
                            </a:cubicBezTo>
                            <a:cubicBezTo>
                              <a:pt x="25926" y="54991"/>
                              <a:pt x="12065" y="57744"/>
                              <a:pt x="0" y="52793"/>
                            </a:cubicBezTo>
                            <a:cubicBezTo>
                              <a:pt x="12609" y="65503"/>
                              <a:pt x="33145" y="65595"/>
                              <a:pt x="45868" y="52999"/>
                            </a:cubicBezTo>
                            <a:cubicBezTo>
                              <a:pt x="58590" y="40403"/>
                              <a:pt x="58682" y="19889"/>
                              <a:pt x="46074" y="7180"/>
                            </a:cubicBezTo>
                            <a:cubicBezTo>
                              <a:pt x="43007" y="4089"/>
                              <a:pt x="39350" y="1648"/>
                              <a:pt x="35318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59" name="Google Shape;2559;p46"/>
                    <p:cNvSpPr/>
                    <p:nvPr/>
                  </p:nvSpPr>
                  <p:spPr>
                    <a:xfrm>
                      <a:off x="5198106" y="1428732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7" y="23795"/>
                          </a:moveTo>
                          <a:cubicBezTo>
                            <a:pt x="20345" y="32930"/>
                            <a:pt x="11272" y="37586"/>
                            <a:pt x="5171" y="34192"/>
                          </a:cubicBezTo>
                          <a:cubicBezTo>
                            <a:pt x="-930" y="30800"/>
                            <a:pt x="-1750" y="20644"/>
                            <a:pt x="3340" y="11507"/>
                          </a:cubicBezTo>
                          <a:cubicBezTo>
                            <a:pt x="8432" y="2371"/>
                            <a:pt x="17506" y="-2285"/>
                            <a:pt x="23607" y="1109"/>
                          </a:cubicBezTo>
                          <a:cubicBezTo>
                            <a:pt x="29710" y="4503"/>
                            <a:pt x="30528" y="14659"/>
                            <a:pt x="25437" y="2379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60" name="Google Shape;2560;p46"/>
                  <p:cNvSpPr/>
                  <p:nvPr/>
                </p:nvSpPr>
                <p:spPr>
                  <a:xfrm>
                    <a:off x="5200431" y="1428054"/>
                    <a:ext cx="16876" cy="18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8461" extrusionOk="0">
                        <a:moveTo>
                          <a:pt x="12790" y="12947"/>
                        </a:moveTo>
                        <a:cubicBezTo>
                          <a:pt x="8798" y="17611"/>
                          <a:pt x="3613" y="19730"/>
                          <a:pt x="1210" y="17678"/>
                        </a:cubicBezTo>
                        <a:cubicBezTo>
                          <a:pt x="-1193" y="15624"/>
                          <a:pt x="94" y="10179"/>
                          <a:pt x="4087" y="5514"/>
                        </a:cubicBezTo>
                        <a:cubicBezTo>
                          <a:pt x="8079" y="849"/>
                          <a:pt x="13262" y="-1268"/>
                          <a:pt x="15667" y="783"/>
                        </a:cubicBezTo>
                        <a:cubicBezTo>
                          <a:pt x="18070" y="2837"/>
                          <a:pt x="16782" y="8282"/>
                          <a:pt x="12790" y="129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1" name="Google Shape;2561;p46"/>
                <p:cNvGrpSpPr/>
                <p:nvPr/>
              </p:nvGrpSpPr>
              <p:grpSpPr>
                <a:xfrm>
                  <a:off x="6259028" y="1208444"/>
                  <a:ext cx="143104" cy="142953"/>
                  <a:chOff x="5305956" y="1366418"/>
                  <a:chExt cx="129988" cy="129851"/>
                </a:xfrm>
              </p:grpSpPr>
              <p:grpSp>
                <p:nvGrpSpPr>
                  <p:cNvPr id="2562" name="Google Shape;2562;p46"/>
                  <p:cNvGrpSpPr/>
                  <p:nvPr/>
                </p:nvGrpSpPr>
                <p:grpSpPr>
                  <a:xfrm>
                    <a:off x="5305956" y="1366418"/>
                    <a:ext cx="129988" cy="129851"/>
                    <a:chOff x="5305956" y="1366418"/>
                    <a:chExt cx="129988" cy="129851"/>
                  </a:xfrm>
                </p:grpSpPr>
                <p:grpSp>
                  <p:nvGrpSpPr>
                    <p:cNvPr id="2563" name="Google Shape;2563;p46"/>
                    <p:cNvGrpSpPr/>
                    <p:nvPr/>
                  </p:nvGrpSpPr>
                  <p:grpSpPr>
                    <a:xfrm>
                      <a:off x="5305956" y="1366418"/>
                      <a:ext cx="129988" cy="129851"/>
                      <a:chOff x="5305956" y="1366418"/>
                      <a:chExt cx="129988" cy="129851"/>
                    </a:xfrm>
                  </p:grpSpPr>
                  <p:sp>
                    <p:nvSpPr>
                      <p:cNvPr id="2564" name="Google Shape;2564;p46"/>
                      <p:cNvSpPr/>
                      <p:nvPr/>
                    </p:nvSpPr>
                    <p:spPr>
                      <a:xfrm>
                        <a:off x="5305956" y="1366418"/>
                        <a:ext cx="129988" cy="1298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9988" h="129851" extrusionOk="0">
                            <a:moveTo>
                              <a:pt x="129981" y="63911"/>
                            </a:moveTo>
                            <a:cubicBezTo>
                              <a:pt x="130542" y="99764"/>
                              <a:pt x="101901" y="129283"/>
                              <a:pt x="66010" y="129843"/>
                            </a:cubicBezTo>
                            <a:cubicBezTo>
                              <a:pt x="30119" y="130404"/>
                              <a:pt x="569" y="101793"/>
                              <a:pt x="8" y="65940"/>
                            </a:cubicBezTo>
                            <a:cubicBezTo>
                              <a:pt x="-553" y="30087"/>
                              <a:pt x="28088" y="568"/>
                              <a:pt x="63979" y="8"/>
                            </a:cubicBezTo>
                            <a:cubicBezTo>
                              <a:pt x="63979" y="8"/>
                              <a:pt x="63979" y="8"/>
                              <a:pt x="63980" y="8"/>
                            </a:cubicBezTo>
                            <a:cubicBezTo>
                              <a:pt x="99870" y="-552"/>
                              <a:pt x="129420" y="28058"/>
                              <a:pt x="129981" y="6391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65" name="Google Shape;2565;p46"/>
                      <p:cNvSpPr/>
                      <p:nvPr/>
                    </p:nvSpPr>
                    <p:spPr>
                      <a:xfrm>
                        <a:off x="5324880" y="1371285"/>
                        <a:ext cx="111063" cy="1249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1063" h="124907" extrusionOk="0">
                            <a:moveTo>
                              <a:pt x="70716" y="0"/>
                            </a:moveTo>
                            <a:cubicBezTo>
                              <a:pt x="95992" y="25402"/>
                              <a:pt x="95868" y="66462"/>
                              <a:pt x="70439" y="91711"/>
                            </a:cubicBezTo>
                            <a:cubicBezTo>
                              <a:pt x="51914" y="110104"/>
                              <a:pt x="24159" y="115616"/>
                              <a:pt x="0" y="105700"/>
                            </a:cubicBezTo>
                            <a:cubicBezTo>
                              <a:pt x="25245" y="131147"/>
                              <a:pt x="66361" y="131333"/>
                              <a:pt x="91835" y="106115"/>
                            </a:cubicBezTo>
                            <a:cubicBezTo>
                              <a:pt x="117309" y="80897"/>
                              <a:pt x="117496" y="39824"/>
                              <a:pt x="92251" y="14377"/>
                            </a:cubicBezTo>
                            <a:cubicBezTo>
                              <a:pt x="86112" y="8189"/>
                              <a:pt x="78788" y="3299"/>
                              <a:pt x="70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66" name="Google Shape;2566;p46"/>
                    <p:cNvSpPr/>
                    <p:nvPr/>
                  </p:nvSpPr>
                  <p:spPr>
                    <a:xfrm>
                      <a:off x="5317770" y="1381611"/>
                      <a:ext cx="57620" cy="70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620" h="70680" extrusionOk="0">
                          <a:moveTo>
                            <a:pt x="50931" y="47642"/>
                          </a:moveTo>
                          <a:cubicBezTo>
                            <a:pt x="40737" y="65933"/>
                            <a:pt x="22571" y="75254"/>
                            <a:pt x="10353" y="68461"/>
                          </a:cubicBezTo>
                          <a:cubicBezTo>
                            <a:pt x="-1864" y="61668"/>
                            <a:pt x="-3504" y="41332"/>
                            <a:pt x="6690" y="23039"/>
                          </a:cubicBezTo>
                          <a:cubicBezTo>
                            <a:pt x="16885" y="4748"/>
                            <a:pt x="35052" y="-4573"/>
                            <a:pt x="47267" y="2220"/>
                          </a:cubicBezTo>
                          <a:cubicBezTo>
                            <a:pt x="59484" y="9014"/>
                            <a:pt x="61124" y="29350"/>
                            <a:pt x="50931" y="4764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67" name="Google Shape;2567;p46"/>
                  <p:cNvSpPr/>
                  <p:nvPr/>
                </p:nvSpPr>
                <p:spPr>
                  <a:xfrm>
                    <a:off x="5322425" y="1380252"/>
                    <a:ext cx="33791" cy="3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91" h="36963" extrusionOk="0">
                        <a:moveTo>
                          <a:pt x="25610" y="25923"/>
                        </a:moveTo>
                        <a:cubicBezTo>
                          <a:pt x="17616" y="35263"/>
                          <a:pt x="7236" y="39504"/>
                          <a:pt x="2424" y="35394"/>
                        </a:cubicBezTo>
                        <a:cubicBezTo>
                          <a:pt x="-2389" y="31284"/>
                          <a:pt x="189" y="20381"/>
                          <a:pt x="8182" y="11041"/>
                        </a:cubicBezTo>
                        <a:cubicBezTo>
                          <a:pt x="16173" y="1700"/>
                          <a:pt x="26555" y="-2541"/>
                          <a:pt x="31368" y="1570"/>
                        </a:cubicBezTo>
                        <a:cubicBezTo>
                          <a:pt x="36181" y="5680"/>
                          <a:pt x="33602" y="16582"/>
                          <a:pt x="25610" y="2592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8" name="Google Shape;2568;p46"/>
                <p:cNvGrpSpPr/>
                <p:nvPr/>
              </p:nvGrpSpPr>
              <p:grpSpPr>
                <a:xfrm>
                  <a:off x="6166336" y="1161133"/>
                  <a:ext cx="48475" cy="48424"/>
                  <a:chOff x="5221759" y="1323443"/>
                  <a:chExt cx="44032" cy="43986"/>
                </a:xfrm>
              </p:grpSpPr>
              <p:grpSp>
                <p:nvGrpSpPr>
                  <p:cNvPr id="2569" name="Google Shape;2569;p46"/>
                  <p:cNvGrpSpPr/>
                  <p:nvPr/>
                </p:nvGrpSpPr>
                <p:grpSpPr>
                  <a:xfrm>
                    <a:off x="5221759" y="1323443"/>
                    <a:ext cx="44032" cy="43986"/>
                    <a:chOff x="5221759" y="1323443"/>
                    <a:chExt cx="44032" cy="43986"/>
                  </a:xfrm>
                </p:grpSpPr>
                <p:grpSp>
                  <p:nvGrpSpPr>
                    <p:cNvPr id="2570" name="Google Shape;2570;p46"/>
                    <p:cNvGrpSpPr/>
                    <p:nvPr/>
                  </p:nvGrpSpPr>
                  <p:grpSpPr>
                    <a:xfrm>
                      <a:off x="5221759" y="1323443"/>
                      <a:ext cx="44032" cy="43986"/>
                      <a:chOff x="5221759" y="1323443"/>
                      <a:chExt cx="44032" cy="43986"/>
                    </a:xfrm>
                  </p:grpSpPr>
                  <p:sp>
                    <p:nvSpPr>
                      <p:cNvPr id="2571" name="Google Shape;2571;p46"/>
                      <p:cNvSpPr/>
                      <p:nvPr/>
                    </p:nvSpPr>
                    <p:spPr>
                      <a:xfrm>
                        <a:off x="5221759" y="1323443"/>
                        <a:ext cx="44032" cy="439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4032" h="43986" extrusionOk="0">
                            <a:moveTo>
                              <a:pt x="44030" y="21649"/>
                            </a:moveTo>
                            <a:cubicBezTo>
                              <a:pt x="44221" y="33794"/>
                              <a:pt x="34519" y="43793"/>
                              <a:pt x="22361" y="43983"/>
                            </a:cubicBezTo>
                            <a:cubicBezTo>
                              <a:pt x="10203" y="44174"/>
                              <a:pt x="193" y="34483"/>
                              <a:pt x="3" y="22338"/>
                            </a:cubicBezTo>
                            <a:cubicBezTo>
                              <a:pt x="-188" y="10193"/>
                              <a:pt x="9514" y="193"/>
                              <a:pt x="21671" y="3"/>
                            </a:cubicBezTo>
                            <a:cubicBezTo>
                              <a:pt x="33829" y="-187"/>
                              <a:pt x="43839" y="9504"/>
                              <a:pt x="44030" y="21649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72" name="Google Shape;2572;p46"/>
                      <p:cNvSpPr/>
                      <p:nvPr/>
                    </p:nvSpPr>
                    <p:spPr>
                      <a:xfrm>
                        <a:off x="5228170" y="1325091"/>
                        <a:ext cx="37621" cy="423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621" h="42311" extrusionOk="0">
                            <a:moveTo>
                              <a:pt x="23954" y="0"/>
                            </a:moveTo>
                            <a:cubicBezTo>
                              <a:pt x="32515" y="8606"/>
                              <a:pt x="32472" y="22515"/>
                              <a:pt x="23857" y="31067"/>
                            </a:cubicBezTo>
                            <a:cubicBezTo>
                              <a:pt x="17582" y="37296"/>
                              <a:pt x="8182" y="39162"/>
                              <a:pt x="0" y="35805"/>
                            </a:cubicBezTo>
                            <a:cubicBezTo>
                              <a:pt x="8552" y="44425"/>
                              <a:pt x="22479" y="44488"/>
                              <a:pt x="31108" y="35946"/>
                            </a:cubicBezTo>
                            <a:cubicBezTo>
                              <a:pt x="39738" y="27403"/>
                              <a:pt x="39801" y="13490"/>
                              <a:pt x="31249" y="4870"/>
                            </a:cubicBezTo>
                            <a:cubicBezTo>
                              <a:pt x="29169" y="2774"/>
                              <a:pt x="26688" y="1118"/>
                              <a:pt x="23954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73" name="Google Shape;2573;p46"/>
                    <p:cNvSpPr/>
                    <p:nvPr/>
                  </p:nvSpPr>
                  <p:spPr>
                    <a:xfrm>
                      <a:off x="5225761" y="1328588"/>
                      <a:ext cx="19517" cy="239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17" h="23943" extrusionOk="0">
                          <a:moveTo>
                            <a:pt x="17252" y="16139"/>
                          </a:moveTo>
                          <a:cubicBezTo>
                            <a:pt x="13798" y="22335"/>
                            <a:pt x="7645" y="25493"/>
                            <a:pt x="3507" y="23191"/>
                          </a:cubicBezTo>
                          <a:cubicBezTo>
                            <a:pt x="-631" y="20889"/>
                            <a:pt x="-1187" y="14001"/>
                            <a:pt x="2265" y="7805"/>
                          </a:cubicBezTo>
                          <a:cubicBezTo>
                            <a:pt x="5719" y="1608"/>
                            <a:pt x="11872" y="-1549"/>
                            <a:pt x="16010" y="752"/>
                          </a:cubicBezTo>
                          <a:cubicBezTo>
                            <a:pt x="20148" y="3054"/>
                            <a:pt x="20705" y="9942"/>
                            <a:pt x="17252" y="1613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74" name="Google Shape;2574;p46"/>
                  <p:cNvSpPr/>
                  <p:nvPr/>
                </p:nvSpPr>
                <p:spPr>
                  <a:xfrm>
                    <a:off x="5227337" y="1328128"/>
                    <a:ext cx="11446" cy="125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6" h="12521" extrusionOk="0">
                        <a:moveTo>
                          <a:pt x="8675" y="8781"/>
                        </a:moveTo>
                        <a:cubicBezTo>
                          <a:pt x="5967" y="11944"/>
                          <a:pt x="2452" y="13382"/>
                          <a:pt x="820" y="11989"/>
                        </a:cubicBezTo>
                        <a:cubicBezTo>
                          <a:pt x="-809" y="10597"/>
                          <a:pt x="64" y="6904"/>
                          <a:pt x="2772" y="3740"/>
                        </a:cubicBezTo>
                        <a:cubicBezTo>
                          <a:pt x="5478" y="576"/>
                          <a:pt x="8995" y="-860"/>
                          <a:pt x="10624" y="531"/>
                        </a:cubicBezTo>
                        <a:cubicBezTo>
                          <a:pt x="12256" y="1923"/>
                          <a:pt x="11382" y="5616"/>
                          <a:pt x="8675" y="878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5" name="Google Shape;2575;p46"/>
                <p:cNvGrpSpPr/>
                <p:nvPr/>
              </p:nvGrpSpPr>
              <p:grpSpPr>
                <a:xfrm>
                  <a:off x="6256563" y="1915845"/>
                  <a:ext cx="71474" cy="71398"/>
                  <a:chOff x="5303717" y="2008984"/>
                  <a:chExt cx="64923" cy="64854"/>
                </a:xfrm>
              </p:grpSpPr>
              <p:grpSp>
                <p:nvGrpSpPr>
                  <p:cNvPr id="2576" name="Google Shape;2576;p46"/>
                  <p:cNvGrpSpPr/>
                  <p:nvPr/>
                </p:nvGrpSpPr>
                <p:grpSpPr>
                  <a:xfrm>
                    <a:off x="5303717" y="2008984"/>
                    <a:ext cx="64923" cy="64854"/>
                    <a:chOff x="5303717" y="2008984"/>
                    <a:chExt cx="64923" cy="64854"/>
                  </a:xfrm>
                </p:grpSpPr>
                <p:grpSp>
                  <p:nvGrpSpPr>
                    <p:cNvPr id="2577" name="Google Shape;2577;p46"/>
                    <p:cNvGrpSpPr/>
                    <p:nvPr/>
                  </p:nvGrpSpPr>
                  <p:grpSpPr>
                    <a:xfrm>
                      <a:off x="5303717" y="2008984"/>
                      <a:ext cx="64923" cy="64854"/>
                      <a:chOff x="5303717" y="2008984"/>
                      <a:chExt cx="64923" cy="64854"/>
                    </a:xfrm>
                  </p:grpSpPr>
                  <p:sp>
                    <p:nvSpPr>
                      <p:cNvPr id="2578" name="Google Shape;2578;p46"/>
                      <p:cNvSpPr/>
                      <p:nvPr/>
                    </p:nvSpPr>
                    <p:spPr>
                      <a:xfrm>
                        <a:off x="5303717" y="2008984"/>
                        <a:ext cx="64923" cy="6485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3" h="64854" extrusionOk="0">
                            <a:moveTo>
                              <a:pt x="64919" y="31920"/>
                            </a:moveTo>
                            <a:cubicBezTo>
                              <a:pt x="65199" y="49827"/>
                              <a:pt x="50895" y="64570"/>
                              <a:pt x="32969" y="64850"/>
                            </a:cubicBezTo>
                            <a:cubicBezTo>
                              <a:pt x="15044" y="65131"/>
                              <a:pt x="284" y="50841"/>
                              <a:pt x="4" y="32935"/>
                            </a:cubicBezTo>
                            <a:cubicBezTo>
                              <a:pt x="-276" y="15028"/>
                              <a:pt x="14028" y="284"/>
                              <a:pt x="31954" y="4"/>
                            </a:cubicBezTo>
                            <a:cubicBezTo>
                              <a:pt x="49879" y="-277"/>
                              <a:pt x="64638" y="14011"/>
                              <a:pt x="64919" y="31918"/>
                            </a:cubicBezTo>
                            <a:cubicBezTo>
                              <a:pt x="64919" y="31918"/>
                              <a:pt x="64919" y="31919"/>
                              <a:pt x="64919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79" name="Google Shape;2579;p46"/>
                      <p:cNvSpPr/>
                      <p:nvPr/>
                    </p:nvSpPr>
                    <p:spPr>
                      <a:xfrm>
                        <a:off x="5313169" y="2011415"/>
                        <a:ext cx="55470" cy="623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4" extrusionOk="0">
                            <a:moveTo>
                              <a:pt x="35320" y="0"/>
                            </a:moveTo>
                            <a:cubicBezTo>
                              <a:pt x="47943" y="12688"/>
                              <a:pt x="47879" y="33196"/>
                              <a:pt x="35177" y="45805"/>
                            </a:cubicBezTo>
                            <a:cubicBezTo>
                              <a:pt x="25925" y="54990"/>
                              <a:pt x="12065" y="57743"/>
                              <a:pt x="0" y="52791"/>
                            </a:cubicBezTo>
                            <a:cubicBezTo>
                              <a:pt x="12608" y="65501"/>
                              <a:pt x="33144" y="65593"/>
                              <a:pt x="45867" y="52998"/>
                            </a:cubicBezTo>
                            <a:cubicBezTo>
                              <a:pt x="58590" y="40403"/>
                              <a:pt x="58683" y="19890"/>
                              <a:pt x="46074" y="7180"/>
                            </a:cubicBezTo>
                            <a:cubicBezTo>
                              <a:pt x="43008" y="4090"/>
                              <a:pt x="39351" y="1648"/>
                              <a:pt x="353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80" name="Google Shape;2580;p46"/>
                    <p:cNvSpPr/>
                    <p:nvPr/>
                  </p:nvSpPr>
                  <p:spPr>
                    <a:xfrm>
                      <a:off x="5309618" y="2016571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7" y="23794"/>
                          </a:moveTo>
                          <a:cubicBezTo>
                            <a:pt x="20346" y="32931"/>
                            <a:pt x="11273" y="37585"/>
                            <a:pt x="5171" y="34194"/>
                          </a:cubicBezTo>
                          <a:cubicBezTo>
                            <a:pt x="-931" y="30799"/>
                            <a:pt x="-1750" y="20643"/>
                            <a:pt x="3341" y="11508"/>
                          </a:cubicBezTo>
                          <a:cubicBezTo>
                            <a:pt x="8432" y="2371"/>
                            <a:pt x="17506" y="-2284"/>
                            <a:pt x="23607" y="1109"/>
                          </a:cubicBezTo>
                          <a:cubicBezTo>
                            <a:pt x="29710" y="4503"/>
                            <a:pt x="30528" y="14659"/>
                            <a:pt x="25437" y="2379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81" name="Google Shape;2581;p46"/>
                  <p:cNvSpPr/>
                  <p:nvPr/>
                </p:nvSpPr>
                <p:spPr>
                  <a:xfrm>
                    <a:off x="5311942" y="2015893"/>
                    <a:ext cx="16876" cy="18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8460" extrusionOk="0">
                        <a:moveTo>
                          <a:pt x="12791" y="12947"/>
                        </a:moveTo>
                        <a:cubicBezTo>
                          <a:pt x="8799" y="17612"/>
                          <a:pt x="3614" y="19729"/>
                          <a:pt x="1210" y="17677"/>
                        </a:cubicBezTo>
                        <a:cubicBezTo>
                          <a:pt x="-1193" y="15627"/>
                          <a:pt x="94" y="10179"/>
                          <a:pt x="4086" y="5514"/>
                        </a:cubicBezTo>
                        <a:cubicBezTo>
                          <a:pt x="8078" y="849"/>
                          <a:pt x="13262" y="-1268"/>
                          <a:pt x="15667" y="783"/>
                        </a:cubicBezTo>
                        <a:cubicBezTo>
                          <a:pt x="18069" y="2837"/>
                          <a:pt x="16782" y="8282"/>
                          <a:pt x="12791" y="129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2" name="Google Shape;2582;p46"/>
                <p:cNvGrpSpPr/>
                <p:nvPr/>
              </p:nvGrpSpPr>
              <p:grpSpPr>
                <a:xfrm>
                  <a:off x="6649462" y="1165741"/>
                  <a:ext cx="475470" cy="2419046"/>
                  <a:chOff x="5660606" y="1327629"/>
                  <a:chExt cx="431892" cy="2197335"/>
                </a:xfrm>
              </p:grpSpPr>
              <p:grpSp>
                <p:nvGrpSpPr>
                  <p:cNvPr id="2583" name="Google Shape;2583;p46"/>
                  <p:cNvGrpSpPr/>
                  <p:nvPr/>
                </p:nvGrpSpPr>
                <p:grpSpPr>
                  <a:xfrm>
                    <a:off x="5660606" y="1550280"/>
                    <a:ext cx="431892" cy="1974684"/>
                    <a:chOff x="5660606" y="1550280"/>
                    <a:chExt cx="431892" cy="1974684"/>
                  </a:xfrm>
                </p:grpSpPr>
                <p:sp>
                  <p:nvSpPr>
                    <p:cNvPr id="2584" name="Google Shape;2584;p46"/>
                    <p:cNvSpPr/>
                    <p:nvPr/>
                  </p:nvSpPr>
                  <p:spPr>
                    <a:xfrm>
                      <a:off x="5660606" y="1550280"/>
                      <a:ext cx="431892" cy="1068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892" h="106809" extrusionOk="0">
                          <a:moveTo>
                            <a:pt x="378539" y="106809"/>
                          </a:moveTo>
                          <a:lnTo>
                            <a:pt x="53244" y="106484"/>
                          </a:lnTo>
                          <a:cubicBezTo>
                            <a:pt x="23809" y="106454"/>
                            <a:pt x="-29" y="82594"/>
                            <a:pt x="0" y="53189"/>
                          </a:cubicBezTo>
                          <a:lnTo>
                            <a:pt x="0" y="53189"/>
                          </a:lnTo>
                          <a:cubicBezTo>
                            <a:pt x="29" y="23784"/>
                            <a:pt x="23916" y="-29"/>
                            <a:pt x="53352" y="0"/>
                          </a:cubicBezTo>
                          <a:lnTo>
                            <a:pt x="378646" y="325"/>
                          </a:lnTo>
                          <a:cubicBezTo>
                            <a:pt x="408082" y="354"/>
                            <a:pt x="431921" y="24215"/>
                            <a:pt x="431892" y="53620"/>
                          </a:cubicBezTo>
                          <a:lnTo>
                            <a:pt x="431892" y="53620"/>
                          </a:lnTo>
                          <a:cubicBezTo>
                            <a:pt x="431862" y="83025"/>
                            <a:pt x="407975" y="106838"/>
                            <a:pt x="378539" y="10680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585" name="Google Shape;2585;p46"/>
                    <p:cNvGrpSpPr/>
                    <p:nvPr/>
                  </p:nvGrpSpPr>
                  <p:grpSpPr>
                    <a:xfrm>
                      <a:off x="5715795" y="1656761"/>
                      <a:ext cx="319695" cy="1868203"/>
                      <a:chOff x="5715795" y="1656761"/>
                      <a:chExt cx="319695" cy="1868203"/>
                    </a:xfrm>
                  </p:grpSpPr>
                  <p:sp>
                    <p:nvSpPr>
                      <p:cNvPr id="2586" name="Google Shape;2586;p46"/>
                      <p:cNvSpPr/>
                      <p:nvPr/>
                    </p:nvSpPr>
                    <p:spPr>
                      <a:xfrm>
                        <a:off x="5715795" y="1656768"/>
                        <a:ext cx="319695" cy="1868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9695" h="1868196" extrusionOk="0">
                            <a:moveTo>
                              <a:pt x="158834" y="1868196"/>
                            </a:moveTo>
                            <a:lnTo>
                              <a:pt x="158834" y="1868196"/>
                            </a:lnTo>
                            <a:cubicBezTo>
                              <a:pt x="71026" y="1868108"/>
                              <a:pt x="-86" y="1796930"/>
                              <a:pt x="0" y="1709214"/>
                            </a:cubicBezTo>
                            <a:lnTo>
                              <a:pt x="1710" y="0"/>
                            </a:lnTo>
                            <a:lnTo>
                              <a:pt x="319696" y="318"/>
                            </a:lnTo>
                            <a:lnTo>
                              <a:pt x="317986" y="1709530"/>
                            </a:lnTo>
                            <a:cubicBezTo>
                              <a:pt x="317899" y="1797246"/>
                              <a:pt x="246645" y="1868284"/>
                              <a:pt x="158836" y="1868196"/>
                            </a:cubicBezTo>
                            <a:cubicBezTo>
                              <a:pt x="158836" y="1868196"/>
                              <a:pt x="158835" y="1868196"/>
                              <a:pt x="158834" y="18681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87" name="Google Shape;2587;p46"/>
                      <p:cNvSpPr/>
                      <p:nvPr/>
                    </p:nvSpPr>
                    <p:spPr>
                      <a:xfrm>
                        <a:off x="5763252" y="1656816"/>
                        <a:ext cx="224777" cy="1820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777" h="1820901" extrusionOk="0">
                            <a:moveTo>
                              <a:pt x="111425" y="1820902"/>
                            </a:moveTo>
                            <a:cubicBezTo>
                              <a:pt x="49150" y="1820049"/>
                              <a:pt x="-688" y="1769011"/>
                              <a:pt x="7" y="1706799"/>
                            </a:cubicBezTo>
                            <a:lnTo>
                              <a:pt x="1713" y="0"/>
                            </a:lnTo>
                            <a:lnTo>
                              <a:pt x="224778" y="223"/>
                            </a:lnTo>
                            <a:lnTo>
                              <a:pt x="223071" y="1707023"/>
                            </a:lnTo>
                            <a:cubicBezTo>
                              <a:pt x="223641" y="1769235"/>
                              <a:pt x="173701" y="1820173"/>
                              <a:pt x="111425" y="182090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88" name="Google Shape;2588;p46"/>
                      <p:cNvSpPr/>
                      <p:nvPr/>
                    </p:nvSpPr>
                    <p:spPr>
                      <a:xfrm rot="-5400000">
                        <a:off x="5869386" y="1505034"/>
                        <a:ext cx="14195" cy="3176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95" h="317649" extrusionOk="0">
                            <a:moveTo>
                              <a:pt x="0" y="0"/>
                            </a:moveTo>
                            <a:lnTo>
                              <a:pt x="14196" y="0"/>
                            </a:lnTo>
                            <a:lnTo>
                              <a:pt x="14196" y="317649"/>
                            </a:lnTo>
                            <a:lnTo>
                              <a:pt x="0" y="317649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589" name="Google Shape;2589;p46"/>
                  <p:cNvGrpSpPr/>
                  <p:nvPr/>
                </p:nvGrpSpPr>
                <p:grpSpPr>
                  <a:xfrm>
                    <a:off x="5763227" y="2220672"/>
                    <a:ext cx="224208" cy="1257046"/>
                    <a:chOff x="5763227" y="2220672"/>
                    <a:chExt cx="224208" cy="1257046"/>
                  </a:xfrm>
                </p:grpSpPr>
                <p:grpSp>
                  <p:nvGrpSpPr>
                    <p:cNvPr id="2590" name="Google Shape;2590;p46"/>
                    <p:cNvGrpSpPr/>
                    <p:nvPr/>
                  </p:nvGrpSpPr>
                  <p:grpSpPr>
                    <a:xfrm>
                      <a:off x="5763227" y="2251379"/>
                      <a:ext cx="224208" cy="1226339"/>
                      <a:chOff x="5763227" y="2251379"/>
                      <a:chExt cx="224208" cy="1226339"/>
                    </a:xfrm>
                  </p:grpSpPr>
                  <p:grpSp>
                    <p:nvGrpSpPr>
                      <p:cNvPr id="2591" name="Google Shape;2591;p46"/>
                      <p:cNvGrpSpPr/>
                      <p:nvPr/>
                    </p:nvGrpSpPr>
                    <p:grpSpPr>
                      <a:xfrm>
                        <a:off x="5763227" y="2251379"/>
                        <a:ext cx="224208" cy="1226339"/>
                        <a:chOff x="5763227" y="2251379"/>
                        <a:chExt cx="224208" cy="1226339"/>
                      </a:xfrm>
                    </p:grpSpPr>
                    <p:sp>
                      <p:nvSpPr>
                        <p:cNvPr id="2592" name="Google Shape;2592;p46"/>
                        <p:cNvSpPr/>
                        <p:nvPr/>
                      </p:nvSpPr>
                      <p:spPr>
                        <a:xfrm>
                          <a:off x="5763227" y="2251379"/>
                          <a:ext cx="224208" cy="12263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24208" h="1226339" extrusionOk="0">
                              <a:moveTo>
                                <a:pt x="1144" y="0"/>
                              </a:moveTo>
                              <a:lnTo>
                                <a:pt x="32" y="1112236"/>
                              </a:lnTo>
                              <a:cubicBezTo>
                                <a:pt x="-1438" y="1173767"/>
                                <a:pt x="47304" y="1224838"/>
                                <a:pt x="108900" y="1226307"/>
                              </a:cubicBezTo>
                              <a:cubicBezTo>
                                <a:pt x="170496" y="1227776"/>
                                <a:pt x="221621" y="1179086"/>
                                <a:pt x="223091" y="1117555"/>
                              </a:cubicBezTo>
                              <a:cubicBezTo>
                                <a:pt x="223132" y="1115857"/>
                                <a:pt x="223134" y="1114158"/>
                                <a:pt x="223096" y="1112460"/>
                              </a:cubicBezTo>
                              <a:lnTo>
                                <a:pt x="224208" y="223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593" name="Google Shape;2593;p46"/>
                        <p:cNvSpPr/>
                        <p:nvPr/>
                      </p:nvSpPr>
                      <p:spPr>
                        <a:xfrm>
                          <a:off x="5839088" y="2251530"/>
                          <a:ext cx="148347" cy="12261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8347" h="1226187" extrusionOk="0">
                              <a:moveTo>
                                <a:pt x="77157" y="0"/>
                              </a:moveTo>
                              <a:lnTo>
                                <a:pt x="76043" y="1112236"/>
                              </a:lnTo>
                              <a:cubicBezTo>
                                <a:pt x="76232" y="1160683"/>
                                <a:pt x="45727" y="1203950"/>
                                <a:pt x="0" y="1220094"/>
                              </a:cubicBezTo>
                              <a:cubicBezTo>
                                <a:pt x="11440" y="1224094"/>
                                <a:pt x="23469" y="1226154"/>
                                <a:pt x="35589" y="1226187"/>
                              </a:cubicBezTo>
                              <a:cubicBezTo>
                                <a:pt x="97865" y="1225458"/>
                                <a:pt x="147804" y="1174520"/>
                                <a:pt x="147235" y="1112308"/>
                              </a:cubicBezTo>
                              <a:lnTo>
                                <a:pt x="148347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594" name="Google Shape;2594;p46"/>
                      <p:cNvSpPr/>
                      <p:nvPr/>
                    </p:nvSpPr>
                    <p:spPr>
                      <a:xfrm>
                        <a:off x="5773555" y="2282206"/>
                        <a:ext cx="126035" cy="106831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6035" h="1068313" extrusionOk="0">
                            <a:moveTo>
                              <a:pt x="126035" y="13557"/>
                            </a:moveTo>
                            <a:cubicBezTo>
                              <a:pt x="126035" y="13557"/>
                              <a:pt x="51672" y="21385"/>
                              <a:pt x="1068" y="0"/>
                            </a:cubicBezTo>
                            <a:lnTo>
                              <a:pt x="0" y="1068314"/>
                            </a:lnTo>
                            <a:cubicBezTo>
                              <a:pt x="0" y="1068314"/>
                              <a:pt x="25651" y="532873"/>
                              <a:pt x="32560" y="113283"/>
                            </a:cubicBezTo>
                            <a:cubicBezTo>
                              <a:pt x="33324" y="79895"/>
                              <a:pt x="55119" y="50633"/>
                              <a:pt x="86912" y="40307"/>
                            </a:cubicBezTo>
                            <a:cubicBezTo>
                              <a:pt x="104143" y="34519"/>
                              <a:pt x="120285" y="25967"/>
                              <a:pt x="126035" y="1355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95" name="Google Shape;2595;p46"/>
                    <p:cNvSpPr/>
                    <p:nvPr/>
                  </p:nvSpPr>
                  <p:spPr>
                    <a:xfrm>
                      <a:off x="5764372" y="2220672"/>
                      <a:ext cx="223063" cy="616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063" h="61635" extrusionOk="0">
                          <a:moveTo>
                            <a:pt x="223064" y="30929"/>
                          </a:moveTo>
                          <a:cubicBezTo>
                            <a:pt x="223047" y="47949"/>
                            <a:pt x="173098" y="61696"/>
                            <a:pt x="111501" y="61635"/>
                          </a:cubicBezTo>
                          <a:cubicBezTo>
                            <a:pt x="49905" y="61574"/>
                            <a:pt x="-18" y="47725"/>
                            <a:pt x="0" y="30707"/>
                          </a:cubicBezTo>
                          <a:cubicBezTo>
                            <a:pt x="17" y="13687"/>
                            <a:pt x="49965" y="-61"/>
                            <a:pt x="111562" y="0"/>
                          </a:cubicBezTo>
                          <a:cubicBezTo>
                            <a:pt x="173160" y="64"/>
                            <a:pt x="223081" y="13909"/>
                            <a:pt x="223064" y="3092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596" name="Google Shape;2596;p46"/>
                    <p:cNvGrpSpPr/>
                    <p:nvPr/>
                  </p:nvGrpSpPr>
                  <p:grpSpPr>
                    <a:xfrm>
                      <a:off x="5796382" y="2385944"/>
                      <a:ext cx="100361" cy="957280"/>
                      <a:chOff x="5796382" y="2385944"/>
                      <a:chExt cx="100361" cy="957280"/>
                    </a:xfrm>
                  </p:grpSpPr>
                  <p:sp>
                    <p:nvSpPr>
                      <p:cNvPr id="2597" name="Google Shape;2597;p46"/>
                      <p:cNvSpPr/>
                      <p:nvPr/>
                    </p:nvSpPr>
                    <p:spPr>
                      <a:xfrm>
                        <a:off x="5833032" y="2385944"/>
                        <a:ext cx="42716" cy="426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6" h="42671" extrusionOk="0">
                            <a:moveTo>
                              <a:pt x="42716" y="21357"/>
                            </a:moveTo>
                            <a:cubicBezTo>
                              <a:pt x="42705" y="33140"/>
                              <a:pt x="33133" y="42683"/>
                              <a:pt x="21337" y="42671"/>
                            </a:cubicBezTo>
                            <a:cubicBezTo>
                              <a:pt x="9542" y="42660"/>
                              <a:pt x="-11" y="33098"/>
                              <a:pt x="0" y="21315"/>
                            </a:cubicBezTo>
                            <a:cubicBezTo>
                              <a:pt x="11" y="9531"/>
                              <a:pt x="9583" y="-11"/>
                              <a:pt x="21379" y="0"/>
                            </a:cubicBezTo>
                            <a:cubicBezTo>
                              <a:pt x="33174" y="11"/>
                              <a:pt x="42727" y="9573"/>
                              <a:pt x="42716" y="21356"/>
                            </a:cubicBezTo>
                            <a:cubicBezTo>
                              <a:pt x="42716" y="21356"/>
                              <a:pt x="42716" y="21356"/>
                              <a:pt x="42716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98" name="Google Shape;2598;p46"/>
                      <p:cNvSpPr/>
                      <p:nvPr/>
                    </p:nvSpPr>
                    <p:spPr>
                      <a:xfrm>
                        <a:off x="5810890" y="3170940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5"/>
                            </a:moveTo>
                            <a:cubicBezTo>
                              <a:pt x="42703" y="33138"/>
                              <a:pt x="33133" y="42681"/>
                              <a:pt x="21337" y="42669"/>
                            </a:cubicBezTo>
                            <a:cubicBezTo>
                              <a:pt x="9542" y="42658"/>
                              <a:pt x="-11" y="33098"/>
                              <a:pt x="0" y="21315"/>
                            </a:cubicBezTo>
                            <a:cubicBezTo>
                              <a:pt x="11" y="9532"/>
                              <a:pt x="9582" y="-11"/>
                              <a:pt x="21377" y="0"/>
                            </a:cubicBezTo>
                            <a:cubicBezTo>
                              <a:pt x="21378" y="0"/>
                              <a:pt x="21378" y="0"/>
                              <a:pt x="21379" y="0"/>
                            </a:cubicBezTo>
                            <a:cubicBezTo>
                              <a:pt x="33174" y="12"/>
                              <a:pt x="42725" y="9573"/>
                              <a:pt x="42714" y="21355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99" name="Google Shape;2599;p46"/>
                      <p:cNvSpPr/>
                      <p:nvPr/>
                    </p:nvSpPr>
                    <p:spPr>
                      <a:xfrm>
                        <a:off x="5860050" y="2987589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2"/>
                            </a:moveTo>
                            <a:cubicBezTo>
                              <a:pt x="30196" y="23434"/>
                              <a:pt x="23427" y="30181"/>
                              <a:pt x="15086" y="30172"/>
                            </a:cubicBezTo>
                            <a:cubicBezTo>
                              <a:pt x="6746" y="30164"/>
                              <a:pt x="-9" y="23402"/>
                              <a:pt x="0" y="15070"/>
                            </a:cubicBezTo>
                            <a:cubicBezTo>
                              <a:pt x="9" y="6739"/>
                              <a:pt x="6777" y="-8"/>
                              <a:pt x="15117" y="0"/>
                            </a:cubicBezTo>
                            <a:cubicBezTo>
                              <a:pt x="23458" y="9"/>
                              <a:pt x="30212" y="6770"/>
                              <a:pt x="30204" y="1510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0" name="Google Shape;2600;p46"/>
                      <p:cNvSpPr/>
                      <p:nvPr/>
                    </p:nvSpPr>
                    <p:spPr>
                      <a:xfrm>
                        <a:off x="5796382" y="2583501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1"/>
                            </a:moveTo>
                            <a:cubicBezTo>
                              <a:pt x="30196" y="23433"/>
                              <a:pt x="23427" y="30181"/>
                              <a:pt x="15087" y="30172"/>
                            </a:cubicBezTo>
                            <a:cubicBezTo>
                              <a:pt x="6746" y="30164"/>
                              <a:pt x="-8" y="23403"/>
                              <a:pt x="0" y="15071"/>
                            </a:cubicBezTo>
                            <a:cubicBezTo>
                              <a:pt x="8" y="6739"/>
                              <a:pt x="6777" y="-8"/>
                              <a:pt x="15117" y="0"/>
                            </a:cubicBezTo>
                            <a:cubicBezTo>
                              <a:pt x="23458" y="8"/>
                              <a:pt x="30212" y="6769"/>
                              <a:pt x="30204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1" name="Google Shape;2601;p46"/>
                      <p:cNvSpPr/>
                      <p:nvPr/>
                    </p:nvSpPr>
                    <p:spPr>
                      <a:xfrm>
                        <a:off x="5853719" y="2515975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2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0" y="3"/>
                              <a:pt x="13627" y="3052"/>
                              <a:pt x="13624" y="6809"/>
                            </a:cubicBezTo>
                            <a:cubicBezTo>
                              <a:pt x="13624" y="6810"/>
                              <a:pt x="13624" y="6811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2" name="Google Shape;2602;p46"/>
                      <p:cNvSpPr/>
                      <p:nvPr/>
                    </p:nvSpPr>
                    <p:spPr>
                      <a:xfrm>
                        <a:off x="5852904" y="3329615"/>
                        <a:ext cx="13624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4" h="13609" extrusionOk="0">
                            <a:moveTo>
                              <a:pt x="13624" y="6812"/>
                            </a:moveTo>
                            <a:cubicBezTo>
                              <a:pt x="13621" y="10570"/>
                              <a:pt x="10568" y="13614"/>
                              <a:pt x="6806" y="13610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8" y="3054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3" name="Google Shape;2603;p46"/>
                      <p:cNvSpPr/>
                      <p:nvPr/>
                    </p:nvSpPr>
                    <p:spPr>
                      <a:xfrm>
                        <a:off x="5819487" y="2878877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3" y="13605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8" y="0"/>
                            </a:cubicBezTo>
                            <a:cubicBezTo>
                              <a:pt x="10580" y="4"/>
                              <a:pt x="13627" y="3053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4" name="Google Shape;2604;p46"/>
                      <p:cNvSpPr/>
                      <p:nvPr/>
                    </p:nvSpPr>
                    <p:spPr>
                      <a:xfrm>
                        <a:off x="5854029" y="2747865"/>
                        <a:ext cx="42714" cy="426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8" extrusionOk="0">
                            <a:moveTo>
                              <a:pt x="42714" y="21357"/>
                            </a:moveTo>
                            <a:cubicBezTo>
                              <a:pt x="42701" y="33139"/>
                              <a:pt x="33129" y="42681"/>
                              <a:pt x="21335" y="42669"/>
                            </a:cubicBezTo>
                            <a:cubicBezTo>
                              <a:pt x="9540" y="42656"/>
                              <a:pt x="-12" y="33095"/>
                              <a:pt x="0" y="21312"/>
                            </a:cubicBezTo>
                            <a:cubicBezTo>
                              <a:pt x="12" y="9530"/>
                              <a:pt x="9583" y="-11"/>
                              <a:pt x="21378" y="0"/>
                            </a:cubicBezTo>
                            <a:cubicBezTo>
                              <a:pt x="33173" y="11"/>
                              <a:pt x="42725" y="9572"/>
                              <a:pt x="42714" y="21354"/>
                            </a:cubicBezTo>
                            <a:cubicBezTo>
                              <a:pt x="42714" y="21355"/>
                              <a:pt x="42714" y="21356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05" name="Google Shape;2605;p46"/>
                  <p:cNvGrpSpPr/>
                  <p:nvPr/>
                </p:nvGrpSpPr>
                <p:grpSpPr>
                  <a:xfrm>
                    <a:off x="5715989" y="1897248"/>
                    <a:ext cx="160263" cy="1280752"/>
                    <a:chOff x="5715989" y="1897248"/>
                    <a:chExt cx="160263" cy="1280752"/>
                  </a:xfrm>
                </p:grpSpPr>
                <p:sp>
                  <p:nvSpPr>
                    <p:cNvPr id="2606" name="Google Shape;2606;p46"/>
                    <p:cNvSpPr/>
                    <p:nvPr/>
                  </p:nvSpPr>
                  <p:spPr>
                    <a:xfrm>
                      <a:off x="5717260" y="1897248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7" name="Google Shape;2607;p46"/>
                    <p:cNvSpPr/>
                    <p:nvPr/>
                  </p:nvSpPr>
                  <p:spPr>
                    <a:xfrm>
                      <a:off x="5717054" y="2108934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8" name="Google Shape;2608;p46"/>
                    <p:cNvSpPr/>
                    <p:nvPr/>
                  </p:nvSpPr>
                  <p:spPr>
                    <a:xfrm>
                      <a:off x="5716835" y="2320780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9" name="Google Shape;2609;p46"/>
                    <p:cNvSpPr/>
                    <p:nvPr/>
                  </p:nvSpPr>
                  <p:spPr>
                    <a:xfrm>
                      <a:off x="5716629" y="2532466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0" name="Google Shape;2610;p46"/>
                    <p:cNvSpPr/>
                    <p:nvPr/>
                  </p:nvSpPr>
                  <p:spPr>
                    <a:xfrm>
                      <a:off x="5716412" y="2744312"/>
                      <a:ext cx="158994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4" h="10156" extrusionOk="0">
                          <a:moveTo>
                            <a:pt x="0" y="0"/>
                          </a:moveTo>
                          <a:lnTo>
                            <a:pt x="158995" y="0"/>
                          </a:lnTo>
                          <a:lnTo>
                            <a:pt x="158995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rgbClr val="FBFF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1" name="Google Shape;2611;p46"/>
                    <p:cNvSpPr/>
                    <p:nvPr/>
                  </p:nvSpPr>
                  <p:spPr>
                    <a:xfrm>
                      <a:off x="5716200" y="2956079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2" name="Google Shape;2612;p46"/>
                    <p:cNvSpPr/>
                    <p:nvPr/>
                  </p:nvSpPr>
                  <p:spPr>
                    <a:xfrm>
                      <a:off x="5715989" y="3167845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3" name="Google Shape;2613;p46"/>
                  <p:cNvGrpSpPr/>
                  <p:nvPr/>
                </p:nvGrpSpPr>
                <p:grpSpPr>
                  <a:xfrm>
                    <a:off x="5722987" y="1670957"/>
                    <a:ext cx="302761" cy="1799726"/>
                    <a:chOff x="5722987" y="1670957"/>
                    <a:chExt cx="302761" cy="1799726"/>
                  </a:xfrm>
                </p:grpSpPr>
                <p:sp>
                  <p:nvSpPr>
                    <p:cNvPr id="2614" name="Google Shape;2614;p46"/>
                    <p:cNvSpPr/>
                    <p:nvPr/>
                  </p:nvSpPr>
                  <p:spPr>
                    <a:xfrm>
                      <a:off x="5722987" y="1670957"/>
                      <a:ext cx="92747" cy="17996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47" h="1799607" extrusionOk="0">
                          <a:moveTo>
                            <a:pt x="90948" y="1799608"/>
                          </a:moveTo>
                          <a:lnTo>
                            <a:pt x="90948" y="1799608"/>
                          </a:lnTo>
                          <a:cubicBezTo>
                            <a:pt x="40669" y="1799556"/>
                            <a:pt x="-49" y="1758800"/>
                            <a:pt x="0" y="1708574"/>
                          </a:cubicBezTo>
                          <a:lnTo>
                            <a:pt x="1710" y="0"/>
                          </a:lnTo>
                          <a:lnTo>
                            <a:pt x="92748" y="9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5" name="Google Shape;2615;p46"/>
                    <p:cNvSpPr/>
                    <p:nvPr/>
                  </p:nvSpPr>
                  <p:spPr>
                    <a:xfrm>
                      <a:off x="5932910" y="1671166"/>
                      <a:ext cx="92838" cy="17995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838" h="1799517" extrusionOk="0">
                          <a:moveTo>
                            <a:pt x="0" y="1799518"/>
                          </a:moveTo>
                          <a:lnTo>
                            <a:pt x="0" y="1799518"/>
                          </a:lnTo>
                          <a:cubicBezTo>
                            <a:pt x="50279" y="1799567"/>
                            <a:pt x="91079" y="1758892"/>
                            <a:pt x="91130" y="1708666"/>
                          </a:cubicBezTo>
                          <a:lnTo>
                            <a:pt x="92838" y="91"/>
                          </a:lnTo>
                          <a:lnTo>
                            <a:pt x="180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6" name="Google Shape;2616;p46"/>
                  <p:cNvGrpSpPr/>
                  <p:nvPr/>
                </p:nvGrpSpPr>
                <p:grpSpPr>
                  <a:xfrm>
                    <a:off x="5742633" y="1702366"/>
                    <a:ext cx="253265" cy="1576462"/>
                    <a:chOff x="5742633" y="1702366"/>
                    <a:chExt cx="253265" cy="1576462"/>
                  </a:xfrm>
                </p:grpSpPr>
                <p:sp>
                  <p:nvSpPr>
                    <p:cNvPr id="2617" name="Google Shape;2617;p46"/>
                    <p:cNvSpPr/>
                    <p:nvPr/>
                  </p:nvSpPr>
                  <p:spPr>
                    <a:xfrm>
                      <a:off x="5742633" y="1702366"/>
                      <a:ext cx="12938" cy="15762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576222" extrusionOk="0">
                          <a:moveTo>
                            <a:pt x="7258" y="0"/>
                          </a:moveTo>
                          <a:cubicBezTo>
                            <a:pt x="8651" y="65678"/>
                            <a:pt x="9215" y="131354"/>
                            <a:pt x="10218" y="197031"/>
                          </a:cubicBezTo>
                          <a:lnTo>
                            <a:pt x="11823" y="394060"/>
                          </a:lnTo>
                          <a:cubicBezTo>
                            <a:pt x="12758" y="525413"/>
                            <a:pt x="12529" y="656765"/>
                            <a:pt x="12939" y="788118"/>
                          </a:cubicBezTo>
                          <a:cubicBezTo>
                            <a:pt x="12301" y="919469"/>
                            <a:pt x="12221" y="1050821"/>
                            <a:pt x="11058" y="1182171"/>
                          </a:cubicBezTo>
                          <a:lnTo>
                            <a:pt x="9053" y="1379198"/>
                          </a:lnTo>
                          <a:cubicBezTo>
                            <a:pt x="7912" y="1444872"/>
                            <a:pt x="7215" y="1510547"/>
                            <a:pt x="5681" y="1576222"/>
                          </a:cubicBezTo>
                          <a:cubicBezTo>
                            <a:pt x="4278" y="1510545"/>
                            <a:pt x="3713" y="1444868"/>
                            <a:pt x="2703" y="1379191"/>
                          </a:cubicBezTo>
                          <a:lnTo>
                            <a:pt x="1093" y="1182162"/>
                          </a:lnTo>
                          <a:cubicBezTo>
                            <a:pt x="193" y="1050809"/>
                            <a:pt x="376" y="919457"/>
                            <a:pt x="0" y="788105"/>
                          </a:cubicBezTo>
                          <a:cubicBezTo>
                            <a:pt x="673" y="656754"/>
                            <a:pt x="706" y="525402"/>
                            <a:pt x="1904" y="394051"/>
                          </a:cubicBezTo>
                          <a:lnTo>
                            <a:pt x="3904" y="197025"/>
                          </a:lnTo>
                          <a:cubicBezTo>
                            <a:pt x="5038" y="131350"/>
                            <a:pt x="5734" y="65675"/>
                            <a:pt x="72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8" name="Google Shape;2618;p46"/>
                    <p:cNvSpPr/>
                    <p:nvPr/>
                  </p:nvSpPr>
                  <p:spPr>
                    <a:xfrm>
                      <a:off x="5982959" y="1986106"/>
                      <a:ext cx="12939" cy="12927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9" h="1292722" extrusionOk="0">
                          <a:moveTo>
                            <a:pt x="7117" y="0"/>
                          </a:moveTo>
                          <a:cubicBezTo>
                            <a:pt x="8522" y="53865"/>
                            <a:pt x="9098" y="107729"/>
                            <a:pt x="10111" y="161593"/>
                          </a:cubicBezTo>
                          <a:lnTo>
                            <a:pt x="11753" y="323185"/>
                          </a:lnTo>
                          <a:cubicBezTo>
                            <a:pt x="12712" y="430913"/>
                            <a:pt x="12506" y="538640"/>
                            <a:pt x="12939" y="646368"/>
                          </a:cubicBezTo>
                          <a:cubicBezTo>
                            <a:pt x="12324" y="754094"/>
                            <a:pt x="12268" y="861821"/>
                            <a:pt x="11128" y="969546"/>
                          </a:cubicBezTo>
                          <a:lnTo>
                            <a:pt x="9160" y="1131135"/>
                          </a:lnTo>
                          <a:cubicBezTo>
                            <a:pt x="8030" y="1184997"/>
                            <a:pt x="7345" y="1238860"/>
                            <a:pt x="5823" y="1292722"/>
                          </a:cubicBezTo>
                          <a:cubicBezTo>
                            <a:pt x="4407" y="1238857"/>
                            <a:pt x="3831" y="1184993"/>
                            <a:pt x="2809" y="1131129"/>
                          </a:cubicBezTo>
                          <a:lnTo>
                            <a:pt x="1164" y="969537"/>
                          </a:lnTo>
                          <a:cubicBezTo>
                            <a:pt x="240" y="861809"/>
                            <a:pt x="399" y="754082"/>
                            <a:pt x="0" y="646355"/>
                          </a:cubicBezTo>
                          <a:cubicBezTo>
                            <a:pt x="649" y="538628"/>
                            <a:pt x="659" y="430901"/>
                            <a:pt x="1834" y="323175"/>
                          </a:cubicBezTo>
                          <a:lnTo>
                            <a:pt x="3799" y="161587"/>
                          </a:lnTo>
                          <a:cubicBezTo>
                            <a:pt x="4920" y="107725"/>
                            <a:pt x="5604" y="53862"/>
                            <a:pt x="711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9" name="Google Shape;2619;p46"/>
                  <p:cNvGrpSpPr/>
                  <p:nvPr/>
                </p:nvGrpSpPr>
                <p:grpSpPr>
                  <a:xfrm>
                    <a:off x="5728917" y="1327629"/>
                    <a:ext cx="243740" cy="750395"/>
                    <a:chOff x="5728917" y="1327629"/>
                    <a:chExt cx="243740" cy="750395"/>
                  </a:xfrm>
                </p:grpSpPr>
                <p:grpSp>
                  <p:nvGrpSpPr>
                    <p:cNvPr id="2620" name="Google Shape;2620;p46"/>
                    <p:cNvGrpSpPr/>
                    <p:nvPr/>
                  </p:nvGrpSpPr>
                  <p:grpSpPr>
                    <a:xfrm>
                      <a:off x="5898177" y="1783788"/>
                      <a:ext cx="64922" cy="64853"/>
                      <a:chOff x="5898177" y="1783788"/>
                      <a:chExt cx="64922" cy="64853"/>
                    </a:xfrm>
                  </p:grpSpPr>
                  <p:grpSp>
                    <p:nvGrpSpPr>
                      <p:cNvPr id="2621" name="Google Shape;2621;p46"/>
                      <p:cNvGrpSpPr/>
                      <p:nvPr/>
                    </p:nvGrpSpPr>
                    <p:grpSpPr>
                      <a:xfrm>
                        <a:off x="5898177" y="1783788"/>
                        <a:ext cx="64922" cy="64853"/>
                        <a:chOff x="5898177" y="1783788"/>
                        <a:chExt cx="64922" cy="64853"/>
                      </a:xfrm>
                    </p:grpSpPr>
                    <p:grpSp>
                      <p:nvGrpSpPr>
                        <p:cNvPr id="2622" name="Google Shape;2622;p46"/>
                        <p:cNvGrpSpPr/>
                        <p:nvPr/>
                      </p:nvGrpSpPr>
                      <p:grpSpPr>
                        <a:xfrm>
                          <a:off x="5898177" y="1783788"/>
                          <a:ext cx="64922" cy="64853"/>
                          <a:chOff x="5898177" y="1783788"/>
                          <a:chExt cx="64922" cy="64853"/>
                        </a:xfrm>
                      </p:grpSpPr>
                      <p:sp>
                        <p:nvSpPr>
                          <p:cNvPr id="2623" name="Google Shape;2623;p46"/>
                          <p:cNvSpPr/>
                          <p:nvPr/>
                        </p:nvSpPr>
                        <p:spPr>
                          <a:xfrm>
                            <a:off x="5898177" y="1783788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6"/>
                                  <a:pt x="64638" y="14013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24" name="Google Shape;2624;p46"/>
                          <p:cNvSpPr/>
                          <p:nvPr/>
                        </p:nvSpPr>
                        <p:spPr>
                          <a:xfrm>
                            <a:off x="5907629" y="1786218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20" y="0"/>
                                </a:moveTo>
                                <a:cubicBezTo>
                                  <a:pt x="47944" y="12686"/>
                                  <a:pt x="47883" y="33194"/>
                                  <a:pt x="35183" y="45804"/>
                                </a:cubicBezTo>
                                <a:cubicBezTo>
                                  <a:pt x="25931" y="54992"/>
                                  <a:pt x="12067" y="57745"/>
                                  <a:pt x="0" y="52791"/>
                                </a:cubicBezTo>
                                <a:cubicBezTo>
                                  <a:pt x="12608" y="65501"/>
                                  <a:pt x="33144" y="65593"/>
                                  <a:pt x="45867" y="52998"/>
                                </a:cubicBezTo>
                                <a:cubicBezTo>
                                  <a:pt x="58590" y="40403"/>
                                  <a:pt x="58683" y="19890"/>
                                  <a:pt x="46074" y="7180"/>
                                </a:cubicBezTo>
                                <a:cubicBezTo>
                                  <a:pt x="43008" y="4090"/>
                                  <a:pt x="39351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25" name="Google Shape;2625;p46"/>
                        <p:cNvSpPr/>
                        <p:nvPr/>
                      </p:nvSpPr>
                      <p:spPr>
                        <a:xfrm>
                          <a:off x="5904077" y="1791376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5"/>
                              </a:moveTo>
                              <a:cubicBezTo>
                                <a:pt x="20346" y="32930"/>
                                <a:pt x="11273" y="37586"/>
                                <a:pt x="5171" y="34192"/>
                              </a:cubicBezTo>
                              <a:cubicBezTo>
                                <a:pt x="-931" y="30800"/>
                                <a:pt x="-1750" y="20642"/>
                                <a:pt x="3342" y="11507"/>
                              </a:cubicBezTo>
                              <a:cubicBezTo>
                                <a:pt x="8432" y="2371"/>
                                <a:pt x="17505" y="-2285"/>
                                <a:pt x="23607" y="1109"/>
                              </a:cubicBezTo>
                              <a:cubicBezTo>
                                <a:pt x="29709" y="4501"/>
                                <a:pt x="30529" y="14659"/>
                                <a:pt x="25438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26" name="Google Shape;2626;p46"/>
                      <p:cNvSpPr/>
                      <p:nvPr/>
                    </p:nvSpPr>
                    <p:spPr>
                      <a:xfrm>
                        <a:off x="5906402" y="1790697"/>
                        <a:ext cx="16877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1" extrusionOk="0">
                            <a:moveTo>
                              <a:pt x="12790" y="12947"/>
                            </a:moveTo>
                            <a:cubicBezTo>
                              <a:pt x="8798" y="17612"/>
                              <a:pt x="3614" y="19730"/>
                              <a:pt x="1211" y="17677"/>
                            </a:cubicBezTo>
                            <a:cubicBezTo>
                              <a:pt x="-1193" y="15625"/>
                              <a:pt x="94" y="10180"/>
                              <a:pt x="4086" y="5513"/>
                            </a:cubicBezTo>
                            <a:cubicBezTo>
                              <a:pt x="8077" y="849"/>
                              <a:pt x="13264" y="-1269"/>
                              <a:pt x="15666" y="784"/>
                            </a:cubicBezTo>
                            <a:cubicBezTo>
                              <a:pt x="18071" y="2836"/>
                              <a:pt x="16783" y="8281"/>
                              <a:pt x="12790" y="12947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27" name="Google Shape;2627;p46"/>
                    <p:cNvGrpSpPr/>
                    <p:nvPr/>
                  </p:nvGrpSpPr>
                  <p:grpSpPr>
                    <a:xfrm>
                      <a:off x="5728917" y="1425330"/>
                      <a:ext cx="64923" cy="64852"/>
                      <a:chOff x="5728917" y="1425330"/>
                      <a:chExt cx="64923" cy="64852"/>
                    </a:xfrm>
                  </p:grpSpPr>
                  <p:grpSp>
                    <p:nvGrpSpPr>
                      <p:cNvPr id="2628" name="Google Shape;2628;p46"/>
                      <p:cNvGrpSpPr/>
                      <p:nvPr/>
                    </p:nvGrpSpPr>
                    <p:grpSpPr>
                      <a:xfrm>
                        <a:off x="5728917" y="1425330"/>
                        <a:ext cx="64923" cy="64852"/>
                        <a:chOff x="5728917" y="1425330"/>
                        <a:chExt cx="64923" cy="64852"/>
                      </a:xfrm>
                    </p:grpSpPr>
                    <p:grpSp>
                      <p:nvGrpSpPr>
                        <p:cNvPr id="2629" name="Google Shape;2629;p46"/>
                        <p:cNvGrpSpPr/>
                        <p:nvPr/>
                      </p:nvGrpSpPr>
                      <p:grpSpPr>
                        <a:xfrm>
                          <a:off x="5728917" y="1425330"/>
                          <a:ext cx="64923" cy="64852"/>
                          <a:chOff x="5728917" y="1425330"/>
                          <a:chExt cx="64923" cy="64852"/>
                        </a:xfrm>
                      </p:grpSpPr>
                      <p:sp>
                        <p:nvSpPr>
                          <p:cNvPr id="2630" name="Google Shape;2630;p46"/>
                          <p:cNvSpPr/>
                          <p:nvPr/>
                        </p:nvSpPr>
                        <p:spPr>
                          <a:xfrm>
                            <a:off x="5728917" y="1425330"/>
                            <a:ext cx="64921" cy="64852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1" h="64852" extrusionOk="0">
                                <a:moveTo>
                                  <a:pt x="64918" y="31921"/>
                                </a:moveTo>
                                <a:cubicBezTo>
                                  <a:pt x="65197" y="49827"/>
                                  <a:pt x="50893" y="64569"/>
                                  <a:pt x="32967" y="64849"/>
                                </a:cubicBezTo>
                                <a:cubicBezTo>
                                  <a:pt x="15042" y="65128"/>
                                  <a:pt x="284" y="50838"/>
                                  <a:pt x="4" y="32932"/>
                                </a:cubicBezTo>
                                <a:cubicBezTo>
                                  <a:pt x="-275" y="15026"/>
                                  <a:pt x="14029" y="284"/>
                                  <a:pt x="31954" y="4"/>
                                </a:cubicBezTo>
                                <a:cubicBezTo>
                                  <a:pt x="49879" y="-276"/>
                                  <a:pt x="64637" y="14014"/>
                                  <a:pt x="64917" y="31920"/>
                                </a:cubicBezTo>
                                <a:cubicBezTo>
                                  <a:pt x="64917" y="31920"/>
                                  <a:pt x="64917" y="31920"/>
                                  <a:pt x="64917" y="319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31" name="Google Shape;2631;p46"/>
                          <p:cNvSpPr/>
                          <p:nvPr/>
                        </p:nvSpPr>
                        <p:spPr>
                          <a:xfrm>
                            <a:off x="5738368" y="1427761"/>
                            <a:ext cx="55472" cy="6238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2" h="62386" extrusionOk="0">
                                <a:moveTo>
                                  <a:pt x="35320" y="0"/>
                                </a:moveTo>
                                <a:cubicBezTo>
                                  <a:pt x="47943" y="12689"/>
                                  <a:pt x="47879" y="33197"/>
                                  <a:pt x="35177" y="45807"/>
                                </a:cubicBezTo>
                                <a:cubicBezTo>
                                  <a:pt x="25925" y="54991"/>
                                  <a:pt x="12065" y="57744"/>
                                  <a:pt x="0" y="52793"/>
                                </a:cubicBezTo>
                                <a:cubicBezTo>
                                  <a:pt x="12609" y="65503"/>
                                  <a:pt x="33145" y="65596"/>
                                  <a:pt x="45868" y="53001"/>
                                </a:cubicBezTo>
                                <a:cubicBezTo>
                                  <a:pt x="58592" y="40405"/>
                                  <a:pt x="58685" y="19891"/>
                                  <a:pt x="46076" y="7181"/>
                                </a:cubicBezTo>
                                <a:cubicBezTo>
                                  <a:pt x="43010" y="4090"/>
                                  <a:pt x="39352" y="1648"/>
                                  <a:pt x="3532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32" name="Google Shape;2632;p46"/>
                        <p:cNvSpPr/>
                        <p:nvPr/>
                      </p:nvSpPr>
                      <p:spPr>
                        <a:xfrm>
                          <a:off x="5734818" y="1432919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4"/>
                              </a:moveTo>
                              <a:cubicBezTo>
                                <a:pt x="20345" y="32931"/>
                                <a:pt x="11272" y="37585"/>
                                <a:pt x="5170" y="34194"/>
                              </a:cubicBezTo>
                              <a:cubicBezTo>
                                <a:pt x="-932" y="30799"/>
                                <a:pt x="-1749" y="20643"/>
                                <a:pt x="3341" y="11506"/>
                              </a:cubicBezTo>
                              <a:cubicBezTo>
                                <a:pt x="8433" y="2371"/>
                                <a:pt x="17506" y="-2284"/>
                                <a:pt x="23608" y="1109"/>
                              </a:cubicBezTo>
                              <a:cubicBezTo>
                                <a:pt x="29709" y="4503"/>
                                <a:pt x="30528" y="14658"/>
                                <a:pt x="25438" y="2379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33" name="Google Shape;2633;p46"/>
                      <p:cNvSpPr/>
                      <p:nvPr/>
                    </p:nvSpPr>
                    <p:spPr>
                      <a:xfrm>
                        <a:off x="5737142" y="1432241"/>
                        <a:ext cx="16877" cy="184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0" extrusionOk="0">
                            <a:moveTo>
                              <a:pt x="12792" y="12946"/>
                            </a:moveTo>
                            <a:cubicBezTo>
                              <a:pt x="8799" y="17611"/>
                              <a:pt x="3614" y="19729"/>
                              <a:pt x="1211" y="17677"/>
                            </a:cubicBezTo>
                            <a:cubicBezTo>
                              <a:pt x="-1193" y="15624"/>
                              <a:pt x="94" y="10178"/>
                              <a:pt x="4086" y="5514"/>
                            </a:cubicBezTo>
                            <a:cubicBezTo>
                              <a:pt x="8078" y="850"/>
                              <a:pt x="13263" y="-1268"/>
                              <a:pt x="15666" y="783"/>
                            </a:cubicBezTo>
                            <a:cubicBezTo>
                              <a:pt x="18071" y="2836"/>
                              <a:pt x="16784" y="8282"/>
                              <a:pt x="12792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34" name="Google Shape;2634;p46"/>
                    <p:cNvGrpSpPr/>
                    <p:nvPr/>
                  </p:nvGrpSpPr>
                  <p:grpSpPr>
                    <a:xfrm>
                      <a:off x="5842668" y="1370606"/>
                      <a:ext cx="129989" cy="129850"/>
                      <a:chOff x="5842668" y="1370606"/>
                      <a:chExt cx="129989" cy="129850"/>
                    </a:xfrm>
                  </p:grpSpPr>
                  <p:grpSp>
                    <p:nvGrpSpPr>
                      <p:cNvPr id="2635" name="Google Shape;2635;p46"/>
                      <p:cNvGrpSpPr/>
                      <p:nvPr/>
                    </p:nvGrpSpPr>
                    <p:grpSpPr>
                      <a:xfrm>
                        <a:off x="5842668" y="1370606"/>
                        <a:ext cx="129989" cy="129850"/>
                        <a:chOff x="5842668" y="1370606"/>
                        <a:chExt cx="129989" cy="129850"/>
                      </a:xfrm>
                    </p:grpSpPr>
                    <p:grpSp>
                      <p:nvGrpSpPr>
                        <p:cNvPr id="2636" name="Google Shape;2636;p46"/>
                        <p:cNvGrpSpPr/>
                        <p:nvPr/>
                      </p:nvGrpSpPr>
                      <p:grpSpPr>
                        <a:xfrm>
                          <a:off x="5842668" y="1370606"/>
                          <a:ext cx="129989" cy="129850"/>
                          <a:chOff x="5842668" y="1370606"/>
                          <a:chExt cx="129989" cy="129850"/>
                        </a:xfrm>
                      </p:grpSpPr>
                      <p:sp>
                        <p:nvSpPr>
                          <p:cNvPr id="2637" name="Google Shape;2637;p46"/>
                          <p:cNvSpPr/>
                          <p:nvPr/>
                        </p:nvSpPr>
                        <p:spPr>
                          <a:xfrm>
                            <a:off x="5842668" y="1370606"/>
                            <a:ext cx="129988" cy="1298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29988" h="129850" extrusionOk="0">
                                <a:moveTo>
                                  <a:pt x="129980" y="63910"/>
                                </a:moveTo>
                                <a:cubicBezTo>
                                  <a:pt x="130542" y="99763"/>
                                  <a:pt x="101901" y="129282"/>
                                  <a:pt x="66011" y="129843"/>
                                </a:cubicBezTo>
                                <a:cubicBezTo>
                                  <a:pt x="30120" y="130404"/>
                                  <a:pt x="569" y="101794"/>
                                  <a:pt x="8" y="65941"/>
                                </a:cubicBezTo>
                                <a:cubicBezTo>
                                  <a:pt x="-553" y="30088"/>
                                  <a:pt x="28087" y="569"/>
                                  <a:pt x="63978" y="8"/>
                                </a:cubicBezTo>
                                <a:cubicBezTo>
                                  <a:pt x="99868" y="-553"/>
                                  <a:pt x="129418" y="28055"/>
                                  <a:pt x="129980" y="63907"/>
                                </a:cubicBezTo>
                                <a:cubicBezTo>
                                  <a:pt x="129980" y="63908"/>
                                  <a:pt x="129980" y="63909"/>
                                  <a:pt x="129980" y="6391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38" name="Google Shape;2638;p46"/>
                          <p:cNvSpPr/>
                          <p:nvPr/>
                        </p:nvSpPr>
                        <p:spPr>
                          <a:xfrm>
                            <a:off x="5861593" y="1375471"/>
                            <a:ext cx="111064" cy="124908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1064" h="124908" extrusionOk="0">
                                <a:moveTo>
                                  <a:pt x="70716" y="0"/>
                                </a:moveTo>
                                <a:cubicBezTo>
                                  <a:pt x="95991" y="25403"/>
                                  <a:pt x="95865" y="66464"/>
                                  <a:pt x="70436" y="91712"/>
                                </a:cubicBezTo>
                                <a:cubicBezTo>
                                  <a:pt x="51912" y="110103"/>
                                  <a:pt x="24158" y="115615"/>
                                  <a:pt x="0" y="105700"/>
                                </a:cubicBezTo>
                                <a:cubicBezTo>
                                  <a:pt x="25245" y="131148"/>
                                  <a:pt x="66361" y="131334"/>
                                  <a:pt x="91836" y="106116"/>
                                </a:cubicBezTo>
                                <a:cubicBezTo>
                                  <a:pt x="117311" y="80898"/>
                                  <a:pt x="117497" y="39825"/>
                                  <a:pt x="92253" y="14378"/>
                                </a:cubicBezTo>
                                <a:cubicBezTo>
                                  <a:pt x="86113" y="8189"/>
                                  <a:pt x="78789" y="3299"/>
                                  <a:pt x="70717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39" name="Google Shape;2639;p46"/>
                        <p:cNvSpPr/>
                        <p:nvPr/>
                      </p:nvSpPr>
                      <p:spPr>
                        <a:xfrm>
                          <a:off x="5854483" y="1385798"/>
                          <a:ext cx="57620" cy="706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620" h="70681" extrusionOk="0">
                              <a:moveTo>
                                <a:pt x="50930" y="47641"/>
                              </a:moveTo>
                              <a:cubicBezTo>
                                <a:pt x="40736" y="65933"/>
                                <a:pt x="22570" y="75255"/>
                                <a:pt x="10353" y="68461"/>
                              </a:cubicBezTo>
                              <a:cubicBezTo>
                                <a:pt x="-1864" y="61668"/>
                                <a:pt x="-3504" y="41332"/>
                                <a:pt x="6690" y="23039"/>
                              </a:cubicBezTo>
                              <a:cubicBezTo>
                                <a:pt x="16884" y="4748"/>
                                <a:pt x="35051" y="-4573"/>
                                <a:pt x="47267" y="2220"/>
                              </a:cubicBezTo>
                              <a:cubicBezTo>
                                <a:pt x="59484" y="9014"/>
                                <a:pt x="61124" y="29350"/>
                                <a:pt x="50930" y="476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40" name="Google Shape;2640;p46"/>
                      <p:cNvSpPr/>
                      <p:nvPr/>
                    </p:nvSpPr>
                    <p:spPr>
                      <a:xfrm>
                        <a:off x="5859137" y="1384440"/>
                        <a:ext cx="33789" cy="369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789" h="36962" extrusionOk="0">
                            <a:moveTo>
                              <a:pt x="25610" y="25923"/>
                            </a:moveTo>
                            <a:cubicBezTo>
                              <a:pt x="17616" y="35262"/>
                              <a:pt x="7236" y="39504"/>
                              <a:pt x="2424" y="35393"/>
                            </a:cubicBezTo>
                            <a:cubicBezTo>
                              <a:pt x="-2389" y="31285"/>
                              <a:pt x="188" y="20380"/>
                              <a:pt x="8182" y="11041"/>
                            </a:cubicBezTo>
                            <a:cubicBezTo>
                              <a:pt x="16174" y="1700"/>
                              <a:pt x="26553" y="-2539"/>
                              <a:pt x="31366" y="1568"/>
                            </a:cubicBezTo>
                            <a:cubicBezTo>
                              <a:pt x="36179" y="5679"/>
                              <a:pt x="33602" y="16582"/>
                              <a:pt x="25610" y="25923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41" name="Google Shape;2641;p46"/>
                    <p:cNvGrpSpPr/>
                    <p:nvPr/>
                  </p:nvGrpSpPr>
                  <p:grpSpPr>
                    <a:xfrm>
                      <a:off x="5758471" y="1327629"/>
                      <a:ext cx="44033" cy="43986"/>
                      <a:chOff x="5758471" y="1327629"/>
                      <a:chExt cx="44033" cy="43986"/>
                    </a:xfrm>
                  </p:grpSpPr>
                  <p:grpSp>
                    <p:nvGrpSpPr>
                      <p:cNvPr id="2642" name="Google Shape;2642;p46"/>
                      <p:cNvGrpSpPr/>
                      <p:nvPr/>
                    </p:nvGrpSpPr>
                    <p:grpSpPr>
                      <a:xfrm>
                        <a:off x="5758471" y="1327629"/>
                        <a:ext cx="44033" cy="43986"/>
                        <a:chOff x="5758471" y="1327629"/>
                        <a:chExt cx="44033" cy="43986"/>
                      </a:xfrm>
                    </p:grpSpPr>
                    <p:grpSp>
                      <p:nvGrpSpPr>
                        <p:cNvPr id="2643" name="Google Shape;2643;p46"/>
                        <p:cNvGrpSpPr/>
                        <p:nvPr/>
                      </p:nvGrpSpPr>
                      <p:grpSpPr>
                        <a:xfrm>
                          <a:off x="5758471" y="1327629"/>
                          <a:ext cx="44033" cy="43986"/>
                          <a:chOff x="5758471" y="1327629"/>
                          <a:chExt cx="44033" cy="43986"/>
                        </a:xfrm>
                      </p:grpSpPr>
                      <p:sp>
                        <p:nvSpPr>
                          <p:cNvPr id="2644" name="Google Shape;2644;p46"/>
                          <p:cNvSpPr/>
                          <p:nvPr/>
                        </p:nvSpPr>
                        <p:spPr>
                          <a:xfrm>
                            <a:off x="5758471" y="1327629"/>
                            <a:ext cx="44033" cy="4398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4033" h="43986" extrusionOk="0">
                                <a:moveTo>
                                  <a:pt x="44030" y="21649"/>
                                </a:moveTo>
                                <a:cubicBezTo>
                                  <a:pt x="44221" y="33794"/>
                                  <a:pt x="34519" y="43793"/>
                                  <a:pt x="22362" y="43984"/>
                                </a:cubicBezTo>
                                <a:cubicBezTo>
                                  <a:pt x="10204" y="44174"/>
                                  <a:pt x="193" y="34483"/>
                                  <a:pt x="3" y="22338"/>
                                </a:cubicBezTo>
                                <a:cubicBezTo>
                                  <a:pt x="-188" y="10193"/>
                                  <a:pt x="9514" y="193"/>
                                  <a:pt x="21672" y="3"/>
                                </a:cubicBezTo>
                                <a:cubicBezTo>
                                  <a:pt x="33830" y="-187"/>
                                  <a:pt x="43840" y="9504"/>
                                  <a:pt x="44030" y="2164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45" name="Google Shape;2645;p46"/>
                          <p:cNvSpPr/>
                          <p:nvPr/>
                        </p:nvSpPr>
                        <p:spPr>
                          <a:xfrm>
                            <a:off x="5764882" y="1329277"/>
                            <a:ext cx="37621" cy="4231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37621" h="42311" extrusionOk="0">
                                <a:moveTo>
                                  <a:pt x="23955" y="0"/>
                                </a:moveTo>
                                <a:cubicBezTo>
                                  <a:pt x="32516" y="8605"/>
                                  <a:pt x="32473" y="22514"/>
                                  <a:pt x="23858" y="31066"/>
                                </a:cubicBezTo>
                                <a:cubicBezTo>
                                  <a:pt x="17584" y="37296"/>
                                  <a:pt x="8183" y="39163"/>
                                  <a:pt x="0" y="35804"/>
                                </a:cubicBezTo>
                                <a:cubicBezTo>
                                  <a:pt x="8551" y="44425"/>
                                  <a:pt x="22479" y="44488"/>
                                  <a:pt x="31108" y="35945"/>
                                </a:cubicBezTo>
                                <a:cubicBezTo>
                                  <a:pt x="39737" y="27403"/>
                                  <a:pt x="39801" y="13490"/>
                                  <a:pt x="31249" y="4870"/>
                                </a:cubicBezTo>
                                <a:cubicBezTo>
                                  <a:pt x="29170" y="2774"/>
                                  <a:pt x="26689" y="1118"/>
                                  <a:pt x="2395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46" name="Google Shape;2646;p46"/>
                        <p:cNvSpPr/>
                        <p:nvPr/>
                      </p:nvSpPr>
                      <p:spPr>
                        <a:xfrm>
                          <a:off x="5762473" y="1332775"/>
                          <a:ext cx="19518" cy="2394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518" h="23942" extrusionOk="0">
                              <a:moveTo>
                                <a:pt x="17252" y="16139"/>
                              </a:moveTo>
                              <a:cubicBezTo>
                                <a:pt x="13799" y="22334"/>
                                <a:pt x="7646" y="25491"/>
                                <a:pt x="3507" y="23190"/>
                              </a:cubicBezTo>
                              <a:cubicBezTo>
                                <a:pt x="-631" y="20889"/>
                                <a:pt x="-1188" y="14000"/>
                                <a:pt x="2266" y="7805"/>
                              </a:cubicBezTo>
                              <a:cubicBezTo>
                                <a:pt x="5720" y="1609"/>
                                <a:pt x="11873" y="-1549"/>
                                <a:pt x="16011" y="751"/>
                              </a:cubicBezTo>
                              <a:cubicBezTo>
                                <a:pt x="20150" y="3053"/>
                                <a:pt x="20705" y="9941"/>
                                <a:pt x="17252" y="161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47" name="Google Shape;2647;p46"/>
                      <p:cNvSpPr/>
                      <p:nvPr/>
                    </p:nvSpPr>
                    <p:spPr>
                      <a:xfrm>
                        <a:off x="5764050" y="1332315"/>
                        <a:ext cx="11446" cy="1252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46" h="12521" extrusionOk="0">
                            <a:moveTo>
                              <a:pt x="8674" y="8780"/>
                            </a:moveTo>
                            <a:cubicBezTo>
                              <a:pt x="5967" y="11945"/>
                              <a:pt x="2450" y="13382"/>
                              <a:pt x="820" y="11989"/>
                            </a:cubicBezTo>
                            <a:cubicBezTo>
                              <a:pt x="-809" y="10597"/>
                              <a:pt x="65" y="6904"/>
                              <a:pt x="2770" y="3740"/>
                            </a:cubicBezTo>
                            <a:cubicBezTo>
                              <a:pt x="5478" y="575"/>
                              <a:pt x="8995" y="-860"/>
                              <a:pt x="10625" y="531"/>
                            </a:cubicBezTo>
                            <a:cubicBezTo>
                              <a:pt x="12256" y="1924"/>
                              <a:pt x="11383" y="5618"/>
                              <a:pt x="8674" y="878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48" name="Google Shape;2648;p46"/>
                    <p:cNvGrpSpPr/>
                    <p:nvPr/>
                  </p:nvGrpSpPr>
                  <p:grpSpPr>
                    <a:xfrm>
                      <a:off x="5840430" y="2013171"/>
                      <a:ext cx="64922" cy="64853"/>
                      <a:chOff x="5840430" y="2013171"/>
                      <a:chExt cx="64922" cy="64853"/>
                    </a:xfrm>
                  </p:grpSpPr>
                  <p:grpSp>
                    <p:nvGrpSpPr>
                      <p:cNvPr id="2649" name="Google Shape;2649;p46"/>
                      <p:cNvGrpSpPr/>
                      <p:nvPr/>
                    </p:nvGrpSpPr>
                    <p:grpSpPr>
                      <a:xfrm>
                        <a:off x="5840430" y="2013171"/>
                        <a:ext cx="64922" cy="64853"/>
                        <a:chOff x="5840430" y="2013171"/>
                        <a:chExt cx="64922" cy="64853"/>
                      </a:xfrm>
                    </p:grpSpPr>
                    <p:grpSp>
                      <p:nvGrpSpPr>
                        <p:cNvPr id="2650" name="Google Shape;2650;p46"/>
                        <p:cNvGrpSpPr/>
                        <p:nvPr/>
                      </p:nvGrpSpPr>
                      <p:grpSpPr>
                        <a:xfrm>
                          <a:off x="5840430" y="2013171"/>
                          <a:ext cx="64922" cy="64853"/>
                          <a:chOff x="5840430" y="2013171"/>
                          <a:chExt cx="64922" cy="64853"/>
                        </a:xfrm>
                      </p:grpSpPr>
                      <p:sp>
                        <p:nvSpPr>
                          <p:cNvPr id="2651" name="Google Shape;2651;p46"/>
                          <p:cNvSpPr/>
                          <p:nvPr/>
                        </p:nvSpPr>
                        <p:spPr>
                          <a:xfrm>
                            <a:off x="5840430" y="2013171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8" y="-277"/>
                                  <a:pt x="64637" y="14011"/>
                                  <a:pt x="64918" y="31916"/>
                                </a:cubicBezTo>
                                <a:cubicBezTo>
                                  <a:pt x="64918" y="31918"/>
                                  <a:pt x="64918" y="31919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52" name="Google Shape;2652;p46"/>
                          <p:cNvSpPr/>
                          <p:nvPr/>
                        </p:nvSpPr>
                        <p:spPr>
                          <a:xfrm>
                            <a:off x="5849882" y="2015601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18" y="0"/>
                                </a:moveTo>
                                <a:cubicBezTo>
                                  <a:pt x="47942" y="12687"/>
                                  <a:pt x="47879" y="33195"/>
                                  <a:pt x="35179" y="45805"/>
                                </a:cubicBezTo>
                                <a:cubicBezTo>
                                  <a:pt x="25927" y="54990"/>
                                  <a:pt x="12066" y="57743"/>
                                  <a:pt x="0" y="52791"/>
                                </a:cubicBezTo>
                                <a:cubicBezTo>
                                  <a:pt x="12608" y="65501"/>
                                  <a:pt x="33144" y="65594"/>
                                  <a:pt x="45867" y="52999"/>
                                </a:cubicBezTo>
                                <a:cubicBezTo>
                                  <a:pt x="58590" y="40404"/>
                                  <a:pt x="58683" y="19891"/>
                                  <a:pt x="46075" y="7181"/>
                                </a:cubicBezTo>
                                <a:cubicBezTo>
                                  <a:pt x="43009" y="4090"/>
                                  <a:pt x="39350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53" name="Google Shape;2653;p46"/>
                        <p:cNvSpPr/>
                        <p:nvPr/>
                      </p:nvSpPr>
                      <p:spPr>
                        <a:xfrm>
                          <a:off x="5846330" y="2020758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7" y="23795"/>
                              </a:moveTo>
                              <a:cubicBezTo>
                                <a:pt x="20346" y="32931"/>
                                <a:pt x="11273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0" y="11508"/>
                              </a:cubicBezTo>
                              <a:cubicBezTo>
                                <a:pt x="8432" y="2371"/>
                                <a:pt x="17506" y="-2284"/>
                                <a:pt x="23607" y="1108"/>
                              </a:cubicBezTo>
                              <a:cubicBezTo>
                                <a:pt x="29709" y="4502"/>
                                <a:pt x="30529" y="14658"/>
                                <a:pt x="25437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54" name="Google Shape;2654;p46"/>
                      <p:cNvSpPr/>
                      <p:nvPr/>
                    </p:nvSpPr>
                    <p:spPr>
                      <a:xfrm>
                        <a:off x="5848655" y="2020080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6"/>
                            </a:moveTo>
                            <a:cubicBezTo>
                              <a:pt x="8798" y="17612"/>
                              <a:pt x="3615" y="19731"/>
                              <a:pt x="1210" y="17677"/>
                            </a:cubicBezTo>
                            <a:cubicBezTo>
                              <a:pt x="-1193" y="15625"/>
                              <a:pt x="95" y="10180"/>
                              <a:pt x="4086" y="5514"/>
                            </a:cubicBezTo>
                            <a:cubicBezTo>
                              <a:pt x="8078" y="849"/>
                              <a:pt x="13262" y="-1269"/>
                              <a:pt x="15666" y="784"/>
                            </a:cubicBezTo>
                            <a:cubicBezTo>
                              <a:pt x="18070" y="2836"/>
                              <a:pt x="16782" y="8282"/>
                              <a:pt x="12790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55" name="Google Shape;2655;p46"/>
                <p:cNvGrpSpPr/>
                <p:nvPr/>
              </p:nvGrpSpPr>
              <p:grpSpPr>
                <a:xfrm>
                  <a:off x="7240330" y="1170351"/>
                  <a:ext cx="475468" cy="2419045"/>
                  <a:chOff x="6197319" y="1331816"/>
                  <a:chExt cx="431890" cy="2197334"/>
                </a:xfrm>
              </p:grpSpPr>
              <p:grpSp>
                <p:nvGrpSpPr>
                  <p:cNvPr id="2656" name="Google Shape;2656;p46"/>
                  <p:cNvGrpSpPr/>
                  <p:nvPr/>
                </p:nvGrpSpPr>
                <p:grpSpPr>
                  <a:xfrm>
                    <a:off x="6197319" y="1554467"/>
                    <a:ext cx="431890" cy="1974683"/>
                    <a:chOff x="6197319" y="1554467"/>
                    <a:chExt cx="431890" cy="1974683"/>
                  </a:xfrm>
                </p:grpSpPr>
                <p:sp>
                  <p:nvSpPr>
                    <p:cNvPr id="2657" name="Google Shape;2657;p46"/>
                    <p:cNvSpPr/>
                    <p:nvPr/>
                  </p:nvSpPr>
                  <p:spPr>
                    <a:xfrm>
                      <a:off x="6197319" y="1554467"/>
                      <a:ext cx="431890" cy="1068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890" h="106809" extrusionOk="0">
                          <a:moveTo>
                            <a:pt x="378539" y="106809"/>
                          </a:moveTo>
                          <a:lnTo>
                            <a:pt x="53244" y="106484"/>
                          </a:lnTo>
                          <a:cubicBezTo>
                            <a:pt x="23810" y="106455"/>
                            <a:pt x="-28" y="82596"/>
                            <a:pt x="0" y="53193"/>
                          </a:cubicBezTo>
                          <a:cubicBezTo>
                            <a:pt x="0" y="53192"/>
                            <a:pt x="0" y="53190"/>
                            <a:pt x="0" y="53189"/>
                          </a:cubicBezTo>
                          <a:lnTo>
                            <a:pt x="0" y="53189"/>
                          </a:lnTo>
                          <a:cubicBezTo>
                            <a:pt x="29" y="23785"/>
                            <a:pt x="23915" y="-29"/>
                            <a:pt x="53351" y="0"/>
                          </a:cubicBezTo>
                          <a:cubicBezTo>
                            <a:pt x="53351" y="0"/>
                            <a:pt x="53351" y="0"/>
                            <a:pt x="53351" y="0"/>
                          </a:cubicBezTo>
                          <a:lnTo>
                            <a:pt x="378646" y="325"/>
                          </a:lnTo>
                          <a:cubicBezTo>
                            <a:pt x="408081" y="354"/>
                            <a:pt x="431920" y="24214"/>
                            <a:pt x="431891" y="53618"/>
                          </a:cubicBezTo>
                          <a:cubicBezTo>
                            <a:pt x="431891" y="53618"/>
                            <a:pt x="431891" y="53619"/>
                            <a:pt x="431891" y="53619"/>
                          </a:cubicBezTo>
                          <a:lnTo>
                            <a:pt x="431891" y="53619"/>
                          </a:lnTo>
                          <a:cubicBezTo>
                            <a:pt x="431861" y="83024"/>
                            <a:pt x="407976" y="106838"/>
                            <a:pt x="378539" y="10680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658" name="Google Shape;2658;p46"/>
                    <p:cNvGrpSpPr/>
                    <p:nvPr/>
                  </p:nvGrpSpPr>
                  <p:grpSpPr>
                    <a:xfrm>
                      <a:off x="6252507" y="1660947"/>
                      <a:ext cx="319695" cy="1868203"/>
                      <a:chOff x="6252507" y="1660947"/>
                      <a:chExt cx="319695" cy="1868203"/>
                    </a:xfrm>
                  </p:grpSpPr>
                  <p:sp>
                    <p:nvSpPr>
                      <p:cNvPr id="2659" name="Google Shape;2659;p46"/>
                      <p:cNvSpPr/>
                      <p:nvPr/>
                    </p:nvSpPr>
                    <p:spPr>
                      <a:xfrm>
                        <a:off x="6252507" y="1660954"/>
                        <a:ext cx="319695" cy="1868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9695" h="1868196" extrusionOk="0">
                            <a:moveTo>
                              <a:pt x="158835" y="1868196"/>
                            </a:moveTo>
                            <a:lnTo>
                              <a:pt x="158835" y="1868196"/>
                            </a:lnTo>
                            <a:cubicBezTo>
                              <a:pt x="71026" y="1868110"/>
                              <a:pt x="-87" y="1796932"/>
                              <a:pt x="0" y="1709216"/>
                            </a:cubicBezTo>
                            <a:cubicBezTo>
                              <a:pt x="0" y="1709215"/>
                              <a:pt x="0" y="1709214"/>
                              <a:pt x="0" y="1709213"/>
                            </a:cubicBezTo>
                            <a:lnTo>
                              <a:pt x="1710" y="0"/>
                            </a:lnTo>
                            <a:lnTo>
                              <a:pt x="319696" y="318"/>
                            </a:lnTo>
                            <a:lnTo>
                              <a:pt x="317985" y="1709530"/>
                            </a:lnTo>
                            <a:cubicBezTo>
                              <a:pt x="317899" y="1797245"/>
                              <a:pt x="246647" y="1868283"/>
                              <a:pt x="158838" y="1868196"/>
                            </a:cubicBezTo>
                            <a:cubicBezTo>
                              <a:pt x="158837" y="1868196"/>
                              <a:pt x="158836" y="1868196"/>
                              <a:pt x="158834" y="18681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60" name="Google Shape;2660;p46"/>
                      <p:cNvSpPr/>
                      <p:nvPr/>
                    </p:nvSpPr>
                    <p:spPr>
                      <a:xfrm>
                        <a:off x="6299963" y="1661002"/>
                        <a:ext cx="224779" cy="182090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779" h="1820902" extrusionOk="0">
                            <a:moveTo>
                              <a:pt x="111426" y="1820902"/>
                            </a:moveTo>
                            <a:cubicBezTo>
                              <a:pt x="49151" y="1820049"/>
                              <a:pt x="-687" y="1769011"/>
                              <a:pt x="7" y="1706800"/>
                            </a:cubicBezTo>
                            <a:lnTo>
                              <a:pt x="1715" y="0"/>
                            </a:lnTo>
                            <a:lnTo>
                              <a:pt x="224780" y="223"/>
                            </a:lnTo>
                            <a:lnTo>
                              <a:pt x="223073" y="1707022"/>
                            </a:lnTo>
                            <a:cubicBezTo>
                              <a:pt x="223642" y="1769235"/>
                              <a:pt x="173703" y="1820173"/>
                              <a:pt x="111426" y="182090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61" name="Google Shape;2661;p46"/>
                      <p:cNvSpPr/>
                      <p:nvPr/>
                    </p:nvSpPr>
                    <p:spPr>
                      <a:xfrm rot="-5400000">
                        <a:off x="6406098" y="1509220"/>
                        <a:ext cx="14195" cy="3176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95" h="317649" extrusionOk="0">
                            <a:moveTo>
                              <a:pt x="0" y="0"/>
                            </a:moveTo>
                            <a:lnTo>
                              <a:pt x="14196" y="0"/>
                            </a:lnTo>
                            <a:lnTo>
                              <a:pt x="14196" y="317649"/>
                            </a:lnTo>
                            <a:lnTo>
                              <a:pt x="0" y="317649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62" name="Google Shape;2662;p46"/>
                  <p:cNvGrpSpPr/>
                  <p:nvPr/>
                </p:nvGrpSpPr>
                <p:grpSpPr>
                  <a:xfrm>
                    <a:off x="6299938" y="2224860"/>
                    <a:ext cx="224210" cy="1257045"/>
                    <a:chOff x="6299938" y="2224860"/>
                    <a:chExt cx="224210" cy="1257045"/>
                  </a:xfrm>
                </p:grpSpPr>
                <p:grpSp>
                  <p:nvGrpSpPr>
                    <p:cNvPr id="2663" name="Google Shape;2663;p46"/>
                    <p:cNvGrpSpPr/>
                    <p:nvPr/>
                  </p:nvGrpSpPr>
                  <p:grpSpPr>
                    <a:xfrm>
                      <a:off x="6299938" y="2255565"/>
                      <a:ext cx="224210" cy="1226340"/>
                      <a:chOff x="6299938" y="2255565"/>
                      <a:chExt cx="224210" cy="1226340"/>
                    </a:xfrm>
                  </p:grpSpPr>
                  <p:grpSp>
                    <p:nvGrpSpPr>
                      <p:cNvPr id="2664" name="Google Shape;2664;p46"/>
                      <p:cNvGrpSpPr/>
                      <p:nvPr/>
                    </p:nvGrpSpPr>
                    <p:grpSpPr>
                      <a:xfrm>
                        <a:off x="6299938" y="2255565"/>
                        <a:ext cx="224210" cy="1226340"/>
                        <a:chOff x="6299938" y="2255565"/>
                        <a:chExt cx="224210" cy="1226340"/>
                      </a:xfrm>
                    </p:grpSpPr>
                    <p:sp>
                      <p:nvSpPr>
                        <p:cNvPr id="2665" name="Google Shape;2665;p46"/>
                        <p:cNvSpPr/>
                        <p:nvPr/>
                      </p:nvSpPr>
                      <p:spPr>
                        <a:xfrm>
                          <a:off x="6299938" y="2255565"/>
                          <a:ext cx="224210" cy="122634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24210" h="1226340" extrusionOk="0">
                              <a:moveTo>
                                <a:pt x="1146" y="0"/>
                              </a:moveTo>
                              <a:lnTo>
                                <a:pt x="32" y="1112236"/>
                              </a:lnTo>
                              <a:cubicBezTo>
                                <a:pt x="-1438" y="1173768"/>
                                <a:pt x="47305" y="1224839"/>
                                <a:pt x="108901" y="1226308"/>
                              </a:cubicBezTo>
                              <a:cubicBezTo>
                                <a:pt x="170498" y="1227776"/>
                                <a:pt x="221623" y="1179086"/>
                                <a:pt x="223093" y="1117554"/>
                              </a:cubicBezTo>
                              <a:cubicBezTo>
                                <a:pt x="223134" y="1115856"/>
                                <a:pt x="223135" y="1114157"/>
                                <a:pt x="223098" y="1112459"/>
                              </a:cubicBezTo>
                              <a:lnTo>
                                <a:pt x="224210" y="223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666" name="Google Shape;2666;p46"/>
                        <p:cNvSpPr/>
                        <p:nvPr/>
                      </p:nvSpPr>
                      <p:spPr>
                        <a:xfrm>
                          <a:off x="6375799" y="2255717"/>
                          <a:ext cx="148349" cy="12261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8349" h="1226187" extrusionOk="0">
                              <a:moveTo>
                                <a:pt x="77159" y="0"/>
                              </a:moveTo>
                              <a:lnTo>
                                <a:pt x="76045" y="1112236"/>
                              </a:lnTo>
                              <a:cubicBezTo>
                                <a:pt x="76234" y="1160684"/>
                                <a:pt x="45728" y="1203951"/>
                                <a:pt x="0" y="1220093"/>
                              </a:cubicBezTo>
                              <a:cubicBezTo>
                                <a:pt x="11440" y="1224093"/>
                                <a:pt x="23470" y="1226153"/>
                                <a:pt x="35590" y="1226187"/>
                              </a:cubicBezTo>
                              <a:cubicBezTo>
                                <a:pt x="97867" y="1225458"/>
                                <a:pt x="147806" y="1174520"/>
                                <a:pt x="147237" y="1112307"/>
                              </a:cubicBezTo>
                              <a:lnTo>
                                <a:pt x="148349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67" name="Google Shape;2667;p46"/>
                      <p:cNvSpPr/>
                      <p:nvPr/>
                    </p:nvSpPr>
                    <p:spPr>
                      <a:xfrm>
                        <a:off x="6310266" y="2286392"/>
                        <a:ext cx="126035" cy="106831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6035" h="1068313" extrusionOk="0">
                            <a:moveTo>
                              <a:pt x="126035" y="13557"/>
                            </a:moveTo>
                            <a:cubicBezTo>
                              <a:pt x="126035" y="13557"/>
                              <a:pt x="51672" y="21384"/>
                              <a:pt x="1070" y="0"/>
                            </a:cubicBezTo>
                            <a:lnTo>
                              <a:pt x="0" y="1068314"/>
                            </a:lnTo>
                            <a:cubicBezTo>
                              <a:pt x="0" y="1068314"/>
                              <a:pt x="25652" y="532874"/>
                              <a:pt x="32561" y="113282"/>
                            </a:cubicBezTo>
                            <a:cubicBezTo>
                              <a:pt x="33326" y="79894"/>
                              <a:pt x="55121" y="50632"/>
                              <a:pt x="86915" y="40307"/>
                            </a:cubicBezTo>
                            <a:cubicBezTo>
                              <a:pt x="104145" y="34519"/>
                              <a:pt x="120287" y="25967"/>
                              <a:pt x="126035" y="1355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668" name="Google Shape;2668;p46"/>
                    <p:cNvSpPr/>
                    <p:nvPr/>
                  </p:nvSpPr>
                  <p:spPr>
                    <a:xfrm>
                      <a:off x="6301083" y="2224860"/>
                      <a:ext cx="223064" cy="616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064" h="61632" extrusionOk="0">
                          <a:moveTo>
                            <a:pt x="223065" y="30928"/>
                          </a:moveTo>
                          <a:cubicBezTo>
                            <a:pt x="223048" y="47947"/>
                            <a:pt x="173099" y="61694"/>
                            <a:pt x="111502" y="61632"/>
                          </a:cubicBezTo>
                          <a:cubicBezTo>
                            <a:pt x="49904" y="61571"/>
                            <a:pt x="-17" y="47723"/>
                            <a:pt x="0" y="30705"/>
                          </a:cubicBezTo>
                          <a:cubicBezTo>
                            <a:pt x="17" y="13685"/>
                            <a:pt x="49965" y="-63"/>
                            <a:pt x="111563" y="0"/>
                          </a:cubicBezTo>
                          <a:cubicBezTo>
                            <a:pt x="173160" y="61"/>
                            <a:pt x="223082" y="13907"/>
                            <a:pt x="223065" y="309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669" name="Google Shape;2669;p46"/>
                    <p:cNvGrpSpPr/>
                    <p:nvPr/>
                  </p:nvGrpSpPr>
                  <p:grpSpPr>
                    <a:xfrm>
                      <a:off x="6333095" y="2390131"/>
                      <a:ext cx="100360" cy="957280"/>
                      <a:chOff x="6333095" y="2390131"/>
                      <a:chExt cx="100360" cy="957280"/>
                    </a:xfrm>
                  </p:grpSpPr>
                  <p:sp>
                    <p:nvSpPr>
                      <p:cNvPr id="2670" name="Google Shape;2670;p46"/>
                      <p:cNvSpPr/>
                      <p:nvPr/>
                    </p:nvSpPr>
                    <p:spPr>
                      <a:xfrm>
                        <a:off x="6369745" y="2390131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7"/>
                            </a:moveTo>
                            <a:cubicBezTo>
                              <a:pt x="42702" y="33140"/>
                              <a:pt x="33131" y="42682"/>
                              <a:pt x="21335" y="42669"/>
                            </a:cubicBezTo>
                            <a:cubicBezTo>
                              <a:pt x="9540" y="42657"/>
                              <a:pt x="-12" y="33096"/>
                              <a:pt x="0" y="21313"/>
                            </a:cubicBezTo>
                            <a:cubicBezTo>
                              <a:pt x="12" y="9530"/>
                              <a:pt x="9584" y="-12"/>
                              <a:pt x="21379" y="0"/>
                            </a:cubicBezTo>
                            <a:cubicBezTo>
                              <a:pt x="33174" y="12"/>
                              <a:pt x="42726" y="9573"/>
                              <a:pt x="42714" y="21356"/>
                            </a:cubicBezTo>
                            <a:cubicBezTo>
                              <a:pt x="42714" y="21356"/>
                              <a:pt x="42714" y="21356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1" name="Google Shape;2671;p46"/>
                      <p:cNvSpPr/>
                      <p:nvPr/>
                    </p:nvSpPr>
                    <p:spPr>
                      <a:xfrm>
                        <a:off x="6347603" y="3175127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5"/>
                            </a:moveTo>
                            <a:cubicBezTo>
                              <a:pt x="42703" y="33138"/>
                              <a:pt x="33133" y="42681"/>
                              <a:pt x="21337" y="42669"/>
                            </a:cubicBezTo>
                            <a:cubicBezTo>
                              <a:pt x="9542" y="42658"/>
                              <a:pt x="-11" y="33098"/>
                              <a:pt x="0" y="21315"/>
                            </a:cubicBezTo>
                            <a:cubicBezTo>
                              <a:pt x="11" y="9532"/>
                              <a:pt x="9582" y="-11"/>
                              <a:pt x="21377" y="0"/>
                            </a:cubicBezTo>
                            <a:cubicBezTo>
                              <a:pt x="21378" y="0"/>
                              <a:pt x="21378" y="0"/>
                              <a:pt x="21379" y="0"/>
                            </a:cubicBezTo>
                            <a:cubicBezTo>
                              <a:pt x="33174" y="12"/>
                              <a:pt x="42726" y="9573"/>
                              <a:pt x="42714" y="21355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2" name="Google Shape;2672;p46"/>
                      <p:cNvSpPr/>
                      <p:nvPr/>
                    </p:nvSpPr>
                    <p:spPr>
                      <a:xfrm>
                        <a:off x="6396763" y="2991776"/>
                        <a:ext cx="30202" cy="30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2" h="30170" extrusionOk="0">
                            <a:moveTo>
                              <a:pt x="30202" y="15101"/>
                            </a:moveTo>
                            <a:cubicBezTo>
                              <a:pt x="30193" y="23433"/>
                              <a:pt x="23425" y="30179"/>
                              <a:pt x="15085" y="30170"/>
                            </a:cubicBezTo>
                            <a:cubicBezTo>
                              <a:pt x="6745" y="30162"/>
                              <a:pt x="-9" y="23400"/>
                              <a:pt x="0" y="15069"/>
                            </a:cubicBezTo>
                            <a:cubicBezTo>
                              <a:pt x="9" y="6738"/>
                              <a:pt x="6776" y="-8"/>
                              <a:pt x="15115" y="0"/>
                            </a:cubicBezTo>
                            <a:cubicBezTo>
                              <a:pt x="23455" y="8"/>
                              <a:pt x="30210" y="6768"/>
                              <a:pt x="30202" y="15100"/>
                            </a:cubicBezTo>
                            <a:cubicBezTo>
                              <a:pt x="30202" y="15100"/>
                              <a:pt x="30202" y="15101"/>
                              <a:pt x="30202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3" name="Google Shape;2673;p46"/>
                      <p:cNvSpPr/>
                      <p:nvPr/>
                    </p:nvSpPr>
                    <p:spPr>
                      <a:xfrm>
                        <a:off x="6333095" y="2587688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1"/>
                            </a:moveTo>
                            <a:cubicBezTo>
                              <a:pt x="30196" y="23433"/>
                              <a:pt x="23428" y="30181"/>
                              <a:pt x="15087" y="30172"/>
                            </a:cubicBezTo>
                            <a:cubicBezTo>
                              <a:pt x="6747" y="30164"/>
                              <a:pt x="-8" y="23403"/>
                              <a:pt x="0" y="15071"/>
                            </a:cubicBezTo>
                            <a:cubicBezTo>
                              <a:pt x="8" y="6739"/>
                              <a:pt x="6777" y="-8"/>
                              <a:pt x="15117" y="0"/>
                            </a:cubicBezTo>
                            <a:cubicBezTo>
                              <a:pt x="23458" y="9"/>
                              <a:pt x="30212" y="6770"/>
                              <a:pt x="30204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4" name="Google Shape;2674;p46"/>
                      <p:cNvSpPr/>
                      <p:nvPr/>
                    </p:nvSpPr>
                    <p:spPr>
                      <a:xfrm>
                        <a:off x="6390432" y="2520161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3" y="6811"/>
                            </a:moveTo>
                            <a:cubicBezTo>
                              <a:pt x="13620" y="10569"/>
                              <a:pt x="10567" y="13613"/>
                              <a:pt x="6805" y="13609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6" y="-4"/>
                              <a:pt x="6818" y="0"/>
                            </a:cubicBezTo>
                            <a:cubicBezTo>
                              <a:pt x="10580" y="3"/>
                              <a:pt x="13627" y="3052"/>
                              <a:pt x="13624" y="6810"/>
                            </a:cubicBezTo>
                            <a:cubicBezTo>
                              <a:pt x="13624" y="6810"/>
                              <a:pt x="13624" y="6811"/>
                              <a:pt x="13624" y="681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5" name="Google Shape;2675;p46"/>
                      <p:cNvSpPr/>
                      <p:nvPr/>
                    </p:nvSpPr>
                    <p:spPr>
                      <a:xfrm>
                        <a:off x="6389617" y="3333802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3" y="13605"/>
                              <a:pt x="-4" y="10556"/>
                              <a:pt x="0" y="6798"/>
                            </a:cubicBezTo>
                            <a:cubicBezTo>
                              <a:pt x="4" y="3039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7" y="3053"/>
                              <a:pt x="13624" y="6811"/>
                            </a:cubicBezTo>
                            <a:cubicBezTo>
                              <a:pt x="13624" y="6811"/>
                              <a:pt x="13624" y="6811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6" name="Google Shape;2676;p46"/>
                      <p:cNvSpPr/>
                      <p:nvPr/>
                    </p:nvSpPr>
                    <p:spPr>
                      <a:xfrm>
                        <a:off x="6356199" y="2883064"/>
                        <a:ext cx="13624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4" h="13609" extrusionOk="0">
                            <a:moveTo>
                              <a:pt x="13624" y="6812"/>
                            </a:moveTo>
                            <a:cubicBezTo>
                              <a:pt x="13621" y="10570"/>
                              <a:pt x="10568" y="13614"/>
                              <a:pt x="6806" y="13610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8" y="3053"/>
                              <a:pt x="13624" y="6811"/>
                            </a:cubicBezTo>
                            <a:cubicBezTo>
                              <a:pt x="13624" y="6811"/>
                              <a:pt x="13624" y="6812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7" name="Google Shape;2677;p46"/>
                      <p:cNvSpPr/>
                      <p:nvPr/>
                    </p:nvSpPr>
                    <p:spPr>
                      <a:xfrm>
                        <a:off x="6390741" y="2752051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7"/>
                            </a:moveTo>
                            <a:cubicBezTo>
                              <a:pt x="42702" y="33140"/>
                              <a:pt x="33130" y="42682"/>
                              <a:pt x="21335" y="42669"/>
                            </a:cubicBezTo>
                            <a:cubicBezTo>
                              <a:pt x="9539" y="42657"/>
                              <a:pt x="-13" y="33095"/>
                              <a:pt x="0" y="21312"/>
                            </a:cubicBezTo>
                            <a:cubicBezTo>
                              <a:pt x="13" y="9530"/>
                              <a:pt x="9583" y="-11"/>
                              <a:pt x="21378" y="0"/>
                            </a:cubicBezTo>
                            <a:cubicBezTo>
                              <a:pt x="33173" y="11"/>
                              <a:pt x="42726" y="9573"/>
                              <a:pt x="42714" y="21355"/>
                            </a:cubicBezTo>
                            <a:cubicBezTo>
                              <a:pt x="42714" y="21356"/>
                              <a:pt x="42714" y="21357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78" name="Google Shape;2678;p46"/>
                  <p:cNvGrpSpPr/>
                  <p:nvPr/>
                </p:nvGrpSpPr>
                <p:grpSpPr>
                  <a:xfrm>
                    <a:off x="6252700" y="1901434"/>
                    <a:ext cx="160264" cy="1280754"/>
                    <a:chOff x="6252700" y="1901434"/>
                    <a:chExt cx="160264" cy="1280754"/>
                  </a:xfrm>
                </p:grpSpPr>
                <p:sp>
                  <p:nvSpPr>
                    <p:cNvPr id="2679" name="Google Shape;2679;p46"/>
                    <p:cNvSpPr/>
                    <p:nvPr/>
                  </p:nvSpPr>
                  <p:spPr>
                    <a:xfrm>
                      <a:off x="6253972" y="1901434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0" name="Google Shape;2680;p46"/>
                    <p:cNvSpPr/>
                    <p:nvPr/>
                  </p:nvSpPr>
                  <p:spPr>
                    <a:xfrm>
                      <a:off x="6253760" y="2113201"/>
                      <a:ext cx="158993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3" h="10156" extrusionOk="0">
                          <a:moveTo>
                            <a:pt x="0" y="0"/>
                          </a:moveTo>
                          <a:lnTo>
                            <a:pt x="158994" y="0"/>
                          </a:lnTo>
                          <a:lnTo>
                            <a:pt x="158994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1" name="Google Shape;2681;p46"/>
                    <p:cNvSpPr/>
                    <p:nvPr/>
                  </p:nvSpPr>
                  <p:spPr>
                    <a:xfrm>
                      <a:off x="6253548" y="2324967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2" name="Google Shape;2682;p46"/>
                    <p:cNvSpPr/>
                    <p:nvPr/>
                  </p:nvSpPr>
                  <p:spPr>
                    <a:xfrm>
                      <a:off x="6253342" y="2536653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3" name="Google Shape;2683;p46"/>
                    <p:cNvSpPr/>
                    <p:nvPr/>
                  </p:nvSpPr>
                  <p:spPr>
                    <a:xfrm>
                      <a:off x="6253124" y="2748499"/>
                      <a:ext cx="158992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6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4" name="Google Shape;2684;p46"/>
                    <p:cNvSpPr/>
                    <p:nvPr/>
                  </p:nvSpPr>
                  <p:spPr>
                    <a:xfrm>
                      <a:off x="6252918" y="2960186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5" name="Google Shape;2685;p46"/>
                    <p:cNvSpPr/>
                    <p:nvPr/>
                  </p:nvSpPr>
                  <p:spPr>
                    <a:xfrm>
                      <a:off x="6252700" y="3172032"/>
                      <a:ext cx="158994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4" h="10156" extrusionOk="0">
                          <a:moveTo>
                            <a:pt x="0" y="0"/>
                          </a:moveTo>
                          <a:lnTo>
                            <a:pt x="158995" y="0"/>
                          </a:lnTo>
                          <a:lnTo>
                            <a:pt x="158995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86" name="Google Shape;2686;p46"/>
                  <p:cNvGrpSpPr/>
                  <p:nvPr/>
                </p:nvGrpSpPr>
                <p:grpSpPr>
                  <a:xfrm>
                    <a:off x="6259700" y="1675144"/>
                    <a:ext cx="302759" cy="1799726"/>
                    <a:chOff x="6259700" y="1675144"/>
                    <a:chExt cx="302759" cy="1799726"/>
                  </a:xfrm>
                </p:grpSpPr>
                <p:sp>
                  <p:nvSpPr>
                    <p:cNvPr id="2687" name="Google Shape;2687;p46"/>
                    <p:cNvSpPr/>
                    <p:nvPr/>
                  </p:nvSpPr>
                  <p:spPr>
                    <a:xfrm>
                      <a:off x="6259700" y="1675144"/>
                      <a:ext cx="92747" cy="17996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47" h="1799607" extrusionOk="0">
                          <a:moveTo>
                            <a:pt x="90948" y="1799608"/>
                          </a:moveTo>
                          <a:lnTo>
                            <a:pt x="90948" y="1799608"/>
                          </a:lnTo>
                          <a:cubicBezTo>
                            <a:pt x="40669" y="1799557"/>
                            <a:pt x="-49" y="1758800"/>
                            <a:pt x="0" y="1708574"/>
                          </a:cubicBezTo>
                          <a:lnTo>
                            <a:pt x="1710" y="0"/>
                          </a:lnTo>
                          <a:lnTo>
                            <a:pt x="92748" y="9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8" name="Google Shape;2688;p46"/>
                    <p:cNvSpPr/>
                    <p:nvPr/>
                  </p:nvSpPr>
                  <p:spPr>
                    <a:xfrm>
                      <a:off x="6469621" y="1675353"/>
                      <a:ext cx="92838" cy="17995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838" h="1799517" extrusionOk="0">
                          <a:moveTo>
                            <a:pt x="0" y="1799518"/>
                          </a:moveTo>
                          <a:lnTo>
                            <a:pt x="0" y="1799518"/>
                          </a:lnTo>
                          <a:cubicBezTo>
                            <a:pt x="50279" y="1799568"/>
                            <a:pt x="91079" y="1758892"/>
                            <a:pt x="91129" y="1708666"/>
                          </a:cubicBezTo>
                          <a:lnTo>
                            <a:pt x="92839" y="90"/>
                          </a:lnTo>
                          <a:lnTo>
                            <a:pt x="1801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89" name="Google Shape;2689;p46"/>
                  <p:cNvGrpSpPr/>
                  <p:nvPr/>
                </p:nvGrpSpPr>
                <p:grpSpPr>
                  <a:xfrm>
                    <a:off x="6279345" y="1706553"/>
                    <a:ext cx="253263" cy="1576461"/>
                    <a:chOff x="6279345" y="1706553"/>
                    <a:chExt cx="253263" cy="1576461"/>
                  </a:xfrm>
                </p:grpSpPr>
                <p:sp>
                  <p:nvSpPr>
                    <p:cNvPr id="2690" name="Google Shape;2690;p46"/>
                    <p:cNvSpPr/>
                    <p:nvPr/>
                  </p:nvSpPr>
                  <p:spPr>
                    <a:xfrm>
                      <a:off x="6279345" y="1706553"/>
                      <a:ext cx="12938" cy="15762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576221" extrusionOk="0">
                          <a:moveTo>
                            <a:pt x="7258" y="0"/>
                          </a:moveTo>
                          <a:cubicBezTo>
                            <a:pt x="8651" y="65677"/>
                            <a:pt x="9215" y="131354"/>
                            <a:pt x="10218" y="197031"/>
                          </a:cubicBezTo>
                          <a:lnTo>
                            <a:pt x="11823" y="394060"/>
                          </a:lnTo>
                          <a:cubicBezTo>
                            <a:pt x="12758" y="525413"/>
                            <a:pt x="12529" y="656765"/>
                            <a:pt x="12939" y="788118"/>
                          </a:cubicBezTo>
                          <a:cubicBezTo>
                            <a:pt x="12301" y="919469"/>
                            <a:pt x="12221" y="1050820"/>
                            <a:pt x="11058" y="1182172"/>
                          </a:cubicBezTo>
                          <a:lnTo>
                            <a:pt x="9053" y="1379197"/>
                          </a:lnTo>
                          <a:cubicBezTo>
                            <a:pt x="7912" y="1444872"/>
                            <a:pt x="7215" y="1510547"/>
                            <a:pt x="5681" y="1576222"/>
                          </a:cubicBezTo>
                          <a:cubicBezTo>
                            <a:pt x="4278" y="1510544"/>
                            <a:pt x="3713" y="1444868"/>
                            <a:pt x="2703" y="1379191"/>
                          </a:cubicBezTo>
                          <a:lnTo>
                            <a:pt x="1093" y="1182162"/>
                          </a:lnTo>
                          <a:cubicBezTo>
                            <a:pt x="193" y="1050809"/>
                            <a:pt x="375" y="919457"/>
                            <a:pt x="0" y="788105"/>
                          </a:cubicBezTo>
                          <a:cubicBezTo>
                            <a:pt x="672" y="656754"/>
                            <a:pt x="706" y="525401"/>
                            <a:pt x="1904" y="394051"/>
                          </a:cubicBezTo>
                          <a:lnTo>
                            <a:pt x="3904" y="197024"/>
                          </a:lnTo>
                          <a:cubicBezTo>
                            <a:pt x="5037" y="131350"/>
                            <a:pt x="5733" y="65675"/>
                            <a:pt x="72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91" name="Google Shape;2691;p46"/>
                    <p:cNvSpPr/>
                    <p:nvPr/>
                  </p:nvSpPr>
                  <p:spPr>
                    <a:xfrm>
                      <a:off x="6519670" y="1990293"/>
                      <a:ext cx="12938" cy="12927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292721" extrusionOk="0">
                          <a:moveTo>
                            <a:pt x="7116" y="0"/>
                          </a:moveTo>
                          <a:cubicBezTo>
                            <a:pt x="8521" y="53865"/>
                            <a:pt x="9098" y="107729"/>
                            <a:pt x="10111" y="161593"/>
                          </a:cubicBezTo>
                          <a:lnTo>
                            <a:pt x="11753" y="323185"/>
                          </a:lnTo>
                          <a:cubicBezTo>
                            <a:pt x="12712" y="430913"/>
                            <a:pt x="12506" y="538640"/>
                            <a:pt x="12939" y="646367"/>
                          </a:cubicBezTo>
                          <a:cubicBezTo>
                            <a:pt x="12325" y="754094"/>
                            <a:pt x="12269" y="861820"/>
                            <a:pt x="11129" y="969546"/>
                          </a:cubicBezTo>
                          <a:lnTo>
                            <a:pt x="9160" y="1131135"/>
                          </a:lnTo>
                          <a:cubicBezTo>
                            <a:pt x="8030" y="1184997"/>
                            <a:pt x="7346" y="1238860"/>
                            <a:pt x="5824" y="1292722"/>
                          </a:cubicBezTo>
                          <a:cubicBezTo>
                            <a:pt x="4408" y="1238857"/>
                            <a:pt x="3832" y="1184993"/>
                            <a:pt x="2810" y="1131129"/>
                          </a:cubicBezTo>
                          <a:lnTo>
                            <a:pt x="1165" y="969537"/>
                          </a:lnTo>
                          <a:cubicBezTo>
                            <a:pt x="240" y="861809"/>
                            <a:pt x="400" y="754081"/>
                            <a:pt x="0" y="646354"/>
                          </a:cubicBezTo>
                          <a:cubicBezTo>
                            <a:pt x="649" y="538628"/>
                            <a:pt x="659" y="430901"/>
                            <a:pt x="1833" y="323175"/>
                          </a:cubicBezTo>
                          <a:lnTo>
                            <a:pt x="3798" y="161587"/>
                          </a:lnTo>
                          <a:cubicBezTo>
                            <a:pt x="4919" y="107725"/>
                            <a:pt x="5603" y="53861"/>
                            <a:pt x="711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92" name="Google Shape;2692;p46"/>
                  <p:cNvGrpSpPr/>
                  <p:nvPr/>
                </p:nvGrpSpPr>
                <p:grpSpPr>
                  <a:xfrm>
                    <a:off x="6265628" y="1331816"/>
                    <a:ext cx="243742" cy="750395"/>
                    <a:chOff x="6265628" y="1331816"/>
                    <a:chExt cx="243742" cy="750395"/>
                  </a:xfrm>
                </p:grpSpPr>
                <p:grpSp>
                  <p:nvGrpSpPr>
                    <p:cNvPr id="2693" name="Google Shape;2693;p46"/>
                    <p:cNvGrpSpPr/>
                    <p:nvPr/>
                  </p:nvGrpSpPr>
                  <p:grpSpPr>
                    <a:xfrm>
                      <a:off x="6434889" y="1787974"/>
                      <a:ext cx="64922" cy="64853"/>
                      <a:chOff x="6434889" y="1787974"/>
                      <a:chExt cx="64922" cy="64853"/>
                    </a:xfrm>
                  </p:grpSpPr>
                  <p:grpSp>
                    <p:nvGrpSpPr>
                      <p:cNvPr id="2694" name="Google Shape;2694;p46"/>
                      <p:cNvGrpSpPr/>
                      <p:nvPr/>
                    </p:nvGrpSpPr>
                    <p:grpSpPr>
                      <a:xfrm>
                        <a:off x="6434889" y="1787974"/>
                        <a:ext cx="64922" cy="64853"/>
                        <a:chOff x="6434889" y="1787974"/>
                        <a:chExt cx="64922" cy="64853"/>
                      </a:xfrm>
                    </p:grpSpPr>
                    <p:grpSp>
                      <p:nvGrpSpPr>
                        <p:cNvPr id="2695" name="Google Shape;2695;p46"/>
                        <p:cNvGrpSpPr/>
                        <p:nvPr/>
                      </p:nvGrpSpPr>
                      <p:grpSpPr>
                        <a:xfrm>
                          <a:off x="6434889" y="1787974"/>
                          <a:ext cx="64922" cy="64853"/>
                          <a:chOff x="6434889" y="1787974"/>
                          <a:chExt cx="64922" cy="64853"/>
                        </a:xfrm>
                      </p:grpSpPr>
                      <p:sp>
                        <p:nvSpPr>
                          <p:cNvPr id="2696" name="Google Shape;2696;p46"/>
                          <p:cNvSpPr/>
                          <p:nvPr/>
                        </p:nvSpPr>
                        <p:spPr>
                          <a:xfrm>
                            <a:off x="6434889" y="1787974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6"/>
                                  <a:pt x="64638" y="14013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97" name="Google Shape;2697;p46"/>
                          <p:cNvSpPr/>
                          <p:nvPr/>
                        </p:nvSpPr>
                        <p:spPr>
                          <a:xfrm>
                            <a:off x="6444342" y="1790405"/>
                            <a:ext cx="55469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69" h="62384" extrusionOk="0">
                                <a:moveTo>
                                  <a:pt x="35319" y="0"/>
                                </a:moveTo>
                                <a:cubicBezTo>
                                  <a:pt x="47943" y="12687"/>
                                  <a:pt x="47881" y="33195"/>
                                  <a:pt x="35181" y="45805"/>
                                </a:cubicBezTo>
                                <a:cubicBezTo>
                                  <a:pt x="25929" y="54992"/>
                                  <a:pt x="12066" y="57745"/>
                                  <a:pt x="0" y="52792"/>
                                </a:cubicBezTo>
                                <a:cubicBezTo>
                                  <a:pt x="12609" y="65502"/>
                                  <a:pt x="33145" y="65593"/>
                                  <a:pt x="45867" y="52997"/>
                                </a:cubicBezTo>
                                <a:cubicBezTo>
                                  <a:pt x="58589" y="40401"/>
                                  <a:pt x="58682" y="19887"/>
                                  <a:pt x="46072" y="7179"/>
                                </a:cubicBezTo>
                                <a:cubicBezTo>
                                  <a:pt x="43007" y="4089"/>
                                  <a:pt x="39350" y="1647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98" name="Google Shape;2698;p46"/>
                        <p:cNvSpPr/>
                        <p:nvPr/>
                      </p:nvSpPr>
                      <p:spPr>
                        <a:xfrm>
                          <a:off x="6440790" y="1795563"/>
                          <a:ext cx="28777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7" h="35301" extrusionOk="0">
                              <a:moveTo>
                                <a:pt x="25436" y="23795"/>
                              </a:moveTo>
                              <a:cubicBezTo>
                                <a:pt x="20346" y="32930"/>
                                <a:pt x="11272" y="37586"/>
                                <a:pt x="5171" y="34192"/>
                              </a:cubicBezTo>
                              <a:cubicBezTo>
                                <a:pt x="-931" y="30800"/>
                                <a:pt x="-1750" y="20642"/>
                                <a:pt x="3341" y="11507"/>
                              </a:cubicBezTo>
                              <a:cubicBezTo>
                                <a:pt x="8432" y="2371"/>
                                <a:pt x="17506" y="-2285"/>
                                <a:pt x="23607" y="1109"/>
                              </a:cubicBezTo>
                              <a:cubicBezTo>
                                <a:pt x="29709" y="4501"/>
                                <a:pt x="30528" y="14659"/>
                                <a:pt x="25436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99" name="Google Shape;2699;p46"/>
                      <p:cNvSpPr/>
                      <p:nvPr/>
                    </p:nvSpPr>
                    <p:spPr>
                      <a:xfrm>
                        <a:off x="6443114" y="1794884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8"/>
                            </a:moveTo>
                            <a:cubicBezTo>
                              <a:pt x="8798" y="17613"/>
                              <a:pt x="3615" y="19730"/>
                              <a:pt x="1210" y="17677"/>
                            </a:cubicBezTo>
                            <a:cubicBezTo>
                              <a:pt x="-1193" y="15626"/>
                              <a:pt x="94" y="10180"/>
                              <a:pt x="4086" y="5515"/>
                            </a:cubicBezTo>
                            <a:cubicBezTo>
                              <a:pt x="8078" y="849"/>
                              <a:pt x="13262" y="-1269"/>
                              <a:pt x="15667" y="784"/>
                            </a:cubicBezTo>
                            <a:cubicBezTo>
                              <a:pt x="18069" y="2836"/>
                              <a:pt x="16782" y="8281"/>
                              <a:pt x="12790" y="1294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00" name="Google Shape;2700;p46"/>
                    <p:cNvGrpSpPr/>
                    <p:nvPr/>
                  </p:nvGrpSpPr>
                  <p:grpSpPr>
                    <a:xfrm>
                      <a:off x="6265628" y="1429517"/>
                      <a:ext cx="64923" cy="64854"/>
                      <a:chOff x="6265628" y="1429517"/>
                      <a:chExt cx="64923" cy="64854"/>
                    </a:xfrm>
                  </p:grpSpPr>
                  <p:grpSp>
                    <p:nvGrpSpPr>
                      <p:cNvPr id="2701" name="Google Shape;2701;p46"/>
                      <p:cNvGrpSpPr/>
                      <p:nvPr/>
                    </p:nvGrpSpPr>
                    <p:grpSpPr>
                      <a:xfrm>
                        <a:off x="6265628" y="1429517"/>
                        <a:ext cx="64923" cy="64854"/>
                        <a:chOff x="6265628" y="1429517"/>
                        <a:chExt cx="64923" cy="64854"/>
                      </a:xfrm>
                    </p:grpSpPr>
                    <p:grpSp>
                      <p:nvGrpSpPr>
                        <p:cNvPr id="2702" name="Google Shape;2702;p46"/>
                        <p:cNvGrpSpPr/>
                        <p:nvPr/>
                      </p:nvGrpSpPr>
                      <p:grpSpPr>
                        <a:xfrm>
                          <a:off x="6265628" y="1429517"/>
                          <a:ext cx="64923" cy="64854"/>
                          <a:chOff x="6265628" y="1429517"/>
                          <a:chExt cx="64923" cy="64854"/>
                        </a:xfrm>
                      </p:grpSpPr>
                      <p:sp>
                        <p:nvSpPr>
                          <p:cNvPr id="2703" name="Google Shape;2703;p46"/>
                          <p:cNvSpPr/>
                          <p:nvPr/>
                        </p:nvSpPr>
                        <p:spPr>
                          <a:xfrm>
                            <a:off x="6265628" y="1429517"/>
                            <a:ext cx="64923" cy="6485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3" h="64854" extrusionOk="0">
                                <a:moveTo>
                                  <a:pt x="64919" y="31920"/>
                                </a:moveTo>
                                <a:cubicBezTo>
                                  <a:pt x="65199" y="49827"/>
                                  <a:pt x="50895" y="64570"/>
                                  <a:pt x="32969" y="64850"/>
                                </a:cubicBezTo>
                                <a:cubicBezTo>
                                  <a:pt x="15044" y="65130"/>
                                  <a:pt x="285" y="50841"/>
                                  <a:pt x="4" y="32934"/>
                                </a:cubicBezTo>
                                <a:cubicBezTo>
                                  <a:pt x="-276" y="15028"/>
                                  <a:pt x="14028" y="284"/>
                                  <a:pt x="31954" y="4"/>
                                </a:cubicBezTo>
                                <a:cubicBezTo>
                                  <a:pt x="49879" y="-277"/>
                                  <a:pt x="64638" y="14012"/>
                                  <a:pt x="64919" y="31919"/>
                                </a:cubicBezTo>
                                <a:cubicBezTo>
                                  <a:pt x="64919" y="31919"/>
                                  <a:pt x="64919" y="31920"/>
                                  <a:pt x="64919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04" name="Google Shape;2704;p46"/>
                          <p:cNvSpPr/>
                          <p:nvPr/>
                        </p:nvSpPr>
                        <p:spPr>
                          <a:xfrm>
                            <a:off x="6275081" y="1431947"/>
                            <a:ext cx="55470" cy="6238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5" extrusionOk="0">
                                <a:moveTo>
                                  <a:pt x="35319" y="0"/>
                                </a:moveTo>
                                <a:cubicBezTo>
                                  <a:pt x="47943" y="12687"/>
                                  <a:pt x="47881" y="33195"/>
                                  <a:pt x="35181" y="45806"/>
                                </a:cubicBezTo>
                                <a:cubicBezTo>
                                  <a:pt x="25929" y="54992"/>
                                  <a:pt x="12066" y="57745"/>
                                  <a:pt x="0" y="52793"/>
                                </a:cubicBezTo>
                                <a:cubicBezTo>
                                  <a:pt x="12609" y="65502"/>
                                  <a:pt x="33145" y="65594"/>
                                  <a:pt x="45868" y="52998"/>
                                </a:cubicBezTo>
                                <a:cubicBezTo>
                                  <a:pt x="58590" y="40402"/>
                                  <a:pt x="58682" y="19889"/>
                                  <a:pt x="46074" y="7179"/>
                                </a:cubicBezTo>
                                <a:cubicBezTo>
                                  <a:pt x="43008" y="4089"/>
                                  <a:pt x="39351" y="1648"/>
                                  <a:pt x="3532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05" name="Google Shape;2705;p46"/>
                        <p:cNvSpPr/>
                        <p:nvPr/>
                      </p:nvSpPr>
                      <p:spPr>
                        <a:xfrm>
                          <a:off x="6271530" y="1437106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4"/>
                              </a:moveTo>
                              <a:cubicBezTo>
                                <a:pt x="20346" y="32931"/>
                                <a:pt x="11273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1" y="11506"/>
                              </a:cubicBezTo>
                              <a:cubicBezTo>
                                <a:pt x="8434" y="2371"/>
                                <a:pt x="17508" y="-2284"/>
                                <a:pt x="23607" y="1109"/>
                              </a:cubicBezTo>
                              <a:cubicBezTo>
                                <a:pt x="29709" y="4502"/>
                                <a:pt x="30528" y="14658"/>
                                <a:pt x="25438" y="2379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06" name="Google Shape;2706;p46"/>
                      <p:cNvSpPr/>
                      <p:nvPr/>
                    </p:nvSpPr>
                    <p:spPr>
                      <a:xfrm>
                        <a:off x="6273854" y="1436428"/>
                        <a:ext cx="16877" cy="184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0" extrusionOk="0">
                            <a:moveTo>
                              <a:pt x="12792" y="12946"/>
                            </a:moveTo>
                            <a:cubicBezTo>
                              <a:pt x="8800" y="17611"/>
                              <a:pt x="3614" y="19729"/>
                              <a:pt x="1211" y="17677"/>
                            </a:cubicBezTo>
                            <a:cubicBezTo>
                              <a:pt x="-1194" y="15624"/>
                              <a:pt x="94" y="10178"/>
                              <a:pt x="4086" y="5514"/>
                            </a:cubicBezTo>
                            <a:cubicBezTo>
                              <a:pt x="8078" y="850"/>
                              <a:pt x="13263" y="-1268"/>
                              <a:pt x="15666" y="783"/>
                            </a:cubicBezTo>
                            <a:cubicBezTo>
                              <a:pt x="18071" y="2836"/>
                              <a:pt x="16783" y="8281"/>
                              <a:pt x="12792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07" name="Google Shape;2707;p46"/>
                    <p:cNvGrpSpPr/>
                    <p:nvPr/>
                  </p:nvGrpSpPr>
                  <p:grpSpPr>
                    <a:xfrm>
                      <a:off x="6379380" y="1374792"/>
                      <a:ext cx="129990" cy="129851"/>
                      <a:chOff x="6379380" y="1374792"/>
                      <a:chExt cx="129990" cy="129851"/>
                    </a:xfrm>
                  </p:grpSpPr>
                  <p:grpSp>
                    <p:nvGrpSpPr>
                      <p:cNvPr id="2708" name="Google Shape;2708;p46"/>
                      <p:cNvGrpSpPr/>
                      <p:nvPr/>
                    </p:nvGrpSpPr>
                    <p:grpSpPr>
                      <a:xfrm>
                        <a:off x="6379380" y="1374792"/>
                        <a:ext cx="129990" cy="129851"/>
                        <a:chOff x="6379380" y="1374792"/>
                        <a:chExt cx="129990" cy="129851"/>
                      </a:xfrm>
                    </p:grpSpPr>
                    <p:grpSp>
                      <p:nvGrpSpPr>
                        <p:cNvPr id="2709" name="Google Shape;2709;p46"/>
                        <p:cNvGrpSpPr/>
                        <p:nvPr/>
                      </p:nvGrpSpPr>
                      <p:grpSpPr>
                        <a:xfrm>
                          <a:off x="6379380" y="1374792"/>
                          <a:ext cx="129990" cy="129851"/>
                          <a:chOff x="6379380" y="1374792"/>
                          <a:chExt cx="129990" cy="129851"/>
                        </a:xfrm>
                      </p:grpSpPr>
                      <p:sp>
                        <p:nvSpPr>
                          <p:cNvPr id="2710" name="Google Shape;2710;p46"/>
                          <p:cNvSpPr/>
                          <p:nvPr/>
                        </p:nvSpPr>
                        <p:spPr>
                          <a:xfrm>
                            <a:off x="6379380" y="1374792"/>
                            <a:ext cx="129989" cy="12985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29989" h="129851" extrusionOk="0">
                                <a:moveTo>
                                  <a:pt x="129981" y="63910"/>
                                </a:moveTo>
                                <a:cubicBezTo>
                                  <a:pt x="130543" y="99763"/>
                                  <a:pt x="101903" y="129282"/>
                                  <a:pt x="66012" y="129843"/>
                                </a:cubicBezTo>
                                <a:cubicBezTo>
                                  <a:pt x="30120" y="130404"/>
                                  <a:pt x="570" y="101795"/>
                                  <a:pt x="8" y="65941"/>
                                </a:cubicBezTo>
                                <a:cubicBezTo>
                                  <a:pt x="-554" y="30089"/>
                                  <a:pt x="28086" y="569"/>
                                  <a:pt x="63978" y="8"/>
                                </a:cubicBezTo>
                                <a:cubicBezTo>
                                  <a:pt x="99868" y="-553"/>
                                  <a:pt x="129419" y="28057"/>
                                  <a:pt x="129981" y="6391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11" name="Google Shape;2711;p46"/>
                          <p:cNvSpPr/>
                          <p:nvPr/>
                        </p:nvSpPr>
                        <p:spPr>
                          <a:xfrm>
                            <a:off x="6398306" y="1379658"/>
                            <a:ext cx="111064" cy="124908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1064" h="124908" extrusionOk="0">
                                <a:moveTo>
                                  <a:pt x="70716" y="0"/>
                                </a:moveTo>
                                <a:cubicBezTo>
                                  <a:pt x="95991" y="25403"/>
                                  <a:pt x="95865" y="66464"/>
                                  <a:pt x="70436" y="91712"/>
                                </a:cubicBezTo>
                                <a:cubicBezTo>
                                  <a:pt x="51912" y="110103"/>
                                  <a:pt x="24158" y="115615"/>
                                  <a:pt x="0" y="105700"/>
                                </a:cubicBezTo>
                                <a:cubicBezTo>
                                  <a:pt x="25245" y="131148"/>
                                  <a:pt x="66361" y="131334"/>
                                  <a:pt x="91836" y="106116"/>
                                </a:cubicBezTo>
                                <a:cubicBezTo>
                                  <a:pt x="117311" y="80898"/>
                                  <a:pt x="117497" y="39825"/>
                                  <a:pt x="92253" y="14378"/>
                                </a:cubicBezTo>
                                <a:cubicBezTo>
                                  <a:pt x="86113" y="8189"/>
                                  <a:pt x="78789" y="3299"/>
                                  <a:pt x="70717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12" name="Google Shape;2712;p46"/>
                        <p:cNvSpPr/>
                        <p:nvPr/>
                      </p:nvSpPr>
                      <p:spPr>
                        <a:xfrm>
                          <a:off x="6391195" y="1389984"/>
                          <a:ext cx="57620" cy="706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620" h="70681" extrusionOk="0">
                              <a:moveTo>
                                <a:pt x="50931" y="47642"/>
                              </a:moveTo>
                              <a:cubicBezTo>
                                <a:pt x="40736" y="65933"/>
                                <a:pt x="22569" y="75255"/>
                                <a:pt x="10354" y="68461"/>
                              </a:cubicBezTo>
                              <a:cubicBezTo>
                                <a:pt x="-1864" y="61668"/>
                                <a:pt x="-3504" y="41332"/>
                                <a:pt x="6690" y="23039"/>
                              </a:cubicBezTo>
                              <a:cubicBezTo>
                                <a:pt x="16884" y="4748"/>
                                <a:pt x="35050" y="-4573"/>
                                <a:pt x="47267" y="2220"/>
                              </a:cubicBezTo>
                              <a:cubicBezTo>
                                <a:pt x="59485" y="9014"/>
                                <a:pt x="61125" y="29350"/>
                                <a:pt x="50931" y="476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13" name="Google Shape;2713;p46"/>
                      <p:cNvSpPr/>
                      <p:nvPr/>
                    </p:nvSpPr>
                    <p:spPr>
                      <a:xfrm>
                        <a:off x="6395849" y="1388626"/>
                        <a:ext cx="33790" cy="369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790" h="36962" extrusionOk="0">
                            <a:moveTo>
                              <a:pt x="25608" y="25923"/>
                            </a:moveTo>
                            <a:cubicBezTo>
                              <a:pt x="17617" y="35263"/>
                              <a:pt x="7237" y="39503"/>
                              <a:pt x="2424" y="35393"/>
                            </a:cubicBezTo>
                            <a:cubicBezTo>
                              <a:pt x="-2389" y="31285"/>
                              <a:pt x="188" y="20381"/>
                              <a:pt x="8180" y="11041"/>
                            </a:cubicBezTo>
                            <a:cubicBezTo>
                              <a:pt x="16174" y="1699"/>
                              <a:pt x="26554" y="-2540"/>
                              <a:pt x="31366" y="1569"/>
                            </a:cubicBezTo>
                            <a:cubicBezTo>
                              <a:pt x="36179" y="5679"/>
                              <a:pt x="33603" y="16582"/>
                              <a:pt x="25608" y="25923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14" name="Google Shape;2714;p46"/>
                    <p:cNvGrpSpPr/>
                    <p:nvPr/>
                  </p:nvGrpSpPr>
                  <p:grpSpPr>
                    <a:xfrm>
                      <a:off x="6295184" y="1331816"/>
                      <a:ext cx="44030" cy="43984"/>
                      <a:chOff x="6295184" y="1331816"/>
                      <a:chExt cx="44030" cy="43984"/>
                    </a:xfrm>
                  </p:grpSpPr>
                  <p:grpSp>
                    <p:nvGrpSpPr>
                      <p:cNvPr id="2715" name="Google Shape;2715;p46"/>
                      <p:cNvGrpSpPr/>
                      <p:nvPr/>
                    </p:nvGrpSpPr>
                    <p:grpSpPr>
                      <a:xfrm>
                        <a:off x="6295184" y="1331816"/>
                        <a:ext cx="44030" cy="43984"/>
                        <a:chOff x="6295184" y="1331816"/>
                        <a:chExt cx="44030" cy="43984"/>
                      </a:xfrm>
                    </p:grpSpPr>
                    <p:grpSp>
                      <p:nvGrpSpPr>
                        <p:cNvPr id="2716" name="Google Shape;2716;p46"/>
                        <p:cNvGrpSpPr/>
                        <p:nvPr/>
                      </p:nvGrpSpPr>
                      <p:grpSpPr>
                        <a:xfrm>
                          <a:off x="6295184" y="1331816"/>
                          <a:ext cx="44030" cy="43984"/>
                          <a:chOff x="6295184" y="1331816"/>
                          <a:chExt cx="44030" cy="43984"/>
                        </a:xfrm>
                      </p:grpSpPr>
                      <p:sp>
                        <p:nvSpPr>
                          <p:cNvPr id="2717" name="Google Shape;2717;p46"/>
                          <p:cNvSpPr/>
                          <p:nvPr/>
                        </p:nvSpPr>
                        <p:spPr>
                          <a:xfrm>
                            <a:off x="6295184" y="1331816"/>
                            <a:ext cx="44030" cy="439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4030" h="43984" extrusionOk="0">
                                <a:moveTo>
                                  <a:pt x="44028" y="21649"/>
                                </a:moveTo>
                                <a:cubicBezTo>
                                  <a:pt x="44218" y="33793"/>
                                  <a:pt x="34517" y="43792"/>
                                  <a:pt x="22359" y="43982"/>
                                </a:cubicBezTo>
                                <a:cubicBezTo>
                                  <a:pt x="10202" y="44171"/>
                                  <a:pt x="192" y="34480"/>
                                  <a:pt x="3" y="22336"/>
                                </a:cubicBezTo>
                                <a:cubicBezTo>
                                  <a:pt x="-187" y="10191"/>
                                  <a:pt x="9514" y="193"/>
                                  <a:pt x="21671" y="3"/>
                                </a:cubicBezTo>
                                <a:cubicBezTo>
                                  <a:pt x="33828" y="-188"/>
                                  <a:pt x="43837" y="9502"/>
                                  <a:pt x="44028" y="21645"/>
                                </a:cubicBezTo>
                                <a:cubicBezTo>
                                  <a:pt x="44028" y="21646"/>
                                  <a:pt x="44028" y="21647"/>
                                  <a:pt x="44028" y="2164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18" name="Google Shape;2718;p46"/>
                          <p:cNvSpPr/>
                          <p:nvPr/>
                        </p:nvSpPr>
                        <p:spPr>
                          <a:xfrm>
                            <a:off x="6301593" y="1333464"/>
                            <a:ext cx="37621" cy="4231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37621" h="42310" extrusionOk="0">
                                <a:moveTo>
                                  <a:pt x="23956" y="0"/>
                                </a:moveTo>
                                <a:cubicBezTo>
                                  <a:pt x="32517" y="8606"/>
                                  <a:pt x="32473" y="22516"/>
                                  <a:pt x="23858" y="31068"/>
                                </a:cubicBezTo>
                                <a:cubicBezTo>
                                  <a:pt x="17583" y="37297"/>
                                  <a:pt x="8182" y="39163"/>
                                  <a:pt x="0" y="35805"/>
                                </a:cubicBezTo>
                                <a:cubicBezTo>
                                  <a:pt x="8552" y="44425"/>
                                  <a:pt x="22480" y="44487"/>
                                  <a:pt x="31109" y="35944"/>
                                </a:cubicBezTo>
                                <a:cubicBezTo>
                                  <a:pt x="39738" y="27401"/>
                                  <a:pt x="39800" y="13488"/>
                                  <a:pt x="31248" y="4868"/>
                                </a:cubicBezTo>
                                <a:cubicBezTo>
                                  <a:pt x="29169" y="2773"/>
                                  <a:pt x="26690" y="1117"/>
                                  <a:pt x="2395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19" name="Google Shape;2719;p46"/>
                        <p:cNvSpPr/>
                        <p:nvPr/>
                      </p:nvSpPr>
                      <p:spPr>
                        <a:xfrm>
                          <a:off x="6299185" y="1336962"/>
                          <a:ext cx="19518" cy="2394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518" h="23942" extrusionOk="0">
                              <a:moveTo>
                                <a:pt x="17254" y="16138"/>
                              </a:moveTo>
                              <a:cubicBezTo>
                                <a:pt x="13800" y="22334"/>
                                <a:pt x="7645" y="25492"/>
                                <a:pt x="3506" y="23190"/>
                              </a:cubicBezTo>
                              <a:cubicBezTo>
                                <a:pt x="-632" y="20889"/>
                                <a:pt x="-1187" y="14000"/>
                                <a:pt x="2267" y="7804"/>
                              </a:cubicBezTo>
                              <a:cubicBezTo>
                                <a:pt x="5719" y="1609"/>
                                <a:pt x="11874" y="-1548"/>
                                <a:pt x="16011" y="751"/>
                              </a:cubicBezTo>
                              <a:cubicBezTo>
                                <a:pt x="20150" y="3053"/>
                                <a:pt x="20705" y="9941"/>
                                <a:pt x="17254" y="161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20" name="Google Shape;2720;p46"/>
                      <p:cNvSpPr/>
                      <p:nvPr/>
                    </p:nvSpPr>
                    <p:spPr>
                      <a:xfrm>
                        <a:off x="6300762" y="1336502"/>
                        <a:ext cx="11445" cy="125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45" h="12520" extrusionOk="0">
                            <a:moveTo>
                              <a:pt x="8675" y="8782"/>
                            </a:moveTo>
                            <a:cubicBezTo>
                              <a:pt x="5967" y="11945"/>
                              <a:pt x="2451" y="13382"/>
                              <a:pt x="821" y="11989"/>
                            </a:cubicBezTo>
                            <a:cubicBezTo>
                              <a:pt x="-809" y="10597"/>
                              <a:pt x="63" y="6904"/>
                              <a:pt x="2771" y="3740"/>
                            </a:cubicBezTo>
                            <a:cubicBezTo>
                              <a:pt x="5478" y="576"/>
                              <a:pt x="8995" y="-860"/>
                              <a:pt x="10624" y="531"/>
                            </a:cubicBezTo>
                            <a:cubicBezTo>
                              <a:pt x="12255" y="1924"/>
                              <a:pt x="11382" y="5618"/>
                              <a:pt x="8675" y="8782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21" name="Google Shape;2721;p46"/>
                    <p:cNvGrpSpPr/>
                    <p:nvPr/>
                  </p:nvGrpSpPr>
                  <p:grpSpPr>
                    <a:xfrm>
                      <a:off x="6377142" y="2017358"/>
                      <a:ext cx="64923" cy="64853"/>
                      <a:chOff x="6377142" y="2017358"/>
                      <a:chExt cx="64923" cy="64853"/>
                    </a:xfrm>
                  </p:grpSpPr>
                  <p:grpSp>
                    <p:nvGrpSpPr>
                      <p:cNvPr id="2722" name="Google Shape;2722;p46"/>
                      <p:cNvGrpSpPr/>
                      <p:nvPr/>
                    </p:nvGrpSpPr>
                    <p:grpSpPr>
                      <a:xfrm>
                        <a:off x="6377142" y="2017358"/>
                        <a:ext cx="64923" cy="64853"/>
                        <a:chOff x="6377142" y="2017358"/>
                        <a:chExt cx="64923" cy="64853"/>
                      </a:xfrm>
                    </p:grpSpPr>
                    <p:grpSp>
                      <p:nvGrpSpPr>
                        <p:cNvPr id="2723" name="Google Shape;2723;p46"/>
                        <p:cNvGrpSpPr/>
                        <p:nvPr/>
                      </p:nvGrpSpPr>
                      <p:grpSpPr>
                        <a:xfrm>
                          <a:off x="6377142" y="2017358"/>
                          <a:ext cx="64923" cy="64853"/>
                          <a:chOff x="6377142" y="2017358"/>
                          <a:chExt cx="64923" cy="64853"/>
                        </a:xfrm>
                      </p:grpSpPr>
                      <p:sp>
                        <p:nvSpPr>
                          <p:cNvPr id="2724" name="Google Shape;2724;p46"/>
                          <p:cNvSpPr/>
                          <p:nvPr/>
                        </p:nvSpPr>
                        <p:spPr>
                          <a:xfrm>
                            <a:off x="6377142" y="2017358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5"/>
                                  <a:pt x="64638" y="14014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25" name="Google Shape;2725;p46"/>
                          <p:cNvSpPr/>
                          <p:nvPr/>
                        </p:nvSpPr>
                        <p:spPr>
                          <a:xfrm>
                            <a:off x="6386595" y="2019788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18" y="0"/>
                                </a:moveTo>
                                <a:cubicBezTo>
                                  <a:pt x="47941" y="12688"/>
                                  <a:pt x="47877" y="33196"/>
                                  <a:pt x="35176" y="45805"/>
                                </a:cubicBezTo>
                                <a:cubicBezTo>
                                  <a:pt x="25925" y="54990"/>
                                  <a:pt x="12065" y="57742"/>
                                  <a:pt x="0" y="52791"/>
                                </a:cubicBezTo>
                                <a:cubicBezTo>
                                  <a:pt x="12608" y="65501"/>
                                  <a:pt x="33144" y="65594"/>
                                  <a:pt x="45867" y="52999"/>
                                </a:cubicBezTo>
                                <a:cubicBezTo>
                                  <a:pt x="58590" y="40404"/>
                                  <a:pt x="58683" y="19891"/>
                                  <a:pt x="46075" y="7181"/>
                                </a:cubicBezTo>
                                <a:cubicBezTo>
                                  <a:pt x="43009" y="4090"/>
                                  <a:pt x="39350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26" name="Google Shape;2726;p46"/>
                        <p:cNvSpPr/>
                        <p:nvPr/>
                      </p:nvSpPr>
                      <p:spPr>
                        <a:xfrm>
                          <a:off x="6383043" y="2024945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7" y="23795"/>
                              </a:moveTo>
                              <a:cubicBezTo>
                                <a:pt x="20345" y="32931"/>
                                <a:pt x="11271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0" y="11507"/>
                              </a:cubicBezTo>
                              <a:cubicBezTo>
                                <a:pt x="8432" y="2371"/>
                                <a:pt x="17506" y="-2284"/>
                                <a:pt x="23607" y="1109"/>
                              </a:cubicBezTo>
                              <a:cubicBezTo>
                                <a:pt x="29710" y="4502"/>
                                <a:pt x="30529" y="14658"/>
                                <a:pt x="25437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27" name="Google Shape;2727;p46"/>
                      <p:cNvSpPr/>
                      <p:nvPr/>
                    </p:nvSpPr>
                    <p:spPr>
                      <a:xfrm>
                        <a:off x="6385367" y="2024267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6"/>
                            </a:moveTo>
                            <a:cubicBezTo>
                              <a:pt x="8798" y="17613"/>
                              <a:pt x="3613" y="19730"/>
                              <a:pt x="1210" y="17677"/>
                            </a:cubicBezTo>
                            <a:cubicBezTo>
                              <a:pt x="-1193" y="15626"/>
                              <a:pt x="94" y="10180"/>
                              <a:pt x="4086" y="5513"/>
                            </a:cubicBezTo>
                            <a:cubicBezTo>
                              <a:pt x="8078" y="849"/>
                              <a:pt x="13262" y="-1269"/>
                              <a:pt x="15667" y="784"/>
                            </a:cubicBezTo>
                            <a:cubicBezTo>
                              <a:pt x="18069" y="2836"/>
                              <a:pt x="16782" y="8281"/>
                              <a:pt x="12790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28" name="Google Shape;2728;p46"/>
                <p:cNvGrpSpPr/>
                <p:nvPr/>
              </p:nvGrpSpPr>
              <p:grpSpPr>
                <a:xfrm>
                  <a:off x="5742575" y="2374706"/>
                  <a:ext cx="2274636" cy="1607667"/>
                  <a:chOff x="4836837" y="2425790"/>
                  <a:chExt cx="2066160" cy="1460321"/>
                </a:xfrm>
              </p:grpSpPr>
              <p:grpSp>
                <p:nvGrpSpPr>
                  <p:cNvPr id="2729" name="Google Shape;2729;p46"/>
                  <p:cNvGrpSpPr/>
                  <p:nvPr/>
                </p:nvGrpSpPr>
                <p:grpSpPr>
                  <a:xfrm>
                    <a:off x="5012214" y="3667155"/>
                    <a:ext cx="1715406" cy="218956"/>
                    <a:chOff x="5012214" y="3667155"/>
                    <a:chExt cx="1715406" cy="218956"/>
                  </a:xfrm>
                </p:grpSpPr>
                <p:sp>
                  <p:nvSpPr>
                    <p:cNvPr id="2730" name="Google Shape;2730;p46"/>
                    <p:cNvSpPr/>
                    <p:nvPr/>
                  </p:nvSpPr>
                  <p:spPr>
                    <a:xfrm>
                      <a:off x="5012214" y="3667155"/>
                      <a:ext cx="1715406" cy="2189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218956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218956"/>
                          </a:lnTo>
                          <a:lnTo>
                            <a:pt x="0" y="2189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1" name="Google Shape;2731;p46"/>
                    <p:cNvSpPr/>
                    <p:nvPr/>
                  </p:nvSpPr>
                  <p:spPr>
                    <a:xfrm>
                      <a:off x="5012214" y="3776633"/>
                      <a:ext cx="1715406" cy="10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109478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109478"/>
                          </a:lnTo>
                          <a:lnTo>
                            <a:pt x="0" y="109478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2" name="Google Shape;2732;p46"/>
                  <p:cNvGrpSpPr/>
                  <p:nvPr/>
                </p:nvGrpSpPr>
                <p:grpSpPr>
                  <a:xfrm>
                    <a:off x="4836837" y="2425790"/>
                    <a:ext cx="2066160" cy="1460320"/>
                    <a:chOff x="4836837" y="2425790"/>
                    <a:chExt cx="2066160" cy="1460320"/>
                  </a:xfrm>
                </p:grpSpPr>
                <p:sp>
                  <p:nvSpPr>
                    <p:cNvPr id="2733" name="Google Shape;2733;p46"/>
                    <p:cNvSpPr/>
                    <p:nvPr/>
                  </p:nvSpPr>
                  <p:spPr>
                    <a:xfrm>
                      <a:off x="4836837" y="2425790"/>
                      <a:ext cx="175377" cy="1460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377" h="1460320" extrusionOk="0">
                          <a:moveTo>
                            <a:pt x="175377" y="1460321"/>
                          </a:moveTo>
                          <a:lnTo>
                            <a:pt x="0" y="1460321"/>
                          </a:lnTo>
                          <a:lnTo>
                            <a:pt x="0" y="87595"/>
                          </a:lnTo>
                          <a:cubicBezTo>
                            <a:pt x="-1" y="39218"/>
                            <a:pt x="39258" y="1"/>
                            <a:pt x="87686" y="0"/>
                          </a:cubicBezTo>
                          <a:cubicBezTo>
                            <a:pt x="87687" y="0"/>
                            <a:pt x="87687" y="0"/>
                            <a:pt x="87688" y="0"/>
                          </a:cubicBezTo>
                          <a:lnTo>
                            <a:pt x="87688" y="0"/>
                          </a:lnTo>
                          <a:cubicBezTo>
                            <a:pt x="136117" y="0"/>
                            <a:pt x="175377" y="39218"/>
                            <a:pt x="175377" y="8759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4" name="Google Shape;2734;p46"/>
                    <p:cNvSpPr/>
                    <p:nvPr/>
                  </p:nvSpPr>
                  <p:spPr>
                    <a:xfrm>
                      <a:off x="6727620" y="2425790"/>
                      <a:ext cx="175377" cy="1460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377" h="1460320" extrusionOk="0">
                          <a:moveTo>
                            <a:pt x="175377" y="1460321"/>
                          </a:moveTo>
                          <a:lnTo>
                            <a:pt x="0" y="1460321"/>
                          </a:lnTo>
                          <a:lnTo>
                            <a:pt x="0" y="87595"/>
                          </a:lnTo>
                          <a:cubicBezTo>
                            <a:pt x="0" y="39218"/>
                            <a:pt x="39259" y="0"/>
                            <a:pt x="87688" y="0"/>
                          </a:cubicBezTo>
                          <a:lnTo>
                            <a:pt x="87688" y="0"/>
                          </a:lnTo>
                          <a:cubicBezTo>
                            <a:pt x="136117" y="-1"/>
                            <a:pt x="175376" y="39216"/>
                            <a:pt x="175377" y="87593"/>
                          </a:cubicBezTo>
                          <a:cubicBezTo>
                            <a:pt x="175377" y="87594"/>
                            <a:pt x="175377" y="87595"/>
                            <a:pt x="175377" y="8759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5" name="Google Shape;2735;p46"/>
                  <p:cNvGrpSpPr/>
                  <p:nvPr/>
                </p:nvGrpSpPr>
                <p:grpSpPr>
                  <a:xfrm>
                    <a:off x="5193374" y="3701447"/>
                    <a:ext cx="1353084" cy="27644"/>
                    <a:chOff x="5193374" y="3701447"/>
                    <a:chExt cx="1353084" cy="27644"/>
                  </a:xfrm>
                </p:grpSpPr>
                <p:sp>
                  <p:nvSpPr>
                    <p:cNvPr id="2736" name="Google Shape;2736;p46"/>
                    <p:cNvSpPr/>
                    <p:nvPr/>
                  </p:nvSpPr>
                  <p:spPr>
                    <a:xfrm>
                      <a:off x="5193374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2" y="27644"/>
                            <a:pt x="120115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5" y="0"/>
                          </a:cubicBezTo>
                          <a:cubicBezTo>
                            <a:pt x="186452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7" name="Google Shape;2737;p46"/>
                    <p:cNvSpPr/>
                    <p:nvPr/>
                  </p:nvSpPr>
                  <p:spPr>
                    <a:xfrm>
                      <a:off x="5749802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2" y="27644"/>
                            <a:pt x="120113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3" y="0"/>
                          </a:cubicBezTo>
                          <a:cubicBezTo>
                            <a:pt x="186452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8" name="Google Shape;2738;p46"/>
                    <p:cNvSpPr/>
                    <p:nvPr/>
                  </p:nvSpPr>
                  <p:spPr>
                    <a:xfrm>
                      <a:off x="6306230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1" y="27644"/>
                            <a:pt x="120113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3" y="0"/>
                          </a:cubicBezTo>
                          <a:cubicBezTo>
                            <a:pt x="186451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9" name="Google Shape;2739;p46"/>
                  <p:cNvGrpSpPr/>
                  <p:nvPr/>
                </p:nvGrpSpPr>
                <p:grpSpPr>
                  <a:xfrm>
                    <a:off x="5012214" y="2642338"/>
                    <a:ext cx="1715406" cy="111999"/>
                    <a:chOff x="5012214" y="2642338"/>
                    <a:chExt cx="1715406" cy="111999"/>
                  </a:xfrm>
                </p:grpSpPr>
                <p:sp>
                  <p:nvSpPr>
                    <p:cNvPr id="2740" name="Google Shape;2740;p46"/>
                    <p:cNvSpPr/>
                    <p:nvPr/>
                  </p:nvSpPr>
                  <p:spPr>
                    <a:xfrm>
                      <a:off x="5012214" y="2642338"/>
                      <a:ext cx="1715406" cy="1119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111999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112000"/>
                          </a:lnTo>
                          <a:lnTo>
                            <a:pt x="0" y="11200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741" name="Google Shape;2741;p46"/>
                    <p:cNvGrpSpPr/>
                    <p:nvPr/>
                  </p:nvGrpSpPr>
                  <p:grpSpPr>
                    <a:xfrm>
                      <a:off x="5012214" y="2642338"/>
                      <a:ext cx="1715406" cy="111999"/>
                      <a:chOff x="5012214" y="2642338"/>
                      <a:chExt cx="1715406" cy="111999"/>
                    </a:xfrm>
                  </p:grpSpPr>
                  <p:sp>
                    <p:nvSpPr>
                      <p:cNvPr id="2742" name="Google Shape;2742;p46"/>
                      <p:cNvSpPr/>
                      <p:nvPr/>
                    </p:nvSpPr>
                    <p:spPr>
                      <a:xfrm>
                        <a:off x="5012214" y="2642338"/>
                        <a:ext cx="19024" cy="11199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24" h="111999" extrusionOk="0">
                            <a:moveTo>
                              <a:pt x="0" y="0"/>
                            </a:moveTo>
                            <a:lnTo>
                              <a:pt x="19024" y="0"/>
                            </a:lnTo>
                            <a:lnTo>
                              <a:pt x="19024" y="112000"/>
                            </a:lnTo>
                            <a:lnTo>
                              <a:pt x="0" y="112000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43" name="Google Shape;2743;p46"/>
                      <p:cNvSpPr/>
                      <p:nvPr/>
                    </p:nvSpPr>
                    <p:spPr>
                      <a:xfrm>
                        <a:off x="6708596" y="2642338"/>
                        <a:ext cx="19024" cy="11199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24" h="111999" extrusionOk="0">
                            <a:moveTo>
                              <a:pt x="0" y="0"/>
                            </a:moveTo>
                            <a:lnTo>
                              <a:pt x="19024" y="0"/>
                            </a:lnTo>
                            <a:lnTo>
                              <a:pt x="19024" y="112000"/>
                            </a:lnTo>
                            <a:lnTo>
                              <a:pt x="0" y="112000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44" name="Google Shape;2744;p46"/>
                <p:cNvGrpSpPr/>
                <p:nvPr/>
              </p:nvGrpSpPr>
              <p:grpSpPr>
                <a:xfrm>
                  <a:off x="4770254" y="3738594"/>
                  <a:ext cx="1795929" cy="351474"/>
                  <a:chOff x="5425946" y="3839593"/>
                  <a:chExt cx="1199605" cy="234770"/>
                </a:xfrm>
              </p:grpSpPr>
              <p:grpSp>
                <p:nvGrpSpPr>
                  <p:cNvPr id="2745" name="Google Shape;2745;p46"/>
                  <p:cNvGrpSpPr/>
                  <p:nvPr/>
                </p:nvGrpSpPr>
                <p:grpSpPr>
                  <a:xfrm>
                    <a:off x="5425946" y="3839593"/>
                    <a:ext cx="1199604" cy="137242"/>
                    <a:chOff x="5425946" y="3839593"/>
                    <a:chExt cx="1199604" cy="137242"/>
                  </a:xfrm>
                </p:grpSpPr>
                <p:sp>
                  <p:nvSpPr>
                    <p:cNvPr id="2746" name="Google Shape;2746;p46"/>
                    <p:cNvSpPr/>
                    <p:nvPr/>
                  </p:nvSpPr>
                  <p:spPr>
                    <a:xfrm>
                      <a:off x="5425946" y="3839593"/>
                      <a:ext cx="1199604" cy="1372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9604" h="137242" extrusionOk="0">
                          <a:moveTo>
                            <a:pt x="599801" y="0"/>
                          </a:moveTo>
                          <a:cubicBezTo>
                            <a:pt x="268541" y="0"/>
                            <a:pt x="0" y="30722"/>
                            <a:pt x="0" y="68622"/>
                          </a:cubicBezTo>
                          <a:cubicBezTo>
                            <a:pt x="0" y="106519"/>
                            <a:pt x="268541" y="137242"/>
                            <a:pt x="599801" y="137242"/>
                          </a:cubicBezTo>
                          <a:cubicBezTo>
                            <a:pt x="931064" y="137242"/>
                            <a:pt x="1199605" y="106519"/>
                            <a:pt x="1199605" y="68622"/>
                          </a:cubicBezTo>
                          <a:cubicBezTo>
                            <a:pt x="1199605" y="30722"/>
                            <a:pt x="931064" y="0"/>
                            <a:pt x="59980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47" name="Google Shape;2747;p46"/>
                    <p:cNvSpPr/>
                    <p:nvPr/>
                  </p:nvSpPr>
                  <p:spPr>
                    <a:xfrm>
                      <a:off x="5425946" y="3839593"/>
                      <a:ext cx="1199604" cy="905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9604" h="90526" extrusionOk="0">
                          <a:moveTo>
                            <a:pt x="1168202" y="90526"/>
                          </a:moveTo>
                          <a:cubicBezTo>
                            <a:pt x="1188459" y="83646"/>
                            <a:pt x="1199605" y="76284"/>
                            <a:pt x="1199605" y="68622"/>
                          </a:cubicBezTo>
                          <a:cubicBezTo>
                            <a:pt x="1199605" y="30722"/>
                            <a:pt x="931064" y="0"/>
                            <a:pt x="599801" y="0"/>
                          </a:cubicBezTo>
                          <a:cubicBezTo>
                            <a:pt x="268541" y="0"/>
                            <a:pt x="0" y="30722"/>
                            <a:pt x="0" y="68622"/>
                          </a:cubicBezTo>
                          <a:cubicBezTo>
                            <a:pt x="0" y="76284"/>
                            <a:pt x="11144" y="83646"/>
                            <a:pt x="31401" y="90526"/>
                          </a:cubicBezTo>
                          <a:cubicBezTo>
                            <a:pt x="111328" y="63375"/>
                            <a:pt x="335521" y="43812"/>
                            <a:pt x="599801" y="43812"/>
                          </a:cubicBezTo>
                          <a:cubicBezTo>
                            <a:pt x="864082" y="43812"/>
                            <a:pt x="1088277" y="63375"/>
                            <a:pt x="1168202" y="9052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748" name="Google Shape;2748;p46"/>
                  <p:cNvSpPr/>
                  <p:nvPr/>
                </p:nvSpPr>
                <p:spPr>
                  <a:xfrm>
                    <a:off x="5425946" y="3908215"/>
                    <a:ext cx="1199605" cy="166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9605" h="166148" extrusionOk="0">
                        <a:moveTo>
                          <a:pt x="599801" y="68621"/>
                        </a:moveTo>
                        <a:cubicBezTo>
                          <a:pt x="268541" y="68621"/>
                          <a:pt x="0" y="37898"/>
                          <a:pt x="0" y="0"/>
                        </a:cubicBezTo>
                        <a:lnTo>
                          <a:pt x="0" y="67809"/>
                        </a:lnTo>
                        <a:cubicBezTo>
                          <a:pt x="-43" y="92127"/>
                          <a:pt x="17063" y="113111"/>
                          <a:pt x="40911" y="117996"/>
                        </a:cubicBezTo>
                        <a:cubicBezTo>
                          <a:pt x="169765" y="144366"/>
                          <a:pt x="592390" y="212607"/>
                          <a:pt x="1157224" y="116320"/>
                        </a:cubicBezTo>
                        <a:cubicBezTo>
                          <a:pt x="1181764" y="112042"/>
                          <a:pt x="1199657" y="90734"/>
                          <a:pt x="1199605" y="65850"/>
                        </a:cubicBezTo>
                        <a:lnTo>
                          <a:pt x="1199605" y="0"/>
                        </a:lnTo>
                        <a:cubicBezTo>
                          <a:pt x="1199605" y="37898"/>
                          <a:pt x="931064" y="68621"/>
                          <a:pt x="599801" y="686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p46"/>
                  <p:cNvSpPr/>
                  <p:nvPr/>
                </p:nvSpPr>
                <p:spPr>
                  <a:xfrm>
                    <a:off x="5461750" y="3998652"/>
                    <a:ext cx="722328" cy="60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328" h="60405" extrusionOk="0">
                        <a:moveTo>
                          <a:pt x="0" y="0"/>
                        </a:moveTo>
                        <a:cubicBezTo>
                          <a:pt x="29082" y="8565"/>
                          <a:pt x="58584" y="15634"/>
                          <a:pt x="88390" y="21180"/>
                        </a:cubicBezTo>
                        <a:cubicBezTo>
                          <a:pt x="118080" y="27213"/>
                          <a:pt x="148034" y="31865"/>
                          <a:pt x="178035" y="35995"/>
                        </a:cubicBezTo>
                        <a:cubicBezTo>
                          <a:pt x="238069" y="44113"/>
                          <a:pt x="298471" y="49293"/>
                          <a:pt x="358981" y="52034"/>
                        </a:cubicBezTo>
                        <a:lnTo>
                          <a:pt x="404384" y="53767"/>
                        </a:lnTo>
                        <a:cubicBezTo>
                          <a:pt x="419516" y="54495"/>
                          <a:pt x="434672" y="54177"/>
                          <a:pt x="449817" y="54434"/>
                        </a:cubicBezTo>
                        <a:cubicBezTo>
                          <a:pt x="464963" y="54399"/>
                          <a:pt x="480116" y="55024"/>
                          <a:pt x="495259" y="54446"/>
                        </a:cubicBezTo>
                        <a:lnTo>
                          <a:pt x="540704" y="53571"/>
                        </a:lnTo>
                        <a:cubicBezTo>
                          <a:pt x="555863" y="53518"/>
                          <a:pt x="570995" y="52703"/>
                          <a:pt x="586133" y="51966"/>
                        </a:cubicBezTo>
                        <a:lnTo>
                          <a:pt x="631556" y="49821"/>
                        </a:lnTo>
                        <a:cubicBezTo>
                          <a:pt x="661822" y="48065"/>
                          <a:pt x="692031" y="45401"/>
                          <a:pt x="722328" y="43528"/>
                        </a:cubicBezTo>
                        <a:cubicBezTo>
                          <a:pt x="692182" y="46861"/>
                          <a:pt x="662002" y="50155"/>
                          <a:pt x="631780" y="52985"/>
                        </a:cubicBezTo>
                        <a:lnTo>
                          <a:pt x="586347" y="56047"/>
                        </a:lnTo>
                        <a:cubicBezTo>
                          <a:pt x="571201" y="57082"/>
                          <a:pt x="556055" y="58195"/>
                          <a:pt x="540874" y="58545"/>
                        </a:cubicBezTo>
                        <a:cubicBezTo>
                          <a:pt x="510529" y="59728"/>
                          <a:pt x="480167" y="60703"/>
                          <a:pt x="449789" y="60322"/>
                        </a:cubicBezTo>
                        <a:cubicBezTo>
                          <a:pt x="434605" y="60163"/>
                          <a:pt x="419409" y="60579"/>
                          <a:pt x="404230" y="59948"/>
                        </a:cubicBezTo>
                        <a:lnTo>
                          <a:pt x="358683" y="58490"/>
                        </a:lnTo>
                        <a:cubicBezTo>
                          <a:pt x="298023" y="55201"/>
                          <a:pt x="237402" y="50098"/>
                          <a:pt x="177325" y="40898"/>
                        </a:cubicBezTo>
                        <a:cubicBezTo>
                          <a:pt x="117143" y="32416"/>
                          <a:pt x="57813" y="187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750" name="Google Shape;2750;p46"/>
                  <p:cNvGrpSpPr/>
                  <p:nvPr/>
                </p:nvGrpSpPr>
                <p:grpSpPr>
                  <a:xfrm>
                    <a:off x="5604119" y="3864542"/>
                    <a:ext cx="843611" cy="95322"/>
                    <a:chOff x="5604119" y="3864542"/>
                    <a:chExt cx="843611" cy="95322"/>
                  </a:xfrm>
                </p:grpSpPr>
                <p:grpSp>
                  <p:nvGrpSpPr>
                    <p:cNvPr id="2751" name="Google Shape;2751;p46"/>
                    <p:cNvGrpSpPr/>
                    <p:nvPr/>
                  </p:nvGrpSpPr>
                  <p:grpSpPr>
                    <a:xfrm>
                      <a:off x="5604119" y="3864542"/>
                      <a:ext cx="843611" cy="95322"/>
                      <a:chOff x="5604119" y="3864542"/>
                      <a:chExt cx="843611" cy="95322"/>
                    </a:xfrm>
                  </p:grpSpPr>
                  <p:grpSp>
                    <p:nvGrpSpPr>
                      <p:cNvPr id="2752" name="Google Shape;2752;p46"/>
                      <p:cNvGrpSpPr/>
                      <p:nvPr/>
                    </p:nvGrpSpPr>
                    <p:grpSpPr>
                      <a:xfrm>
                        <a:off x="5604119" y="3864542"/>
                        <a:ext cx="843611" cy="95322"/>
                        <a:chOff x="5604119" y="3864542"/>
                        <a:chExt cx="843611" cy="95322"/>
                      </a:xfrm>
                    </p:grpSpPr>
                    <p:sp>
                      <p:nvSpPr>
                        <p:cNvPr id="2753" name="Google Shape;2753;p46"/>
                        <p:cNvSpPr/>
                        <p:nvPr/>
                      </p:nvSpPr>
                      <p:spPr>
                        <a:xfrm>
                          <a:off x="5604119" y="3864542"/>
                          <a:ext cx="843611" cy="953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43611" h="95322" extrusionOk="0">
                              <a:moveTo>
                                <a:pt x="17897" y="60551"/>
                              </a:moveTo>
                              <a:cubicBezTo>
                                <a:pt x="5656" y="57912"/>
                                <a:pt x="-2127" y="45859"/>
                                <a:pt x="515" y="33630"/>
                              </a:cubicBezTo>
                              <a:cubicBezTo>
                                <a:pt x="2264" y="25535"/>
                                <a:pt x="8296" y="19038"/>
                                <a:pt x="16246" y="16688"/>
                              </a:cubicBezTo>
                              <a:cubicBezTo>
                                <a:pt x="34546" y="11239"/>
                                <a:pt x="60664" y="8490"/>
                                <a:pt x="97868" y="12394"/>
                              </a:cubicBezTo>
                              <a:cubicBezTo>
                                <a:pt x="210997" y="24269"/>
                                <a:pt x="191459" y="59270"/>
                                <a:pt x="373079" y="24077"/>
                              </a:cubicBezTo>
                              <a:cubicBezTo>
                                <a:pt x="554701" y="-11117"/>
                                <a:pt x="700386" y="-6381"/>
                                <a:pt x="826750" y="29503"/>
                              </a:cubicBezTo>
                              <a:cubicBezTo>
                                <a:pt x="948190" y="63989"/>
                                <a:pt x="386310" y="139556"/>
                                <a:pt x="17897" y="6055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4" name="Google Shape;2754;p46"/>
                        <p:cNvSpPr/>
                        <p:nvPr/>
                      </p:nvSpPr>
                      <p:spPr>
                        <a:xfrm>
                          <a:off x="5626918" y="3872955"/>
                          <a:ext cx="756594" cy="5656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6594" h="56565" extrusionOk="0">
                              <a:moveTo>
                                <a:pt x="0" y="17374"/>
                              </a:moveTo>
                              <a:cubicBezTo>
                                <a:pt x="44318" y="10056"/>
                                <a:pt x="89453" y="15059"/>
                                <a:pt x="133249" y="23383"/>
                              </a:cubicBezTo>
                              <a:cubicBezTo>
                                <a:pt x="155473" y="27606"/>
                                <a:pt x="177515" y="32703"/>
                                <a:pt x="199591" y="37631"/>
                              </a:cubicBezTo>
                              <a:cubicBezTo>
                                <a:pt x="219844" y="41990"/>
                                <a:pt x="240683" y="42948"/>
                                <a:pt x="261252" y="40468"/>
                              </a:cubicBezTo>
                              <a:cubicBezTo>
                                <a:pt x="268909" y="39646"/>
                                <a:pt x="276525" y="38457"/>
                                <a:pt x="284078" y="36963"/>
                              </a:cubicBezTo>
                              <a:cubicBezTo>
                                <a:pt x="325439" y="28792"/>
                                <a:pt x="366066" y="18855"/>
                                <a:pt x="407779" y="13125"/>
                              </a:cubicBezTo>
                              <a:cubicBezTo>
                                <a:pt x="447057" y="7730"/>
                                <a:pt x="486525" y="4063"/>
                                <a:pt x="526184" y="2125"/>
                              </a:cubicBezTo>
                              <a:cubicBezTo>
                                <a:pt x="595809" y="-1381"/>
                                <a:pt x="668379" y="-2161"/>
                                <a:pt x="736868" y="12717"/>
                              </a:cubicBezTo>
                              <a:cubicBezTo>
                                <a:pt x="743497" y="14157"/>
                                <a:pt x="750087" y="15791"/>
                                <a:pt x="756595" y="17714"/>
                              </a:cubicBezTo>
                              <a:cubicBezTo>
                                <a:pt x="745447" y="15629"/>
                                <a:pt x="734115" y="14686"/>
                                <a:pt x="722776" y="14900"/>
                              </a:cubicBezTo>
                              <a:cubicBezTo>
                                <a:pt x="693130" y="12860"/>
                                <a:pt x="663442" y="11651"/>
                                <a:pt x="633711" y="11274"/>
                              </a:cubicBezTo>
                              <a:cubicBezTo>
                                <a:pt x="543427" y="10007"/>
                                <a:pt x="454587" y="13552"/>
                                <a:pt x="366475" y="34374"/>
                              </a:cubicBezTo>
                              <a:cubicBezTo>
                                <a:pt x="342435" y="40053"/>
                                <a:pt x="319593" y="48897"/>
                                <a:pt x="295064" y="52808"/>
                              </a:cubicBezTo>
                              <a:cubicBezTo>
                                <a:pt x="269522" y="56889"/>
                                <a:pt x="243559" y="57649"/>
                                <a:pt x="217822" y="55070"/>
                              </a:cubicBezTo>
                              <a:cubicBezTo>
                                <a:pt x="144263" y="47648"/>
                                <a:pt x="73809" y="13096"/>
                                <a:pt x="0" y="173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2755" name="Google Shape;2755;p46"/>
                      <p:cNvGrpSpPr/>
                      <p:nvPr/>
                    </p:nvGrpSpPr>
                    <p:grpSpPr>
                      <a:xfrm>
                        <a:off x="5695544" y="3893956"/>
                        <a:ext cx="597188" cy="37696"/>
                        <a:chOff x="5695544" y="3893956"/>
                        <a:chExt cx="597188" cy="37696"/>
                      </a:xfrm>
                    </p:grpSpPr>
                    <p:sp>
                      <p:nvSpPr>
                        <p:cNvPr id="2756" name="Google Shape;2756;p46"/>
                        <p:cNvSpPr/>
                        <p:nvPr/>
                      </p:nvSpPr>
                      <p:spPr>
                        <a:xfrm>
                          <a:off x="6278768" y="3894264"/>
                          <a:ext cx="13964" cy="1394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4" h="13949" extrusionOk="0">
                              <a:moveTo>
                                <a:pt x="13964" y="6975"/>
                              </a:moveTo>
                              <a:cubicBezTo>
                                <a:pt x="13964" y="10827"/>
                                <a:pt x="10838" y="13950"/>
                                <a:pt x="6982" y="13950"/>
                              </a:cubicBezTo>
                              <a:cubicBezTo>
                                <a:pt x="3126" y="13950"/>
                                <a:pt x="0" y="10827"/>
                                <a:pt x="0" y="6975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10838" y="0"/>
                                <a:pt x="13964" y="3123"/>
                                <a:pt x="13964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7" name="Google Shape;2757;p46"/>
                        <p:cNvSpPr/>
                        <p:nvPr/>
                      </p:nvSpPr>
                      <p:spPr>
                        <a:xfrm>
                          <a:off x="5945257" y="3912958"/>
                          <a:ext cx="13965" cy="139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5" h="13950" extrusionOk="0">
                              <a:moveTo>
                                <a:pt x="13965" y="6975"/>
                              </a:moveTo>
                              <a:cubicBezTo>
                                <a:pt x="13965" y="10827"/>
                                <a:pt x="10839" y="13950"/>
                                <a:pt x="6983" y="13950"/>
                              </a:cubicBezTo>
                              <a:cubicBezTo>
                                <a:pt x="3127" y="13950"/>
                                <a:pt x="0" y="10828"/>
                                <a:pt x="0" y="6976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6983" y="0"/>
                                <a:pt x="6983" y="0"/>
                                <a:pt x="6983" y="0"/>
                              </a:cubicBezTo>
                              <a:cubicBezTo>
                                <a:pt x="10839" y="0"/>
                                <a:pt x="13965" y="3123"/>
                                <a:pt x="13965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8" name="Google Shape;2758;p46"/>
                        <p:cNvSpPr/>
                        <p:nvPr/>
                      </p:nvSpPr>
                      <p:spPr>
                        <a:xfrm>
                          <a:off x="5695544" y="3894264"/>
                          <a:ext cx="13964" cy="1394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4" h="13949" extrusionOk="0">
                              <a:moveTo>
                                <a:pt x="13964" y="6975"/>
                              </a:moveTo>
                              <a:cubicBezTo>
                                <a:pt x="13964" y="10827"/>
                                <a:pt x="10838" y="13950"/>
                                <a:pt x="6982" y="13950"/>
                              </a:cubicBezTo>
                              <a:cubicBezTo>
                                <a:pt x="3126" y="13950"/>
                                <a:pt x="0" y="10827"/>
                                <a:pt x="0" y="6975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10838" y="0"/>
                                <a:pt x="13964" y="3123"/>
                                <a:pt x="13964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9" name="Google Shape;2759;p46"/>
                        <p:cNvSpPr/>
                        <p:nvPr/>
                      </p:nvSpPr>
                      <p:spPr>
                        <a:xfrm>
                          <a:off x="6046930" y="3908215"/>
                          <a:ext cx="23462" cy="2343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462" h="23437" extrusionOk="0">
                              <a:moveTo>
                                <a:pt x="23462" y="11718"/>
                              </a:moveTo>
                              <a:cubicBezTo>
                                <a:pt x="23463" y="18190"/>
                                <a:pt x="18211" y="23437"/>
                                <a:pt x="11732" y="23437"/>
                              </a:cubicBezTo>
                              <a:cubicBezTo>
                                <a:pt x="5253" y="23438"/>
                                <a:pt x="0" y="18191"/>
                                <a:pt x="0" y="11719"/>
                              </a:cubicBezTo>
                              <a:cubicBezTo>
                                <a:pt x="0" y="5247"/>
                                <a:pt x="5251" y="0"/>
                                <a:pt x="11730" y="0"/>
                              </a:cubicBezTo>
                              <a:cubicBezTo>
                                <a:pt x="11731" y="0"/>
                                <a:pt x="11731" y="0"/>
                                <a:pt x="11732" y="0"/>
                              </a:cubicBezTo>
                              <a:cubicBezTo>
                                <a:pt x="18210" y="0"/>
                                <a:pt x="23462" y="5246"/>
                                <a:pt x="23462" y="117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60" name="Google Shape;2760;p46"/>
                        <p:cNvSpPr/>
                        <p:nvPr/>
                      </p:nvSpPr>
                      <p:spPr>
                        <a:xfrm>
                          <a:off x="6180602" y="3893956"/>
                          <a:ext cx="32647" cy="326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2647" h="32613" extrusionOk="0">
                              <a:moveTo>
                                <a:pt x="32648" y="16307"/>
                              </a:moveTo>
                              <a:cubicBezTo>
                                <a:pt x="32648" y="25312"/>
                                <a:pt x="25340" y="32613"/>
                                <a:pt x="16324" y="32613"/>
                              </a:cubicBezTo>
                              <a:cubicBezTo>
                                <a:pt x="7309" y="32613"/>
                                <a:pt x="0" y="25313"/>
                                <a:pt x="0" y="16307"/>
                              </a:cubicBezTo>
                              <a:cubicBezTo>
                                <a:pt x="0" y="7301"/>
                                <a:pt x="7308" y="0"/>
                                <a:pt x="16324" y="0"/>
                              </a:cubicBezTo>
                              <a:cubicBezTo>
                                <a:pt x="25339" y="0"/>
                                <a:pt x="32648" y="7300"/>
                                <a:pt x="32648" y="1630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761" name="Google Shape;2761;p46"/>
                    <p:cNvGrpSpPr/>
                    <p:nvPr/>
                  </p:nvGrpSpPr>
                  <p:grpSpPr>
                    <a:xfrm>
                      <a:off x="5638282" y="3870993"/>
                      <a:ext cx="736142" cy="30245"/>
                      <a:chOff x="5638282" y="3870993"/>
                      <a:chExt cx="736142" cy="30245"/>
                    </a:xfrm>
                  </p:grpSpPr>
                  <p:sp>
                    <p:nvSpPr>
                      <p:cNvPr id="2762" name="Google Shape;2762;p46"/>
                      <p:cNvSpPr/>
                      <p:nvPr/>
                    </p:nvSpPr>
                    <p:spPr>
                      <a:xfrm>
                        <a:off x="6034697" y="3870993"/>
                        <a:ext cx="339727" cy="17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9727" h="17193" extrusionOk="0">
                            <a:moveTo>
                              <a:pt x="0" y="15088"/>
                            </a:moveTo>
                            <a:cubicBezTo>
                              <a:pt x="28117" y="10563"/>
                              <a:pt x="56441" y="7458"/>
                              <a:pt x="84811" y="4919"/>
                            </a:cubicBezTo>
                            <a:cubicBezTo>
                              <a:pt x="113185" y="2369"/>
                              <a:pt x="141657" y="941"/>
                              <a:pt x="170152" y="184"/>
                            </a:cubicBezTo>
                            <a:cubicBezTo>
                              <a:pt x="198646" y="-247"/>
                              <a:pt x="227202" y="-68"/>
                              <a:pt x="255647" y="2340"/>
                            </a:cubicBezTo>
                            <a:cubicBezTo>
                              <a:pt x="284150" y="4069"/>
                              <a:pt x="312360" y="9052"/>
                              <a:pt x="339728" y="17193"/>
                            </a:cubicBezTo>
                            <a:lnTo>
                              <a:pt x="318868" y="12752"/>
                            </a:lnTo>
                            <a:cubicBezTo>
                              <a:pt x="311864" y="11591"/>
                              <a:pt x="304804" y="10734"/>
                              <a:pt x="297791" y="9711"/>
                            </a:cubicBezTo>
                            <a:cubicBezTo>
                              <a:pt x="290791" y="8585"/>
                              <a:pt x="283672" y="8268"/>
                              <a:pt x="276626" y="7506"/>
                            </a:cubicBezTo>
                            <a:cubicBezTo>
                              <a:pt x="269575" y="6732"/>
                              <a:pt x="262486" y="6367"/>
                              <a:pt x="255393" y="6064"/>
                            </a:cubicBezTo>
                            <a:cubicBezTo>
                              <a:pt x="241230" y="5229"/>
                              <a:pt x="227036" y="4938"/>
                              <a:pt x="212847" y="4599"/>
                            </a:cubicBezTo>
                            <a:cubicBezTo>
                              <a:pt x="198647" y="4654"/>
                              <a:pt x="184450" y="4526"/>
                              <a:pt x="170253" y="5030"/>
                            </a:cubicBezTo>
                            <a:cubicBezTo>
                              <a:pt x="141848" y="5379"/>
                              <a:pt x="113460" y="6876"/>
                              <a:pt x="85089" y="8624"/>
                            </a:cubicBezTo>
                            <a:cubicBezTo>
                              <a:pt x="56714" y="10386"/>
                              <a:pt x="28352" y="12541"/>
                              <a:pt x="0" y="1508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63" name="Google Shape;2763;p46"/>
                      <p:cNvSpPr/>
                      <p:nvPr/>
                    </p:nvSpPr>
                    <p:spPr>
                      <a:xfrm>
                        <a:off x="5638282" y="3882164"/>
                        <a:ext cx="137984" cy="190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7984" h="19074" extrusionOk="0">
                            <a:moveTo>
                              <a:pt x="0" y="6022"/>
                            </a:moveTo>
                            <a:cubicBezTo>
                              <a:pt x="11250" y="2522"/>
                              <a:pt x="22924" y="567"/>
                              <a:pt x="34702" y="212"/>
                            </a:cubicBezTo>
                            <a:cubicBezTo>
                              <a:pt x="46474" y="-306"/>
                              <a:pt x="58270" y="126"/>
                              <a:pt x="69972" y="1501"/>
                            </a:cubicBezTo>
                            <a:cubicBezTo>
                              <a:pt x="81655" y="2883"/>
                              <a:pt x="93229" y="5065"/>
                              <a:pt x="104612" y="8031"/>
                            </a:cubicBezTo>
                            <a:cubicBezTo>
                              <a:pt x="110303" y="9475"/>
                              <a:pt x="115891" y="11298"/>
                              <a:pt x="121514" y="12931"/>
                            </a:cubicBezTo>
                            <a:cubicBezTo>
                              <a:pt x="127034" y="14931"/>
                              <a:pt x="132556" y="16889"/>
                              <a:pt x="137985" y="19075"/>
                            </a:cubicBezTo>
                            <a:cubicBezTo>
                              <a:pt x="126528" y="16570"/>
                              <a:pt x="115220" y="13820"/>
                              <a:pt x="103790" y="11673"/>
                            </a:cubicBezTo>
                            <a:cubicBezTo>
                              <a:pt x="92357" y="9588"/>
                              <a:pt x="80932" y="7581"/>
                              <a:pt x="69413" y="6319"/>
                            </a:cubicBezTo>
                            <a:cubicBezTo>
                              <a:pt x="57910" y="4972"/>
                              <a:pt x="46361" y="4174"/>
                              <a:pt x="34767" y="3927"/>
                            </a:cubicBezTo>
                            <a:cubicBezTo>
                              <a:pt x="28976" y="3835"/>
                              <a:pt x="23168" y="3885"/>
                              <a:pt x="17379" y="4282"/>
                            </a:cubicBezTo>
                            <a:cubicBezTo>
                              <a:pt x="11556" y="4500"/>
                              <a:pt x="5751" y="5081"/>
                              <a:pt x="0" y="6022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764" name="Google Shape;2764;p46"/>
                <p:cNvSpPr/>
                <p:nvPr/>
              </p:nvSpPr>
              <p:spPr>
                <a:xfrm>
                  <a:off x="6172831" y="2144284"/>
                  <a:ext cx="245370" cy="67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4" h="61634" extrusionOk="0">
                      <a:moveTo>
                        <a:pt x="223065" y="30929"/>
                      </a:moveTo>
                      <a:cubicBezTo>
                        <a:pt x="223047" y="47948"/>
                        <a:pt x="173098" y="61695"/>
                        <a:pt x="111502" y="61634"/>
                      </a:cubicBezTo>
                      <a:cubicBezTo>
                        <a:pt x="49905" y="61573"/>
                        <a:pt x="-17" y="47725"/>
                        <a:pt x="0" y="30706"/>
                      </a:cubicBezTo>
                      <a:cubicBezTo>
                        <a:pt x="17" y="13686"/>
                        <a:pt x="49966" y="-61"/>
                        <a:pt x="111563" y="0"/>
                      </a:cubicBezTo>
                      <a:cubicBezTo>
                        <a:pt x="173162" y="63"/>
                        <a:pt x="223082" y="13909"/>
                        <a:pt x="223065" y="3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p46"/>
                <p:cNvSpPr/>
                <p:nvPr/>
              </p:nvSpPr>
              <p:spPr>
                <a:xfrm>
                  <a:off x="6763698" y="2148892"/>
                  <a:ext cx="245369" cy="6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3" h="61635" extrusionOk="0">
                      <a:moveTo>
                        <a:pt x="223064" y="30929"/>
                      </a:moveTo>
                      <a:cubicBezTo>
                        <a:pt x="223047" y="47949"/>
                        <a:pt x="173098" y="61696"/>
                        <a:pt x="111501" y="61635"/>
                      </a:cubicBezTo>
                      <a:cubicBezTo>
                        <a:pt x="49905" y="61574"/>
                        <a:pt x="-18" y="47725"/>
                        <a:pt x="0" y="30707"/>
                      </a:cubicBezTo>
                      <a:cubicBezTo>
                        <a:pt x="17" y="13687"/>
                        <a:pt x="49965" y="-61"/>
                        <a:pt x="111562" y="0"/>
                      </a:cubicBezTo>
                      <a:cubicBezTo>
                        <a:pt x="173160" y="64"/>
                        <a:pt x="223081" y="13909"/>
                        <a:pt x="223064" y="3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p46"/>
                <p:cNvSpPr/>
                <p:nvPr/>
              </p:nvSpPr>
              <p:spPr>
                <a:xfrm>
                  <a:off x="7354563" y="2153503"/>
                  <a:ext cx="245370" cy="6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4" h="61632" extrusionOk="0">
                      <a:moveTo>
                        <a:pt x="223065" y="30928"/>
                      </a:moveTo>
                      <a:cubicBezTo>
                        <a:pt x="223048" y="47947"/>
                        <a:pt x="173099" y="61694"/>
                        <a:pt x="111502" y="61632"/>
                      </a:cubicBezTo>
                      <a:cubicBezTo>
                        <a:pt x="49904" y="61571"/>
                        <a:pt x="-17" y="47723"/>
                        <a:pt x="0" y="30705"/>
                      </a:cubicBezTo>
                      <a:cubicBezTo>
                        <a:pt x="17" y="13685"/>
                        <a:pt x="49965" y="-63"/>
                        <a:pt x="111563" y="0"/>
                      </a:cubicBezTo>
                      <a:cubicBezTo>
                        <a:pt x="173160" y="61"/>
                        <a:pt x="223082" y="13907"/>
                        <a:pt x="223065" y="3092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" name="Google Shape;2471;p45">
              <a:extLst>
                <a:ext uri="{FF2B5EF4-FFF2-40B4-BE49-F238E27FC236}">
                  <a16:creationId xmlns:a16="http://schemas.microsoft.com/office/drawing/2014/main" id="{97E978ED-F14C-6326-6D9A-AAEAA9DC9692}"/>
                </a:ext>
              </a:extLst>
            </p:cNvPr>
            <p:cNvGrpSpPr/>
            <p:nvPr/>
          </p:nvGrpSpPr>
          <p:grpSpPr>
            <a:xfrm flipH="1">
              <a:off x="7033051" y="213350"/>
              <a:ext cx="1425564" cy="1366245"/>
              <a:chOff x="723994" y="1520566"/>
              <a:chExt cx="1425564" cy="1366245"/>
            </a:xfrm>
          </p:grpSpPr>
          <p:grpSp>
            <p:nvGrpSpPr>
              <p:cNvPr id="3" name="Google Shape;2472;p45">
                <a:extLst>
                  <a:ext uri="{FF2B5EF4-FFF2-40B4-BE49-F238E27FC236}">
                    <a16:creationId xmlns:a16="http://schemas.microsoft.com/office/drawing/2014/main" id="{C64DE521-7C2A-CD74-A79F-FA0A7F8A2B4C}"/>
                  </a:ext>
                </a:extLst>
              </p:cNvPr>
              <p:cNvGrpSpPr/>
              <p:nvPr/>
            </p:nvGrpSpPr>
            <p:grpSpPr>
              <a:xfrm>
                <a:off x="994999" y="1793057"/>
                <a:ext cx="974641" cy="975164"/>
                <a:chOff x="994999" y="1793057"/>
                <a:chExt cx="974641" cy="975164"/>
              </a:xfrm>
            </p:grpSpPr>
            <p:sp>
              <p:nvSpPr>
                <p:cNvPr id="23" name="Google Shape;2473;p45">
                  <a:extLst>
                    <a:ext uri="{FF2B5EF4-FFF2-40B4-BE49-F238E27FC236}">
                      <a16:creationId xmlns:a16="http://schemas.microsoft.com/office/drawing/2014/main" id="{E72CB4DA-8E82-B17C-C0DD-EA7C0E92BCEB}"/>
                    </a:ext>
                  </a:extLst>
                </p:cNvPr>
                <p:cNvSpPr/>
                <p:nvPr/>
              </p:nvSpPr>
              <p:spPr>
                <a:xfrm rot="10281772">
                  <a:off x="1363421" y="1838167"/>
                  <a:ext cx="605217" cy="5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927" h="59118" extrusionOk="0">
                      <a:moveTo>
                        <a:pt x="44" y="36"/>
                      </a:moveTo>
                      <a:lnTo>
                        <a:pt x="605972" y="36"/>
                      </a:lnTo>
                      <a:lnTo>
                        <a:pt x="605972" y="59154"/>
                      </a:lnTo>
                      <a:lnTo>
                        <a:pt x="44" y="591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2474;p45">
                  <a:extLst>
                    <a:ext uri="{FF2B5EF4-FFF2-40B4-BE49-F238E27FC236}">
                      <a16:creationId xmlns:a16="http://schemas.microsoft.com/office/drawing/2014/main" id="{44962AD5-43F7-C8FD-1D81-1FE52E192074}"/>
                    </a:ext>
                  </a:extLst>
                </p:cNvPr>
                <p:cNvSpPr/>
                <p:nvPr/>
              </p:nvSpPr>
              <p:spPr>
                <a:xfrm rot="-5210642">
                  <a:off x="738483" y="2434860"/>
                  <a:ext cx="605328" cy="5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925" h="59118" extrusionOk="0">
                      <a:moveTo>
                        <a:pt x="44" y="36"/>
                      </a:moveTo>
                      <a:lnTo>
                        <a:pt x="605970" y="36"/>
                      </a:lnTo>
                      <a:lnTo>
                        <a:pt x="605970" y="59154"/>
                      </a:lnTo>
                      <a:lnTo>
                        <a:pt x="44" y="591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" name="Google Shape;2475;p45">
                <a:extLst>
                  <a:ext uri="{FF2B5EF4-FFF2-40B4-BE49-F238E27FC236}">
                    <a16:creationId xmlns:a16="http://schemas.microsoft.com/office/drawing/2014/main" id="{51F8C59C-7470-09F7-8392-6DA7386BEB04}"/>
                  </a:ext>
                </a:extLst>
              </p:cNvPr>
              <p:cNvGrpSpPr/>
              <p:nvPr/>
            </p:nvGrpSpPr>
            <p:grpSpPr>
              <a:xfrm>
                <a:off x="723994" y="1520566"/>
                <a:ext cx="1425564" cy="1366245"/>
                <a:chOff x="723994" y="1520566"/>
                <a:chExt cx="1425564" cy="1366245"/>
              </a:xfrm>
            </p:grpSpPr>
            <p:grpSp>
              <p:nvGrpSpPr>
                <p:cNvPr id="5" name="Google Shape;2476;p45">
                  <a:extLst>
                    <a:ext uri="{FF2B5EF4-FFF2-40B4-BE49-F238E27FC236}">
                      <a16:creationId xmlns:a16="http://schemas.microsoft.com/office/drawing/2014/main" id="{4C44CABE-3F98-40ED-88B1-E09AC37E380A}"/>
                    </a:ext>
                  </a:extLst>
                </p:cNvPr>
                <p:cNvGrpSpPr/>
                <p:nvPr/>
              </p:nvGrpSpPr>
              <p:grpSpPr>
                <a:xfrm>
                  <a:off x="723994" y="1520566"/>
                  <a:ext cx="848338" cy="848338"/>
                  <a:chOff x="723994" y="1520566"/>
                  <a:chExt cx="848338" cy="848338"/>
                </a:xfrm>
              </p:grpSpPr>
              <p:grpSp>
                <p:nvGrpSpPr>
                  <p:cNvPr id="18" name="Google Shape;2477;p45">
                    <a:extLst>
                      <a:ext uri="{FF2B5EF4-FFF2-40B4-BE49-F238E27FC236}">
                        <a16:creationId xmlns:a16="http://schemas.microsoft.com/office/drawing/2014/main" id="{18993C99-26E3-A6C7-BE60-77B5C3B222E2}"/>
                      </a:ext>
                    </a:extLst>
                  </p:cNvPr>
                  <p:cNvGrpSpPr/>
                  <p:nvPr/>
                </p:nvGrpSpPr>
                <p:grpSpPr>
                  <a:xfrm>
                    <a:off x="723994" y="1520566"/>
                    <a:ext cx="848338" cy="848338"/>
                    <a:chOff x="723994" y="1520566"/>
                    <a:chExt cx="848338" cy="848338"/>
                  </a:xfrm>
                </p:grpSpPr>
                <p:sp>
                  <p:nvSpPr>
                    <p:cNvPr id="20" name="Google Shape;2478;p45">
                      <a:extLst>
                        <a:ext uri="{FF2B5EF4-FFF2-40B4-BE49-F238E27FC236}">
                          <a16:creationId xmlns:a16="http://schemas.microsoft.com/office/drawing/2014/main" id="{423F4816-F1C6-6EC8-E822-0623BF183186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847993" y="1645039"/>
                      <a:ext cx="600340" cy="599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006" h="599058" extrusionOk="0">
                          <a:moveTo>
                            <a:pt x="600051" y="299565"/>
                          </a:moveTo>
                          <a:cubicBezTo>
                            <a:pt x="600051" y="464990"/>
                            <a:pt x="465735" y="599094"/>
                            <a:pt x="300047" y="599094"/>
                          </a:cubicBezTo>
                          <a:cubicBezTo>
                            <a:pt x="134360" y="599094"/>
                            <a:pt x="44" y="464990"/>
                            <a:pt x="44" y="299565"/>
                          </a:cubicBezTo>
                          <a:cubicBezTo>
                            <a:pt x="44" y="134139"/>
                            <a:pt x="134360" y="36"/>
                            <a:pt x="300047" y="36"/>
                          </a:cubicBezTo>
                          <a:cubicBezTo>
                            <a:pt x="465735" y="36"/>
                            <a:pt x="600051" y="134139"/>
                            <a:pt x="600051" y="299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" name="Google Shape;2479;p45">
                      <a:extLst>
                        <a:ext uri="{FF2B5EF4-FFF2-40B4-BE49-F238E27FC236}">
                          <a16:creationId xmlns:a16="http://schemas.microsoft.com/office/drawing/2014/main" id="{887A00B1-BAA9-3443-970C-DEDECF20F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838" y="1645162"/>
                      <a:ext cx="447634" cy="5990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7634" h="599073" extrusionOk="0">
                          <a:moveTo>
                            <a:pt x="447679" y="560353"/>
                          </a:moveTo>
                          <a:cubicBezTo>
                            <a:pt x="298345" y="570840"/>
                            <a:pt x="168772" y="458473"/>
                            <a:pt x="158269" y="309375"/>
                          </a:cubicBezTo>
                          <a:cubicBezTo>
                            <a:pt x="147788" y="160598"/>
                            <a:pt x="259841" y="31398"/>
                            <a:pt x="408821" y="20481"/>
                          </a:cubicBezTo>
                          <a:cubicBezTo>
                            <a:pt x="254417" y="-39471"/>
                            <a:pt x="80570" y="36899"/>
                            <a:pt x="20523" y="191059"/>
                          </a:cubicBezTo>
                          <a:cubicBezTo>
                            <a:pt x="-39525" y="345218"/>
                            <a:pt x="36966" y="518791"/>
                            <a:pt x="191370" y="578743"/>
                          </a:cubicBezTo>
                          <a:cubicBezTo>
                            <a:pt x="275244" y="611310"/>
                            <a:pt x="369331" y="604560"/>
                            <a:pt x="447679" y="5603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2" name="Google Shape;2480;p45">
                      <a:extLst>
                        <a:ext uri="{FF2B5EF4-FFF2-40B4-BE49-F238E27FC236}">
                          <a16:creationId xmlns:a16="http://schemas.microsoft.com/office/drawing/2014/main" id="{F62566D9-BEF7-62EF-98BC-00282B58C2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3" y="1765950"/>
                      <a:ext cx="266358" cy="341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358" h="341028" extrusionOk="0">
                          <a:moveTo>
                            <a:pt x="5505" y="199045"/>
                          </a:moveTo>
                          <a:cubicBezTo>
                            <a:pt x="-15273" y="106212"/>
                            <a:pt x="25064" y="18198"/>
                            <a:pt x="95602" y="2461"/>
                          </a:cubicBezTo>
                          <a:cubicBezTo>
                            <a:pt x="166140" y="-13276"/>
                            <a:pt x="240164" y="49220"/>
                            <a:pt x="260942" y="142052"/>
                          </a:cubicBezTo>
                          <a:cubicBezTo>
                            <a:pt x="281722" y="234888"/>
                            <a:pt x="241383" y="322899"/>
                            <a:pt x="170847" y="338639"/>
                          </a:cubicBezTo>
                          <a:cubicBezTo>
                            <a:pt x="100309" y="354376"/>
                            <a:pt x="26282" y="291878"/>
                            <a:pt x="5505" y="19904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9" name="Google Shape;2481;p45">
                    <a:extLst>
                      <a:ext uri="{FF2B5EF4-FFF2-40B4-BE49-F238E27FC236}">
                        <a16:creationId xmlns:a16="http://schemas.microsoft.com/office/drawing/2014/main" id="{987A9010-0EC5-BF93-A553-47592CAD934C}"/>
                      </a:ext>
                    </a:extLst>
                  </p:cNvPr>
                  <p:cNvSpPr/>
                  <p:nvPr/>
                </p:nvSpPr>
                <p:spPr>
                  <a:xfrm>
                    <a:off x="1319945" y="1760336"/>
                    <a:ext cx="89259" cy="3228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59" h="322814" extrusionOk="0">
                        <a:moveTo>
                          <a:pt x="45" y="36"/>
                        </a:moveTo>
                        <a:cubicBezTo>
                          <a:pt x="22544" y="19980"/>
                          <a:pt x="41662" y="43429"/>
                          <a:pt x="56656" y="69473"/>
                        </a:cubicBezTo>
                        <a:cubicBezTo>
                          <a:pt x="71975" y="95552"/>
                          <a:pt x="82328" y="124236"/>
                          <a:pt x="87192" y="154077"/>
                        </a:cubicBezTo>
                        <a:cubicBezTo>
                          <a:pt x="89269" y="169056"/>
                          <a:pt x="89816" y="184206"/>
                          <a:pt x="88824" y="199295"/>
                        </a:cubicBezTo>
                        <a:cubicBezTo>
                          <a:pt x="87646" y="214352"/>
                          <a:pt x="84888" y="229245"/>
                          <a:pt x="80595" y="243727"/>
                        </a:cubicBezTo>
                        <a:cubicBezTo>
                          <a:pt x="78023" y="250811"/>
                          <a:pt x="75989" y="258083"/>
                          <a:pt x="72790" y="264907"/>
                        </a:cubicBezTo>
                        <a:lnTo>
                          <a:pt x="68313" y="275250"/>
                        </a:lnTo>
                        <a:lnTo>
                          <a:pt x="63149" y="285260"/>
                        </a:lnTo>
                        <a:cubicBezTo>
                          <a:pt x="59859" y="292013"/>
                          <a:pt x="55482" y="298155"/>
                          <a:pt x="51661" y="304581"/>
                        </a:cubicBezTo>
                        <a:cubicBezTo>
                          <a:pt x="47603" y="310867"/>
                          <a:pt x="43007" y="316797"/>
                          <a:pt x="38651" y="322850"/>
                        </a:cubicBezTo>
                        <a:cubicBezTo>
                          <a:pt x="55344" y="298195"/>
                          <a:pt x="68108" y="271106"/>
                          <a:pt x="76491" y="242548"/>
                        </a:cubicBezTo>
                        <a:cubicBezTo>
                          <a:pt x="80241" y="228269"/>
                          <a:pt x="82681" y="213678"/>
                          <a:pt x="83782" y="198957"/>
                        </a:cubicBezTo>
                        <a:cubicBezTo>
                          <a:pt x="84575" y="184237"/>
                          <a:pt x="83880" y="169474"/>
                          <a:pt x="81707" y="154892"/>
                        </a:cubicBezTo>
                        <a:cubicBezTo>
                          <a:pt x="77134" y="125632"/>
                          <a:pt x="67397" y="97413"/>
                          <a:pt x="52948" y="71550"/>
                        </a:cubicBezTo>
                        <a:cubicBezTo>
                          <a:pt x="45869" y="58495"/>
                          <a:pt x="37862" y="45964"/>
                          <a:pt x="28988" y="34052"/>
                        </a:cubicBezTo>
                        <a:cubicBezTo>
                          <a:pt x="20216" y="21999"/>
                          <a:pt x="10540" y="10627"/>
                          <a:pt x="44" y="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" name="Google Shape;2482;p45">
                  <a:extLst>
                    <a:ext uri="{FF2B5EF4-FFF2-40B4-BE49-F238E27FC236}">
                      <a16:creationId xmlns:a16="http://schemas.microsoft.com/office/drawing/2014/main" id="{6CEAA055-C20B-BA35-2A19-E4A34FA8DB53}"/>
                    </a:ext>
                  </a:extLst>
                </p:cNvPr>
                <p:cNvGrpSpPr/>
                <p:nvPr/>
              </p:nvGrpSpPr>
              <p:grpSpPr>
                <a:xfrm>
                  <a:off x="1818509" y="1667588"/>
                  <a:ext cx="331049" cy="330530"/>
                  <a:chOff x="1818509" y="1667588"/>
                  <a:chExt cx="331049" cy="330530"/>
                </a:xfrm>
              </p:grpSpPr>
              <p:grpSp>
                <p:nvGrpSpPr>
                  <p:cNvPr id="13" name="Google Shape;2483;p45">
                    <a:extLst>
                      <a:ext uri="{FF2B5EF4-FFF2-40B4-BE49-F238E27FC236}">
                        <a16:creationId xmlns:a16="http://schemas.microsoft.com/office/drawing/2014/main" id="{3BD5B3FF-BAF9-3F04-C634-5A584849791A}"/>
                      </a:ext>
                    </a:extLst>
                  </p:cNvPr>
                  <p:cNvGrpSpPr/>
                  <p:nvPr/>
                </p:nvGrpSpPr>
                <p:grpSpPr>
                  <a:xfrm>
                    <a:off x="1818509" y="1667588"/>
                    <a:ext cx="331049" cy="330530"/>
                    <a:chOff x="1818509" y="1667588"/>
                    <a:chExt cx="331049" cy="330530"/>
                  </a:xfrm>
                </p:grpSpPr>
                <p:sp>
                  <p:nvSpPr>
                    <p:cNvPr id="15" name="Google Shape;2484;p45">
                      <a:extLst>
                        <a:ext uri="{FF2B5EF4-FFF2-40B4-BE49-F238E27FC236}">
                          <a16:creationId xmlns:a16="http://schemas.microsoft.com/office/drawing/2014/main" id="{F3D5D078-1E14-49AD-76D5-ED0B820DE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527" y="1667588"/>
                      <a:ext cx="331031" cy="330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1031" h="330507" extrusionOk="0">
                          <a:moveTo>
                            <a:pt x="149103" y="329713"/>
                          </a:moveTo>
                          <a:cubicBezTo>
                            <a:pt x="58151" y="320638"/>
                            <a:pt x="-8212" y="239668"/>
                            <a:pt x="877" y="148859"/>
                          </a:cubicBezTo>
                          <a:cubicBezTo>
                            <a:pt x="9966" y="58051"/>
                            <a:pt x="91065" y="-8207"/>
                            <a:pt x="182017" y="867"/>
                          </a:cubicBezTo>
                          <a:cubicBezTo>
                            <a:pt x="272969" y="9941"/>
                            <a:pt x="339332" y="90912"/>
                            <a:pt x="330243" y="181720"/>
                          </a:cubicBezTo>
                          <a:cubicBezTo>
                            <a:pt x="321153" y="272528"/>
                            <a:pt x="240055" y="338785"/>
                            <a:pt x="149103" y="3297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" name="Google Shape;2485;p45">
                      <a:extLst>
                        <a:ext uri="{FF2B5EF4-FFF2-40B4-BE49-F238E27FC236}">
                          <a16:creationId xmlns:a16="http://schemas.microsoft.com/office/drawing/2014/main" id="{86C2FFA3-F61F-C896-EC66-08A31C64E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509" y="1685485"/>
                      <a:ext cx="327147" cy="3126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147" h="312633" extrusionOk="0">
                          <a:moveTo>
                            <a:pt x="327192" y="182883"/>
                          </a:moveTo>
                          <a:cubicBezTo>
                            <a:pt x="276514" y="247989"/>
                            <a:pt x="182568" y="259751"/>
                            <a:pt x="117358" y="209152"/>
                          </a:cubicBezTo>
                          <a:cubicBezTo>
                            <a:pt x="52299" y="158671"/>
                            <a:pt x="40399" y="65157"/>
                            <a:pt x="90747" y="36"/>
                          </a:cubicBezTo>
                          <a:cubicBezTo>
                            <a:pt x="9226" y="41292"/>
                            <a:pt x="-23362" y="140718"/>
                            <a:pt x="17959" y="222110"/>
                          </a:cubicBezTo>
                          <a:cubicBezTo>
                            <a:pt x="59281" y="303502"/>
                            <a:pt x="158864" y="336038"/>
                            <a:pt x="240385" y="294782"/>
                          </a:cubicBezTo>
                          <a:cubicBezTo>
                            <a:pt x="284667" y="272372"/>
                            <a:pt x="316533" y="231295"/>
                            <a:pt x="327192" y="1828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" name="Google Shape;2486;p45">
                      <a:extLst>
                        <a:ext uri="{FF2B5EF4-FFF2-40B4-BE49-F238E27FC236}">
                          <a16:creationId xmlns:a16="http://schemas.microsoft.com/office/drawing/2014/main" id="{3DCDC974-CC72-B54E-AB57-658E556BC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8012" y="1698582"/>
                      <a:ext cx="180464" cy="1563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64" h="156371" extrusionOk="0">
                          <a:moveTo>
                            <a:pt x="54974" y="141100"/>
                          </a:moveTo>
                          <a:cubicBezTo>
                            <a:pt x="9128" y="115441"/>
                            <a:pt x="-12235" y="66488"/>
                            <a:pt x="7262" y="31762"/>
                          </a:cubicBezTo>
                          <a:cubicBezTo>
                            <a:pt x="26757" y="-2965"/>
                            <a:pt x="79729" y="-10316"/>
                            <a:pt x="125578" y="15343"/>
                          </a:cubicBezTo>
                          <a:cubicBezTo>
                            <a:pt x="171425" y="41002"/>
                            <a:pt x="192787" y="89955"/>
                            <a:pt x="173293" y="124682"/>
                          </a:cubicBezTo>
                          <a:cubicBezTo>
                            <a:pt x="153795" y="159407"/>
                            <a:pt x="100823" y="166760"/>
                            <a:pt x="54974" y="1411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" name="Google Shape;2487;p45">
                    <a:extLst>
                      <a:ext uri="{FF2B5EF4-FFF2-40B4-BE49-F238E27FC236}">
                        <a16:creationId xmlns:a16="http://schemas.microsoft.com/office/drawing/2014/main" id="{2B240624-FADB-DE59-28AA-D809C7E60C8E}"/>
                      </a:ext>
                    </a:extLst>
                  </p:cNvPr>
                  <p:cNvSpPr/>
                  <p:nvPr/>
                </p:nvSpPr>
                <p:spPr>
                  <a:xfrm>
                    <a:off x="1955967" y="1703301"/>
                    <a:ext cx="158300" cy="87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300" h="87739" extrusionOk="0">
                        <a:moveTo>
                          <a:pt x="44" y="2580"/>
                        </a:moveTo>
                        <a:cubicBezTo>
                          <a:pt x="15962" y="-477"/>
                          <a:pt x="32286" y="-782"/>
                          <a:pt x="48307" y="1679"/>
                        </a:cubicBezTo>
                        <a:cubicBezTo>
                          <a:pt x="64487" y="3979"/>
                          <a:pt x="80139" y="9093"/>
                          <a:pt x="94551" y="16789"/>
                        </a:cubicBezTo>
                        <a:cubicBezTo>
                          <a:pt x="109059" y="24340"/>
                          <a:pt x="121995" y="34579"/>
                          <a:pt x="132668" y="46959"/>
                        </a:cubicBezTo>
                        <a:cubicBezTo>
                          <a:pt x="138041" y="53024"/>
                          <a:pt x="142913" y="59512"/>
                          <a:pt x="147238" y="66361"/>
                        </a:cubicBezTo>
                        <a:cubicBezTo>
                          <a:pt x="149411" y="69760"/>
                          <a:pt x="151344" y="73308"/>
                          <a:pt x="153021" y="76976"/>
                        </a:cubicBezTo>
                        <a:cubicBezTo>
                          <a:pt x="154857" y="80559"/>
                          <a:pt x="156632" y="84159"/>
                          <a:pt x="158345" y="87775"/>
                        </a:cubicBezTo>
                        <a:cubicBezTo>
                          <a:pt x="153671" y="81200"/>
                          <a:pt x="149938" y="74123"/>
                          <a:pt x="144987" y="67888"/>
                        </a:cubicBezTo>
                        <a:cubicBezTo>
                          <a:pt x="140322" y="61483"/>
                          <a:pt x="135158" y="55456"/>
                          <a:pt x="129542" y="49864"/>
                        </a:cubicBezTo>
                        <a:cubicBezTo>
                          <a:pt x="118629" y="38494"/>
                          <a:pt x="105933" y="28975"/>
                          <a:pt x="91952" y="21684"/>
                        </a:cubicBezTo>
                        <a:cubicBezTo>
                          <a:pt x="78024" y="14252"/>
                          <a:pt x="63071" y="8919"/>
                          <a:pt x="47578" y="5861"/>
                        </a:cubicBezTo>
                        <a:lnTo>
                          <a:pt x="35856" y="3880"/>
                        </a:lnTo>
                        <a:cubicBezTo>
                          <a:pt x="31910" y="3520"/>
                          <a:pt x="27965" y="2938"/>
                          <a:pt x="23994" y="2754"/>
                        </a:cubicBezTo>
                        <a:cubicBezTo>
                          <a:pt x="16027" y="2091"/>
                          <a:pt x="8020" y="2033"/>
                          <a:pt x="44" y="25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" name="Google Shape;2488;p45">
                  <a:extLst>
                    <a:ext uri="{FF2B5EF4-FFF2-40B4-BE49-F238E27FC236}">
                      <a16:creationId xmlns:a16="http://schemas.microsoft.com/office/drawing/2014/main" id="{3DDBBC0E-2D5D-05A1-9E17-40040C6CE89F}"/>
                    </a:ext>
                  </a:extLst>
                </p:cNvPr>
                <p:cNvGrpSpPr/>
                <p:nvPr/>
              </p:nvGrpSpPr>
              <p:grpSpPr>
                <a:xfrm>
                  <a:off x="881179" y="2556242"/>
                  <a:ext cx="331091" cy="330569"/>
                  <a:chOff x="881179" y="2556242"/>
                  <a:chExt cx="331091" cy="330569"/>
                </a:xfrm>
              </p:grpSpPr>
              <p:grpSp>
                <p:nvGrpSpPr>
                  <p:cNvPr id="8" name="Google Shape;2489;p45">
                    <a:extLst>
                      <a:ext uri="{FF2B5EF4-FFF2-40B4-BE49-F238E27FC236}">
                        <a16:creationId xmlns:a16="http://schemas.microsoft.com/office/drawing/2014/main" id="{2F4C1A58-A798-1723-CD5D-AF4E7E5871CC}"/>
                      </a:ext>
                    </a:extLst>
                  </p:cNvPr>
                  <p:cNvGrpSpPr/>
                  <p:nvPr/>
                </p:nvGrpSpPr>
                <p:grpSpPr>
                  <a:xfrm>
                    <a:off x="881179" y="2556242"/>
                    <a:ext cx="331091" cy="330569"/>
                    <a:chOff x="881179" y="2556242"/>
                    <a:chExt cx="331091" cy="330569"/>
                  </a:xfrm>
                </p:grpSpPr>
                <p:sp>
                  <p:nvSpPr>
                    <p:cNvPr id="10" name="Google Shape;2490;p45">
                      <a:extLst>
                        <a:ext uri="{FF2B5EF4-FFF2-40B4-BE49-F238E27FC236}">
                          <a16:creationId xmlns:a16="http://schemas.microsoft.com/office/drawing/2014/main" id="{0CEED4EB-2219-2A3A-CFE6-8BC351FEAF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179" y="2556242"/>
                      <a:ext cx="331091" cy="33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1091" h="330569" extrusionOk="0">
                          <a:moveTo>
                            <a:pt x="13699" y="99694"/>
                          </a:moveTo>
                          <a:cubicBezTo>
                            <a:pt x="50001" y="15939"/>
                            <a:pt x="147433" y="-22576"/>
                            <a:pt x="231321" y="13669"/>
                          </a:cubicBezTo>
                          <a:cubicBezTo>
                            <a:pt x="315208" y="49913"/>
                            <a:pt x="353784" y="147192"/>
                            <a:pt x="317482" y="230947"/>
                          </a:cubicBezTo>
                          <a:cubicBezTo>
                            <a:pt x="281180" y="314702"/>
                            <a:pt x="183747" y="353217"/>
                            <a:pt x="99859" y="316972"/>
                          </a:cubicBezTo>
                          <a:cubicBezTo>
                            <a:pt x="15972" y="280727"/>
                            <a:pt x="-22603" y="183448"/>
                            <a:pt x="13699" y="9969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" name="Google Shape;2491;p45">
                      <a:extLst>
                        <a:ext uri="{FF2B5EF4-FFF2-40B4-BE49-F238E27FC236}">
                          <a16:creationId xmlns:a16="http://schemas.microsoft.com/office/drawing/2014/main" id="{0BFD7029-401F-9030-5006-EDAB173DE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202" y="2556262"/>
                      <a:ext cx="328871" cy="3082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871" h="308204" extrusionOk="0">
                          <a:moveTo>
                            <a:pt x="82585" y="308240"/>
                          </a:moveTo>
                          <a:cubicBezTo>
                            <a:pt x="35856" y="240253"/>
                            <a:pt x="53177" y="147317"/>
                            <a:pt x="121272" y="100662"/>
                          </a:cubicBezTo>
                          <a:cubicBezTo>
                            <a:pt x="189218" y="54109"/>
                            <a:pt x="282080" y="71213"/>
                            <a:pt x="328916" y="138907"/>
                          </a:cubicBezTo>
                          <a:cubicBezTo>
                            <a:pt x="314326" y="48827"/>
                            <a:pt x="229358" y="-12388"/>
                            <a:pt x="139136" y="2179"/>
                          </a:cubicBezTo>
                          <a:cubicBezTo>
                            <a:pt x="48913" y="16747"/>
                            <a:pt x="-12399" y="101580"/>
                            <a:pt x="2192" y="191660"/>
                          </a:cubicBezTo>
                          <a:cubicBezTo>
                            <a:pt x="10117" y="240593"/>
                            <a:pt x="39629" y="283388"/>
                            <a:pt x="82585" y="30824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" name="Google Shape;2492;p45">
                      <a:extLst>
                        <a:ext uri="{FF2B5EF4-FFF2-40B4-BE49-F238E27FC236}">
                          <a16:creationId xmlns:a16="http://schemas.microsoft.com/office/drawing/2014/main" id="{13BDC776-EF3F-5B51-51AF-25B0A893D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1546" y="2697059"/>
                      <a:ext cx="170500" cy="167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500" h="167105" extrusionOk="0">
                          <a:moveTo>
                            <a:pt x="36026" y="30900"/>
                          </a:moveTo>
                          <a:cubicBezTo>
                            <a:pt x="74443" y="-4910"/>
                            <a:pt x="127646" y="-10353"/>
                            <a:pt x="154857" y="18745"/>
                          </a:cubicBezTo>
                          <a:cubicBezTo>
                            <a:pt x="182068" y="47845"/>
                            <a:pt x="172984" y="100467"/>
                            <a:pt x="134566" y="136277"/>
                          </a:cubicBezTo>
                          <a:cubicBezTo>
                            <a:pt x="96145" y="172089"/>
                            <a:pt x="42943" y="177530"/>
                            <a:pt x="15732" y="148432"/>
                          </a:cubicBezTo>
                          <a:cubicBezTo>
                            <a:pt x="-11479" y="119334"/>
                            <a:pt x="-2392" y="66713"/>
                            <a:pt x="36026" y="309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" name="Google Shape;2493;p45">
                    <a:extLst>
                      <a:ext uri="{FF2B5EF4-FFF2-40B4-BE49-F238E27FC236}">
                        <a16:creationId xmlns:a16="http://schemas.microsoft.com/office/drawing/2014/main" id="{28BBE7A9-D15C-9814-2438-56BF16754C7A}"/>
                      </a:ext>
                    </a:extLst>
                  </p:cNvPr>
                  <p:cNvSpPr/>
                  <p:nvPr/>
                </p:nvSpPr>
                <p:spPr>
                  <a:xfrm>
                    <a:off x="1039526" y="2738575"/>
                    <a:ext cx="143798" cy="121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798" h="121383" extrusionOk="0">
                        <a:moveTo>
                          <a:pt x="143843" y="36"/>
                        </a:moveTo>
                        <a:cubicBezTo>
                          <a:pt x="142438" y="17201"/>
                          <a:pt x="137417" y="33876"/>
                          <a:pt x="129108" y="48968"/>
                        </a:cubicBezTo>
                        <a:cubicBezTo>
                          <a:pt x="120956" y="64320"/>
                          <a:pt x="109759" y="77854"/>
                          <a:pt x="96199" y="88746"/>
                        </a:cubicBezTo>
                        <a:cubicBezTo>
                          <a:pt x="92934" y="91605"/>
                          <a:pt x="89117" y="93747"/>
                          <a:pt x="85603" y="96276"/>
                        </a:cubicBezTo>
                        <a:lnTo>
                          <a:pt x="80206" y="99899"/>
                        </a:lnTo>
                        <a:lnTo>
                          <a:pt x="74429" y="102870"/>
                        </a:lnTo>
                        <a:cubicBezTo>
                          <a:pt x="70534" y="104754"/>
                          <a:pt x="66766" y="106919"/>
                          <a:pt x="62776" y="108556"/>
                        </a:cubicBezTo>
                        <a:cubicBezTo>
                          <a:pt x="58723" y="110052"/>
                          <a:pt x="54647" y="111480"/>
                          <a:pt x="50571" y="112875"/>
                        </a:cubicBezTo>
                        <a:cubicBezTo>
                          <a:pt x="48522" y="113536"/>
                          <a:pt x="46531" y="114379"/>
                          <a:pt x="44441" y="114887"/>
                        </a:cubicBezTo>
                        <a:lnTo>
                          <a:pt x="38140" y="116284"/>
                        </a:lnTo>
                        <a:lnTo>
                          <a:pt x="25571" y="119053"/>
                        </a:lnTo>
                        <a:cubicBezTo>
                          <a:pt x="17069" y="120129"/>
                          <a:pt x="8518" y="120794"/>
                          <a:pt x="44" y="121419"/>
                        </a:cubicBezTo>
                        <a:cubicBezTo>
                          <a:pt x="8399" y="119542"/>
                          <a:pt x="16804" y="118348"/>
                          <a:pt x="25027" y="116391"/>
                        </a:cubicBezTo>
                        <a:lnTo>
                          <a:pt x="37212" y="112908"/>
                        </a:lnTo>
                        <a:lnTo>
                          <a:pt x="43288" y="111179"/>
                        </a:lnTo>
                        <a:cubicBezTo>
                          <a:pt x="45297" y="110562"/>
                          <a:pt x="47196" y="109616"/>
                          <a:pt x="49152" y="108853"/>
                        </a:cubicBezTo>
                        <a:cubicBezTo>
                          <a:pt x="53031" y="107228"/>
                          <a:pt x="56910" y="105635"/>
                          <a:pt x="60813" y="104111"/>
                        </a:cubicBezTo>
                        <a:cubicBezTo>
                          <a:pt x="64634" y="102407"/>
                          <a:pt x="68208" y="100190"/>
                          <a:pt x="71911" y="98262"/>
                        </a:cubicBezTo>
                        <a:lnTo>
                          <a:pt x="77441" y="95315"/>
                        </a:lnTo>
                        <a:lnTo>
                          <a:pt x="82595" y="91768"/>
                        </a:lnTo>
                        <a:cubicBezTo>
                          <a:pt x="85950" y="89297"/>
                          <a:pt x="89602" y="87208"/>
                          <a:pt x="92713" y="84435"/>
                        </a:cubicBezTo>
                        <a:cubicBezTo>
                          <a:pt x="105756" y="73950"/>
                          <a:pt x="116827" y="61232"/>
                          <a:pt x="125408" y="46876"/>
                        </a:cubicBezTo>
                        <a:cubicBezTo>
                          <a:pt x="127764" y="43400"/>
                          <a:pt x="129431" y="39533"/>
                          <a:pt x="131487" y="35866"/>
                        </a:cubicBezTo>
                        <a:cubicBezTo>
                          <a:pt x="133324" y="32096"/>
                          <a:pt x="134944" y="28207"/>
                          <a:pt x="136555" y="24318"/>
                        </a:cubicBezTo>
                        <a:cubicBezTo>
                          <a:pt x="139729" y="16465"/>
                          <a:pt x="142169" y="8337"/>
                          <a:pt x="143843" y="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30" name="Google Shape;1780;p36">
            <a:extLst>
              <a:ext uri="{FF2B5EF4-FFF2-40B4-BE49-F238E27FC236}">
                <a16:creationId xmlns:a16="http://schemas.microsoft.com/office/drawing/2014/main" id="{B2A23EFD-6997-9865-F863-7FB5A0738D01}"/>
              </a:ext>
            </a:extLst>
          </p:cNvPr>
          <p:cNvSpPr txBox="1">
            <a:spLocks/>
          </p:cNvSpPr>
          <p:nvPr/>
        </p:nvSpPr>
        <p:spPr>
          <a:xfrm>
            <a:off x="552774" y="2135283"/>
            <a:ext cx="3977660" cy="179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dirty="0"/>
              <a:t>III.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C79D72-7FEF-1321-ED7C-CD886EAE4C6D}"/>
              </a:ext>
            </a:extLst>
          </p:cNvPr>
          <p:cNvGrpSpPr/>
          <p:nvPr/>
        </p:nvGrpSpPr>
        <p:grpSpPr>
          <a:xfrm>
            <a:off x="1962881" y="1117851"/>
            <a:ext cx="1126751" cy="1126751"/>
            <a:chOff x="6617866" y="1385649"/>
            <a:chExt cx="1126751" cy="1126751"/>
          </a:xfrm>
        </p:grpSpPr>
        <p:sp>
          <p:nvSpPr>
            <p:cNvPr id="2496" name="Oval 2495">
              <a:extLst>
                <a:ext uri="{FF2B5EF4-FFF2-40B4-BE49-F238E27FC236}">
                  <a16:creationId xmlns:a16="http://schemas.microsoft.com/office/drawing/2014/main" id="{F50F4228-E9D7-0D0F-B1C1-1EBD481A9FA4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497" name="Google Shape;3988;p69">
              <a:extLst>
                <a:ext uri="{FF2B5EF4-FFF2-40B4-BE49-F238E27FC236}">
                  <a16:creationId xmlns:a16="http://schemas.microsoft.com/office/drawing/2014/main" id="{1F711D5D-09C3-E036-ECD7-9B4DD037BA0A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2767" name="Google Shape;3989;p69">
                <a:extLst>
                  <a:ext uri="{FF2B5EF4-FFF2-40B4-BE49-F238E27FC236}">
                    <a16:creationId xmlns:a16="http://schemas.microsoft.com/office/drawing/2014/main" id="{D9E4247F-B277-7BB2-95B3-A5777D4A0C2E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8" name="Google Shape;3990;p69">
                <a:extLst>
                  <a:ext uri="{FF2B5EF4-FFF2-40B4-BE49-F238E27FC236}">
                    <a16:creationId xmlns:a16="http://schemas.microsoft.com/office/drawing/2014/main" id="{103FC947-B057-80D6-ABDD-8C2F6DBA8DB4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3991;p69">
                <a:extLst>
                  <a:ext uri="{FF2B5EF4-FFF2-40B4-BE49-F238E27FC236}">
                    <a16:creationId xmlns:a16="http://schemas.microsoft.com/office/drawing/2014/main" id="{5AA03357-B11E-8482-C4FD-0BC62194C578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3992;p69">
                <a:extLst>
                  <a:ext uri="{FF2B5EF4-FFF2-40B4-BE49-F238E27FC236}">
                    <a16:creationId xmlns:a16="http://schemas.microsoft.com/office/drawing/2014/main" id="{CBD370DC-36EA-5043-302A-EFC98D645223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3993;p69">
                <a:extLst>
                  <a:ext uri="{FF2B5EF4-FFF2-40B4-BE49-F238E27FC236}">
                    <a16:creationId xmlns:a16="http://schemas.microsoft.com/office/drawing/2014/main" id="{D6E7D9DA-70F9-BDD8-AA7D-53BD04BACE88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3994;p69">
                <a:extLst>
                  <a:ext uri="{FF2B5EF4-FFF2-40B4-BE49-F238E27FC236}">
                    <a16:creationId xmlns:a16="http://schemas.microsoft.com/office/drawing/2014/main" id="{38A8A8A7-C40E-88D3-A64F-1BEDBCCA28EC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3995;p69">
                <a:extLst>
                  <a:ext uri="{FF2B5EF4-FFF2-40B4-BE49-F238E27FC236}">
                    <a16:creationId xmlns:a16="http://schemas.microsoft.com/office/drawing/2014/main" id="{BB02AF61-6BAF-A253-6F36-52293CAEDF93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74" name="Google Shape;3996;p69">
                <a:extLst>
                  <a:ext uri="{FF2B5EF4-FFF2-40B4-BE49-F238E27FC236}">
                    <a16:creationId xmlns:a16="http://schemas.microsoft.com/office/drawing/2014/main" id="{1498D2E9-BD3D-085A-EEDB-5D9516BD6E94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2784" name="Google Shape;3997;p69">
                  <a:extLst>
                    <a:ext uri="{FF2B5EF4-FFF2-40B4-BE49-F238E27FC236}">
                      <a16:creationId xmlns:a16="http://schemas.microsoft.com/office/drawing/2014/main" id="{FF3DF355-149C-46A5-46DA-F230BE32F2DB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5" name="Google Shape;3998;p69">
                  <a:extLst>
                    <a:ext uri="{FF2B5EF4-FFF2-40B4-BE49-F238E27FC236}">
                      <a16:creationId xmlns:a16="http://schemas.microsoft.com/office/drawing/2014/main" id="{E2064852-E723-B981-3435-00B2CD564119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6" name="Google Shape;3999;p69">
                  <a:extLst>
                    <a:ext uri="{FF2B5EF4-FFF2-40B4-BE49-F238E27FC236}">
                      <a16:creationId xmlns:a16="http://schemas.microsoft.com/office/drawing/2014/main" id="{D40D8C6F-495B-EC13-2B54-B5282CA751D1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75" name="Google Shape;4000;p69">
                <a:extLst>
                  <a:ext uri="{FF2B5EF4-FFF2-40B4-BE49-F238E27FC236}">
                    <a16:creationId xmlns:a16="http://schemas.microsoft.com/office/drawing/2014/main" id="{721B82FD-88C5-5DAB-E110-1E622DF4EC7D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4001;p69">
                <a:extLst>
                  <a:ext uri="{FF2B5EF4-FFF2-40B4-BE49-F238E27FC236}">
                    <a16:creationId xmlns:a16="http://schemas.microsoft.com/office/drawing/2014/main" id="{23238A35-DB17-BC5D-0C05-AAA6FDAD5075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4002;p69">
                <a:extLst>
                  <a:ext uri="{FF2B5EF4-FFF2-40B4-BE49-F238E27FC236}">
                    <a16:creationId xmlns:a16="http://schemas.microsoft.com/office/drawing/2014/main" id="{2B6FE9BB-BAA4-298F-1F02-7CD663756E1F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4003;p69">
                <a:extLst>
                  <a:ext uri="{FF2B5EF4-FFF2-40B4-BE49-F238E27FC236}">
                    <a16:creationId xmlns:a16="http://schemas.microsoft.com/office/drawing/2014/main" id="{275DC983-0C8E-BFB4-8C83-2D3E2CE02A0A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4004;p69">
                <a:extLst>
                  <a:ext uri="{FF2B5EF4-FFF2-40B4-BE49-F238E27FC236}">
                    <a16:creationId xmlns:a16="http://schemas.microsoft.com/office/drawing/2014/main" id="{09A743F0-7ABB-431C-1952-2AA321178673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0" name="Google Shape;4005;p69">
                <a:extLst>
                  <a:ext uri="{FF2B5EF4-FFF2-40B4-BE49-F238E27FC236}">
                    <a16:creationId xmlns:a16="http://schemas.microsoft.com/office/drawing/2014/main" id="{29AD6E63-F903-C761-AB0F-4565F57B35EE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81" name="Google Shape;4006;p69">
                <a:extLst>
                  <a:ext uri="{FF2B5EF4-FFF2-40B4-BE49-F238E27FC236}">
                    <a16:creationId xmlns:a16="http://schemas.microsoft.com/office/drawing/2014/main" id="{5BDABEDF-CBAC-5ACA-BB01-AFF309BF66FF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2782" name="Google Shape;4007;p69">
                  <a:extLst>
                    <a:ext uri="{FF2B5EF4-FFF2-40B4-BE49-F238E27FC236}">
                      <a16:creationId xmlns:a16="http://schemas.microsoft.com/office/drawing/2014/main" id="{B2AF3750-D193-EFB4-25D5-44C58278B8A7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3" name="Google Shape;4008;p69">
                  <a:extLst>
                    <a:ext uri="{FF2B5EF4-FFF2-40B4-BE49-F238E27FC236}">
                      <a16:creationId xmlns:a16="http://schemas.microsoft.com/office/drawing/2014/main" id="{2AA17971-72FB-E953-F880-59D80BBCB060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0;p36">
            <a:extLst>
              <a:ext uri="{FF2B5EF4-FFF2-40B4-BE49-F238E27FC236}">
                <a16:creationId xmlns:a16="http://schemas.microsoft.com/office/drawing/2014/main" id="{BDE71103-A8C2-78C4-D3B1-B8F7B1937C50}"/>
              </a:ext>
            </a:extLst>
          </p:cNvPr>
          <p:cNvSpPr txBox="1">
            <a:spLocks/>
          </p:cNvSpPr>
          <p:nvPr/>
        </p:nvSpPr>
        <p:spPr>
          <a:xfrm>
            <a:off x="605467" y="267458"/>
            <a:ext cx="4468931" cy="3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2000" dirty="0"/>
              <a:t>III.1.  </a:t>
            </a:r>
            <a:r>
              <a:rPr lang="en-US" sz="2000" dirty="0" err="1"/>
              <a:t>Phản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cháy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ethylic alcohol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F2793-063E-47DE-0EF7-94DE7F105213}"/>
              </a:ext>
            </a:extLst>
          </p:cNvPr>
          <p:cNvGrpSpPr/>
          <p:nvPr/>
        </p:nvGrpSpPr>
        <p:grpSpPr>
          <a:xfrm>
            <a:off x="283983" y="218441"/>
            <a:ext cx="390575" cy="390575"/>
            <a:chOff x="6617866" y="1385649"/>
            <a:chExt cx="1126751" cy="112675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46F24C-6958-364D-5212-12DF152D678E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" name="Google Shape;3988;p69">
              <a:extLst>
                <a:ext uri="{FF2B5EF4-FFF2-40B4-BE49-F238E27FC236}">
                  <a16:creationId xmlns:a16="http://schemas.microsoft.com/office/drawing/2014/main" id="{B886D707-F035-A233-9C9B-25459EF86D41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8" name="Google Shape;3989;p69">
                <a:extLst>
                  <a:ext uri="{FF2B5EF4-FFF2-40B4-BE49-F238E27FC236}">
                    <a16:creationId xmlns:a16="http://schemas.microsoft.com/office/drawing/2014/main" id="{33807646-288A-E186-1A9F-4CBA02435F9F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3990;p69">
                <a:extLst>
                  <a:ext uri="{FF2B5EF4-FFF2-40B4-BE49-F238E27FC236}">
                    <a16:creationId xmlns:a16="http://schemas.microsoft.com/office/drawing/2014/main" id="{39EAB138-E9BC-B936-6389-F6C75B5ABC4F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3991;p69">
                <a:extLst>
                  <a:ext uri="{FF2B5EF4-FFF2-40B4-BE49-F238E27FC236}">
                    <a16:creationId xmlns:a16="http://schemas.microsoft.com/office/drawing/2014/main" id="{C214EC3C-B221-C522-2686-C20131F60BF4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3992;p69">
                <a:extLst>
                  <a:ext uri="{FF2B5EF4-FFF2-40B4-BE49-F238E27FC236}">
                    <a16:creationId xmlns:a16="http://schemas.microsoft.com/office/drawing/2014/main" id="{AEE9CF19-2374-BC0A-09B6-409A52A382C2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993;p69">
                <a:extLst>
                  <a:ext uri="{FF2B5EF4-FFF2-40B4-BE49-F238E27FC236}">
                    <a16:creationId xmlns:a16="http://schemas.microsoft.com/office/drawing/2014/main" id="{20E41D05-D6A5-6D30-038F-3EAAE0197D46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994;p69">
                <a:extLst>
                  <a:ext uri="{FF2B5EF4-FFF2-40B4-BE49-F238E27FC236}">
                    <a16:creationId xmlns:a16="http://schemas.microsoft.com/office/drawing/2014/main" id="{C8E5152F-97CF-1CDE-C6AA-66F6E787612F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995;p69">
                <a:extLst>
                  <a:ext uri="{FF2B5EF4-FFF2-40B4-BE49-F238E27FC236}">
                    <a16:creationId xmlns:a16="http://schemas.microsoft.com/office/drawing/2014/main" id="{E9C35D5B-6817-EC35-17CB-1409A3B7FDCE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" name="Google Shape;3996;p69">
                <a:extLst>
                  <a:ext uri="{FF2B5EF4-FFF2-40B4-BE49-F238E27FC236}">
                    <a16:creationId xmlns:a16="http://schemas.microsoft.com/office/drawing/2014/main" id="{673E2C93-B8F0-4EBF-222E-D38281A355B6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25" name="Google Shape;3997;p69">
                  <a:extLst>
                    <a:ext uri="{FF2B5EF4-FFF2-40B4-BE49-F238E27FC236}">
                      <a16:creationId xmlns:a16="http://schemas.microsoft.com/office/drawing/2014/main" id="{65FEF2F2-CA12-9505-F5C6-8B8CFEFA285B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3998;p69">
                  <a:extLst>
                    <a:ext uri="{FF2B5EF4-FFF2-40B4-BE49-F238E27FC236}">
                      <a16:creationId xmlns:a16="http://schemas.microsoft.com/office/drawing/2014/main" id="{DA779E9D-E4CC-0640-B6AD-BD943B4DF843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999;p69">
                  <a:extLst>
                    <a:ext uri="{FF2B5EF4-FFF2-40B4-BE49-F238E27FC236}">
                      <a16:creationId xmlns:a16="http://schemas.microsoft.com/office/drawing/2014/main" id="{D42C8EDF-0B78-E5F5-D377-8B967BF51828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" name="Google Shape;4000;p69">
                <a:extLst>
                  <a:ext uri="{FF2B5EF4-FFF2-40B4-BE49-F238E27FC236}">
                    <a16:creationId xmlns:a16="http://schemas.microsoft.com/office/drawing/2014/main" id="{C0333C5C-50B1-FC16-F603-7C9A7D7ECA01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001;p69">
                <a:extLst>
                  <a:ext uri="{FF2B5EF4-FFF2-40B4-BE49-F238E27FC236}">
                    <a16:creationId xmlns:a16="http://schemas.microsoft.com/office/drawing/2014/main" id="{33B7E109-FAC8-C89D-2A25-CA144944F711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4002;p69">
                <a:extLst>
                  <a:ext uri="{FF2B5EF4-FFF2-40B4-BE49-F238E27FC236}">
                    <a16:creationId xmlns:a16="http://schemas.microsoft.com/office/drawing/2014/main" id="{9CA467A4-2980-7694-A167-0D015B6B83E0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4003;p69">
                <a:extLst>
                  <a:ext uri="{FF2B5EF4-FFF2-40B4-BE49-F238E27FC236}">
                    <a16:creationId xmlns:a16="http://schemas.microsoft.com/office/drawing/2014/main" id="{514911BC-659A-B799-155D-6FB92C008541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004;p69">
                <a:extLst>
                  <a:ext uri="{FF2B5EF4-FFF2-40B4-BE49-F238E27FC236}">
                    <a16:creationId xmlns:a16="http://schemas.microsoft.com/office/drawing/2014/main" id="{81FC5C6F-11D3-6353-F4AD-B6E4921EAD47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005;p69">
                <a:extLst>
                  <a:ext uri="{FF2B5EF4-FFF2-40B4-BE49-F238E27FC236}">
                    <a16:creationId xmlns:a16="http://schemas.microsoft.com/office/drawing/2014/main" id="{757C56E4-A9C5-AEC0-5A07-0DB1B34472B9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4006;p69">
                <a:extLst>
                  <a:ext uri="{FF2B5EF4-FFF2-40B4-BE49-F238E27FC236}">
                    <a16:creationId xmlns:a16="http://schemas.microsoft.com/office/drawing/2014/main" id="{02D03580-5B1B-F009-A7E5-5D2BB58958E9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23" name="Google Shape;4007;p69">
                  <a:extLst>
                    <a:ext uri="{FF2B5EF4-FFF2-40B4-BE49-F238E27FC236}">
                      <a16:creationId xmlns:a16="http://schemas.microsoft.com/office/drawing/2014/main" id="{46C2AFFD-4F31-9130-9E05-8D95CD6D0C22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4008;p69">
                  <a:extLst>
                    <a:ext uri="{FF2B5EF4-FFF2-40B4-BE49-F238E27FC236}">
                      <a16:creationId xmlns:a16="http://schemas.microsoft.com/office/drawing/2014/main" id="{13F480A2-1338-FCFE-C409-EB7AE5665429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29" name="Google Shape;71;p13">
            <a:extLst>
              <a:ext uri="{FF2B5EF4-FFF2-40B4-BE49-F238E27FC236}">
                <a16:creationId xmlns:a16="http://schemas.microsoft.com/office/drawing/2014/main" id="{5BF3040F-E982-B5F6-8844-EBF8A87238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12388" y="2948650"/>
            <a:ext cx="5119224" cy="21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8D0C719-A80C-E9CC-C616-9BB1DA3DC7E8}"/>
              </a:ext>
            </a:extLst>
          </p:cNvPr>
          <p:cNvSpPr/>
          <p:nvPr/>
        </p:nvSpPr>
        <p:spPr>
          <a:xfrm>
            <a:off x="1328874" y="992271"/>
            <a:ext cx="6486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 nghiệm phản ứng cháy của ethylic alcohol</a:t>
            </a:r>
          </a:p>
        </p:txBody>
      </p:sp>
    </p:spTree>
    <p:extLst>
      <p:ext uri="{BB962C8B-B14F-4D97-AF65-F5344CB8AC3E}">
        <p14:creationId xmlns:p14="http://schemas.microsoft.com/office/powerpoint/2010/main" val="131612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47E418E-B33E-BBED-D418-218A7DA8C765}"/>
              </a:ext>
            </a:extLst>
          </p:cNvPr>
          <p:cNvSpPr/>
          <p:nvPr/>
        </p:nvSpPr>
        <p:spPr>
          <a:xfrm>
            <a:off x="562131" y="397239"/>
            <a:ext cx="7967272" cy="43321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C7FD27-708A-37FF-EF87-9ADCBBC21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" y="883481"/>
            <a:ext cx="5621311" cy="4215985"/>
          </a:xfrm>
          <a:prstGeom prst="rect">
            <a:avLst/>
          </a:prstGeom>
        </p:spPr>
      </p:pic>
      <p:sp>
        <p:nvSpPr>
          <p:cNvPr id="17" name="Google Shape;1749;p34">
            <a:extLst>
              <a:ext uri="{FF2B5EF4-FFF2-40B4-BE49-F238E27FC236}">
                <a16:creationId xmlns:a16="http://schemas.microsoft.com/office/drawing/2014/main" id="{BF6795EC-308E-C08A-BDA5-762EE840F2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06911" y="1716921"/>
            <a:ext cx="3731304" cy="157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2200" dirty="0">
                <a:solidFill>
                  <a:schemeClr val="accent6">
                    <a:lumMod val="10000"/>
                  </a:schemeClr>
                </a:solidFill>
              </a:rPr>
              <a:t>Ethylic alcohol là gì? Ethylic alcohol được đi</a:t>
            </a:r>
            <a:r>
              <a:rPr lang="en-US" sz="2200" dirty="0">
                <a:solidFill>
                  <a:schemeClr val="accent6">
                    <a:lumMod val="10000"/>
                  </a:schemeClr>
                </a:solidFill>
              </a:rPr>
              <a:t>ề</a:t>
            </a:r>
            <a:r>
              <a:rPr lang="vi-VN" sz="2200" dirty="0">
                <a:solidFill>
                  <a:schemeClr val="accent6">
                    <a:lumMod val="10000"/>
                  </a:schemeClr>
                </a:solidFill>
              </a:rPr>
              <a:t>u chế như thế nào? Hợp chất này có tính chất và ứng dụng gì?</a:t>
            </a:r>
            <a:endParaRPr lang="en-US" sz="2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232348" y="209862"/>
            <a:ext cx="8671809" cy="4751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50163-B2E1-82E3-F563-210C43E69ED1}"/>
              </a:ext>
            </a:extLst>
          </p:cNvPr>
          <p:cNvSpPr/>
          <p:nvPr/>
        </p:nvSpPr>
        <p:spPr>
          <a:xfrm>
            <a:off x="345290" y="378721"/>
            <a:ext cx="8213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Thí nghiệm 1: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Đốt cháy ethylic alcohol bằng oxygen trong không khí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1B440-984F-2FE1-33CF-DA5EAB8DBACB}"/>
              </a:ext>
            </a:extLst>
          </p:cNvPr>
          <p:cNvSpPr/>
          <p:nvPr/>
        </p:nvSpPr>
        <p:spPr>
          <a:xfrm>
            <a:off x="345290" y="1508201"/>
            <a:ext cx="4090931" cy="307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 cụ và hoá chất: 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ồ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96</a:t>
            </a:r>
            <a:r>
              <a:rPr lang="en-US" sz="2400" baseline="30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bát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sứ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 đóm dài.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Tiến hành thí nghiệm: 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Lấy khoảng 1 mL  ethylic alcohol (chú ý không lấy nhiều hơn) cho vào bát sứ và dùng que đóm dài để đốt cháy ethylic alcohol.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A5152-9019-15A6-B5EE-DF97B3A6E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21" y="1599381"/>
            <a:ext cx="4421571" cy="27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781741-5E60-233C-DC54-628B18FF9610}"/>
              </a:ext>
            </a:extLst>
          </p:cNvPr>
          <p:cNvSpPr/>
          <p:nvPr/>
        </p:nvSpPr>
        <p:spPr>
          <a:xfrm>
            <a:off x="599608" y="936884"/>
            <a:ext cx="7944786" cy="35976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77197-9AB7-7BEF-47F4-E92B01E6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01" y="650534"/>
            <a:ext cx="3441998" cy="572700"/>
          </a:xfrm>
          <a:solidFill>
            <a:srgbClr val="2B0759"/>
          </a:solidFill>
        </p:spPr>
        <p:txBody>
          <a:bodyPr/>
          <a:lstStyle/>
          <a:p>
            <a:pPr algn="ctr"/>
            <a:r>
              <a:rPr lang="en-US" dirty="0"/>
              <a:t>PHIẾU HỌC TẬP 2</a:t>
            </a: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C74C5FF7-C1DE-EA67-5FF5-3782998A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4" y="1380987"/>
            <a:ext cx="7247320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Nhận xét về màu sắc ngọn lửa. Dựa vào dấu hiệu nào để nhận biết phản ứng đốt cháy ethylic alcohol là phản ứng tỏa nhiệt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 Box 43">
            <a:extLst>
              <a:ext uri="{FF2B5EF4-FFF2-40B4-BE49-F238E27FC236}">
                <a16:creationId xmlns:a16="http://schemas.microsoft.com/office/drawing/2014/main" id="{A56F2094-8E2D-C1FF-E691-BA49868C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4" y="2947617"/>
            <a:ext cx="7247320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Khi đốt cháy, ethylic alcohol đã phản ứng với chất nào trong không khí? Dự đoạn sản phẩm tạo thành và viết phương trình hóa học của phản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6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oogle Shape;1286;p34">
            <a:extLst>
              <a:ext uri="{FF2B5EF4-FFF2-40B4-BE49-F238E27FC236}">
                <a16:creationId xmlns:a16="http://schemas.microsoft.com/office/drawing/2014/main" id="{34FC05D8-E66C-2C15-094C-DEB1B069654A}"/>
              </a:ext>
            </a:extLst>
          </p:cNvPr>
          <p:cNvGrpSpPr/>
          <p:nvPr/>
        </p:nvGrpSpPr>
        <p:grpSpPr>
          <a:xfrm>
            <a:off x="-133196" y="2404103"/>
            <a:ext cx="1619867" cy="3920861"/>
            <a:chOff x="-457200" y="2304788"/>
            <a:chExt cx="2267513" cy="5488478"/>
          </a:xfrm>
        </p:grpSpPr>
        <p:sp>
          <p:nvSpPr>
            <p:cNvPr id="5" name="Google Shape;1287;p34">
              <a:extLst>
                <a:ext uri="{FF2B5EF4-FFF2-40B4-BE49-F238E27FC236}">
                  <a16:creationId xmlns:a16="http://schemas.microsoft.com/office/drawing/2014/main" id="{13DD8C42-461E-A323-2225-53CC5EC78EFA}"/>
                </a:ext>
              </a:extLst>
            </p:cNvPr>
            <p:cNvSpPr/>
            <p:nvPr/>
          </p:nvSpPr>
          <p:spPr>
            <a:xfrm>
              <a:off x="1203195" y="2473995"/>
              <a:ext cx="173951" cy="289740"/>
            </a:xfrm>
            <a:custGeom>
              <a:avLst/>
              <a:gdLst/>
              <a:ahLst/>
              <a:cxnLst/>
              <a:rect l="l" t="t" r="r" b="b"/>
              <a:pathLst>
                <a:path w="4217" h="7024" extrusionOk="0">
                  <a:moveTo>
                    <a:pt x="163" y="1"/>
                  </a:moveTo>
                  <a:cubicBezTo>
                    <a:pt x="73" y="1"/>
                    <a:pt x="1" y="74"/>
                    <a:pt x="1" y="164"/>
                  </a:cubicBezTo>
                  <a:lnTo>
                    <a:pt x="1" y="4628"/>
                  </a:lnTo>
                  <a:cubicBezTo>
                    <a:pt x="1" y="4686"/>
                    <a:pt x="30" y="4741"/>
                    <a:pt x="83" y="4771"/>
                  </a:cubicBezTo>
                  <a:lnTo>
                    <a:pt x="3950" y="7001"/>
                  </a:lnTo>
                  <a:cubicBezTo>
                    <a:pt x="3975" y="7016"/>
                    <a:pt x="4003" y="7023"/>
                    <a:pt x="4031" y="7023"/>
                  </a:cubicBezTo>
                  <a:cubicBezTo>
                    <a:pt x="4087" y="7023"/>
                    <a:pt x="4140" y="6994"/>
                    <a:pt x="4170" y="6943"/>
                  </a:cubicBezTo>
                  <a:cubicBezTo>
                    <a:pt x="4216" y="6866"/>
                    <a:pt x="4189" y="6766"/>
                    <a:pt x="4112" y="6719"/>
                  </a:cubicBezTo>
                  <a:lnTo>
                    <a:pt x="329" y="4535"/>
                  </a:lnTo>
                  <a:lnTo>
                    <a:pt x="329" y="164"/>
                  </a:lnTo>
                  <a:cubicBezTo>
                    <a:pt x="329" y="74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Google Shape;1288;p34">
              <a:extLst>
                <a:ext uri="{FF2B5EF4-FFF2-40B4-BE49-F238E27FC236}">
                  <a16:creationId xmlns:a16="http://schemas.microsoft.com/office/drawing/2014/main" id="{82CFCFC5-D4AB-3480-E921-7AE97A115EDE}"/>
                </a:ext>
              </a:extLst>
            </p:cNvPr>
            <p:cNvSpPr/>
            <p:nvPr/>
          </p:nvSpPr>
          <p:spPr>
            <a:xfrm>
              <a:off x="1042815" y="2658218"/>
              <a:ext cx="174817" cy="105435"/>
            </a:xfrm>
            <a:custGeom>
              <a:avLst/>
              <a:gdLst/>
              <a:ahLst/>
              <a:cxnLst/>
              <a:rect l="l" t="t" r="r" b="b"/>
              <a:pathLst>
                <a:path w="4238" h="2556" extrusionOk="0">
                  <a:moveTo>
                    <a:pt x="4054" y="0"/>
                  </a:moveTo>
                  <a:cubicBezTo>
                    <a:pt x="4026" y="0"/>
                    <a:pt x="3997" y="7"/>
                    <a:pt x="3971" y="23"/>
                  </a:cubicBezTo>
                  <a:lnTo>
                    <a:pt x="105" y="2252"/>
                  </a:lnTo>
                  <a:cubicBezTo>
                    <a:pt x="27" y="2298"/>
                    <a:pt x="0" y="2397"/>
                    <a:pt x="46" y="2475"/>
                  </a:cubicBezTo>
                  <a:cubicBezTo>
                    <a:pt x="77" y="2527"/>
                    <a:pt x="132" y="2555"/>
                    <a:pt x="188" y="2555"/>
                  </a:cubicBezTo>
                  <a:cubicBezTo>
                    <a:pt x="215" y="2555"/>
                    <a:pt x="243" y="2548"/>
                    <a:pt x="269" y="2534"/>
                  </a:cubicBezTo>
                  <a:lnTo>
                    <a:pt x="4131" y="303"/>
                  </a:lnTo>
                  <a:cubicBezTo>
                    <a:pt x="4210" y="260"/>
                    <a:pt x="4237" y="161"/>
                    <a:pt x="4193" y="80"/>
                  </a:cubicBezTo>
                  <a:lnTo>
                    <a:pt x="4193" y="79"/>
                  </a:lnTo>
                  <a:cubicBezTo>
                    <a:pt x="4163" y="28"/>
                    <a:pt x="4110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1289;p34">
              <a:extLst>
                <a:ext uri="{FF2B5EF4-FFF2-40B4-BE49-F238E27FC236}">
                  <a16:creationId xmlns:a16="http://schemas.microsoft.com/office/drawing/2014/main" id="{D8C7F463-DD13-128F-E49D-51E1C8219C84}"/>
                </a:ext>
              </a:extLst>
            </p:cNvPr>
            <p:cNvSpPr/>
            <p:nvPr/>
          </p:nvSpPr>
          <p:spPr>
            <a:xfrm>
              <a:off x="1000575" y="2450689"/>
              <a:ext cx="173910" cy="289658"/>
            </a:xfrm>
            <a:custGeom>
              <a:avLst/>
              <a:gdLst/>
              <a:ahLst/>
              <a:cxnLst/>
              <a:rect l="l" t="t" r="r" b="b"/>
              <a:pathLst>
                <a:path w="4216" h="7022" extrusionOk="0">
                  <a:moveTo>
                    <a:pt x="4054" y="0"/>
                  </a:moveTo>
                  <a:cubicBezTo>
                    <a:pt x="3965" y="0"/>
                    <a:pt x="3890" y="72"/>
                    <a:pt x="3890" y="162"/>
                  </a:cubicBezTo>
                  <a:lnTo>
                    <a:pt x="3890" y="164"/>
                  </a:lnTo>
                  <a:lnTo>
                    <a:pt x="3890" y="4533"/>
                  </a:lnTo>
                  <a:lnTo>
                    <a:pt x="106" y="6717"/>
                  </a:lnTo>
                  <a:cubicBezTo>
                    <a:pt x="26" y="6761"/>
                    <a:pt x="0" y="6860"/>
                    <a:pt x="44" y="6939"/>
                  </a:cubicBezTo>
                  <a:lnTo>
                    <a:pt x="44" y="6941"/>
                  </a:lnTo>
                  <a:cubicBezTo>
                    <a:pt x="74" y="6993"/>
                    <a:pt x="128" y="7021"/>
                    <a:pt x="183" y="7021"/>
                  </a:cubicBezTo>
                  <a:cubicBezTo>
                    <a:pt x="211" y="7021"/>
                    <a:pt x="239" y="7014"/>
                    <a:pt x="265" y="6999"/>
                  </a:cubicBezTo>
                  <a:lnTo>
                    <a:pt x="4134" y="4766"/>
                  </a:lnTo>
                  <a:cubicBezTo>
                    <a:pt x="4183" y="4736"/>
                    <a:pt x="4214" y="4684"/>
                    <a:pt x="4214" y="4628"/>
                  </a:cubicBezTo>
                  <a:lnTo>
                    <a:pt x="4214" y="164"/>
                  </a:lnTo>
                  <a:cubicBezTo>
                    <a:pt x="4216" y="73"/>
                    <a:pt x="4144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Google Shape;1290;p34">
              <a:extLst>
                <a:ext uri="{FF2B5EF4-FFF2-40B4-BE49-F238E27FC236}">
                  <a16:creationId xmlns:a16="http://schemas.microsoft.com/office/drawing/2014/main" id="{E35E1F0A-2C80-FEB8-5860-26A320F7BF32}"/>
                </a:ext>
              </a:extLst>
            </p:cNvPr>
            <p:cNvSpPr/>
            <p:nvPr/>
          </p:nvSpPr>
          <p:spPr>
            <a:xfrm>
              <a:off x="724200" y="6155021"/>
              <a:ext cx="516285" cy="1437274"/>
            </a:xfrm>
            <a:custGeom>
              <a:avLst/>
              <a:gdLst/>
              <a:ahLst/>
              <a:cxnLst/>
              <a:rect l="l" t="t" r="r" b="b"/>
              <a:pathLst>
                <a:path w="12516" h="34843" extrusionOk="0">
                  <a:moveTo>
                    <a:pt x="12516" y="0"/>
                  </a:moveTo>
                  <a:lnTo>
                    <a:pt x="1671" y="1434"/>
                  </a:lnTo>
                  <a:cubicBezTo>
                    <a:pt x="1671" y="1434"/>
                    <a:pt x="1885" y="6438"/>
                    <a:pt x="1837" y="13294"/>
                  </a:cubicBezTo>
                  <a:cubicBezTo>
                    <a:pt x="1791" y="20151"/>
                    <a:pt x="0" y="33720"/>
                    <a:pt x="0" y="33720"/>
                  </a:cubicBezTo>
                  <a:cubicBezTo>
                    <a:pt x="0" y="33720"/>
                    <a:pt x="574" y="34391"/>
                    <a:pt x="2217" y="34700"/>
                  </a:cubicBezTo>
                  <a:cubicBezTo>
                    <a:pt x="2794" y="34807"/>
                    <a:pt x="3267" y="34842"/>
                    <a:pt x="3638" y="34842"/>
                  </a:cubicBezTo>
                  <a:cubicBezTo>
                    <a:pt x="4321" y="34842"/>
                    <a:pt x="4656" y="34724"/>
                    <a:pt x="4656" y="34724"/>
                  </a:cubicBezTo>
                  <a:cubicBezTo>
                    <a:pt x="4656" y="34724"/>
                    <a:pt x="10003" y="16742"/>
                    <a:pt x="1251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1291;p34">
              <a:extLst>
                <a:ext uri="{FF2B5EF4-FFF2-40B4-BE49-F238E27FC236}">
                  <a16:creationId xmlns:a16="http://schemas.microsoft.com/office/drawing/2014/main" id="{7D545CCC-4AD4-F762-C1BF-E8BE61F704D4}"/>
                </a:ext>
              </a:extLst>
            </p:cNvPr>
            <p:cNvSpPr/>
            <p:nvPr/>
          </p:nvSpPr>
          <p:spPr>
            <a:xfrm>
              <a:off x="724241" y="6155021"/>
              <a:ext cx="516244" cy="1429560"/>
            </a:xfrm>
            <a:custGeom>
              <a:avLst/>
              <a:gdLst/>
              <a:ahLst/>
              <a:cxnLst/>
              <a:rect l="l" t="t" r="r" b="b"/>
              <a:pathLst>
                <a:path w="12515" h="34656" extrusionOk="0">
                  <a:moveTo>
                    <a:pt x="12515" y="0"/>
                  </a:moveTo>
                  <a:lnTo>
                    <a:pt x="1671" y="1436"/>
                  </a:lnTo>
                  <a:cubicBezTo>
                    <a:pt x="1671" y="1436"/>
                    <a:pt x="1885" y="6439"/>
                    <a:pt x="1839" y="13296"/>
                  </a:cubicBezTo>
                  <a:cubicBezTo>
                    <a:pt x="1791" y="20152"/>
                    <a:pt x="1" y="33723"/>
                    <a:pt x="1" y="33723"/>
                  </a:cubicBezTo>
                  <a:cubicBezTo>
                    <a:pt x="1" y="33723"/>
                    <a:pt x="527" y="34333"/>
                    <a:pt x="2003" y="34656"/>
                  </a:cubicBezTo>
                  <a:cubicBezTo>
                    <a:pt x="1792" y="34163"/>
                    <a:pt x="1025" y="32843"/>
                    <a:pt x="1107" y="32429"/>
                  </a:cubicBezTo>
                  <a:cubicBezTo>
                    <a:pt x="1861" y="28627"/>
                    <a:pt x="2914" y="16006"/>
                    <a:pt x="2914" y="16006"/>
                  </a:cubicBezTo>
                  <a:cubicBezTo>
                    <a:pt x="2914" y="16006"/>
                    <a:pt x="4697" y="13244"/>
                    <a:pt x="5332" y="10263"/>
                  </a:cubicBezTo>
                  <a:cubicBezTo>
                    <a:pt x="6057" y="5960"/>
                    <a:pt x="6229" y="3767"/>
                    <a:pt x="6229" y="3767"/>
                  </a:cubicBezTo>
                  <a:cubicBezTo>
                    <a:pt x="6229" y="3767"/>
                    <a:pt x="10094" y="3172"/>
                    <a:pt x="12111" y="2552"/>
                  </a:cubicBezTo>
                  <a:cubicBezTo>
                    <a:pt x="12252" y="1699"/>
                    <a:pt x="12388" y="848"/>
                    <a:pt x="12515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1292;p34">
              <a:extLst>
                <a:ext uri="{FF2B5EF4-FFF2-40B4-BE49-F238E27FC236}">
                  <a16:creationId xmlns:a16="http://schemas.microsoft.com/office/drawing/2014/main" id="{57EA3091-077B-4CEE-31EA-42924F056A1D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1293;p34">
              <a:extLst>
                <a:ext uri="{FF2B5EF4-FFF2-40B4-BE49-F238E27FC236}">
                  <a16:creationId xmlns:a16="http://schemas.microsoft.com/office/drawing/2014/main" id="{BC06E7D7-732D-55CB-5DC4-137F108B0CE6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1294;p34">
              <a:extLst>
                <a:ext uri="{FF2B5EF4-FFF2-40B4-BE49-F238E27FC236}">
                  <a16:creationId xmlns:a16="http://schemas.microsoft.com/office/drawing/2014/main" id="{B3970E03-9A2A-1225-C2D4-28105469FD68}"/>
                </a:ext>
              </a:extLst>
            </p:cNvPr>
            <p:cNvSpPr/>
            <p:nvPr/>
          </p:nvSpPr>
          <p:spPr>
            <a:xfrm>
              <a:off x="-457200" y="6202995"/>
              <a:ext cx="520328" cy="299599"/>
            </a:xfrm>
            <a:custGeom>
              <a:avLst/>
              <a:gdLst/>
              <a:ahLst/>
              <a:cxnLst/>
              <a:rect l="l" t="t" r="r" b="b"/>
              <a:pathLst>
                <a:path w="12614" h="7263" extrusionOk="0">
                  <a:moveTo>
                    <a:pt x="9377" y="1"/>
                  </a:moveTo>
                  <a:cubicBezTo>
                    <a:pt x="9079" y="1"/>
                    <a:pt x="8746" y="66"/>
                    <a:pt x="8383" y="234"/>
                  </a:cubicBezTo>
                  <a:cubicBezTo>
                    <a:pt x="7117" y="819"/>
                    <a:pt x="5826" y="2050"/>
                    <a:pt x="4522" y="2685"/>
                  </a:cubicBezTo>
                  <a:cubicBezTo>
                    <a:pt x="3218" y="3319"/>
                    <a:pt x="2080" y="3882"/>
                    <a:pt x="1432" y="4084"/>
                  </a:cubicBezTo>
                  <a:cubicBezTo>
                    <a:pt x="785" y="4284"/>
                    <a:pt x="168" y="4678"/>
                    <a:pt x="226" y="4974"/>
                  </a:cubicBezTo>
                  <a:cubicBezTo>
                    <a:pt x="0" y="6430"/>
                    <a:pt x="785" y="7026"/>
                    <a:pt x="1518" y="7117"/>
                  </a:cubicBezTo>
                  <a:cubicBezTo>
                    <a:pt x="1594" y="7121"/>
                    <a:pt x="1666" y="7123"/>
                    <a:pt x="1735" y="7123"/>
                  </a:cubicBezTo>
                  <a:cubicBezTo>
                    <a:pt x="2501" y="7123"/>
                    <a:pt x="2896" y="6911"/>
                    <a:pt x="3780" y="6734"/>
                  </a:cubicBezTo>
                  <a:cubicBezTo>
                    <a:pt x="4049" y="6680"/>
                    <a:pt x="4377" y="6649"/>
                    <a:pt x="4721" y="6649"/>
                  </a:cubicBezTo>
                  <a:cubicBezTo>
                    <a:pt x="5320" y="6649"/>
                    <a:pt x="5964" y="6741"/>
                    <a:pt x="6422" y="6958"/>
                  </a:cubicBezTo>
                  <a:cubicBezTo>
                    <a:pt x="6885" y="7176"/>
                    <a:pt x="7288" y="7262"/>
                    <a:pt x="7722" y="7262"/>
                  </a:cubicBezTo>
                  <a:cubicBezTo>
                    <a:pt x="7965" y="7262"/>
                    <a:pt x="8217" y="7235"/>
                    <a:pt x="8495" y="7189"/>
                  </a:cubicBezTo>
                  <a:cubicBezTo>
                    <a:pt x="9268" y="7061"/>
                    <a:pt x="12001" y="5255"/>
                    <a:pt x="12001" y="5255"/>
                  </a:cubicBezTo>
                  <a:lnTo>
                    <a:pt x="12069" y="5010"/>
                  </a:lnTo>
                  <a:cubicBezTo>
                    <a:pt x="12466" y="4686"/>
                    <a:pt x="12613" y="4588"/>
                    <a:pt x="12537" y="3810"/>
                  </a:cubicBezTo>
                  <a:cubicBezTo>
                    <a:pt x="12459" y="3033"/>
                    <a:pt x="11222" y="969"/>
                    <a:pt x="10888" y="643"/>
                  </a:cubicBezTo>
                  <a:cubicBezTo>
                    <a:pt x="10650" y="408"/>
                    <a:pt x="10121" y="1"/>
                    <a:pt x="9377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1295;p34">
              <a:extLst>
                <a:ext uri="{FF2B5EF4-FFF2-40B4-BE49-F238E27FC236}">
                  <a16:creationId xmlns:a16="http://schemas.microsoft.com/office/drawing/2014/main" id="{1288962D-F553-5A14-3B29-F72E4E459599}"/>
                </a:ext>
              </a:extLst>
            </p:cNvPr>
            <p:cNvSpPr/>
            <p:nvPr/>
          </p:nvSpPr>
          <p:spPr>
            <a:xfrm>
              <a:off x="-446310" y="6373481"/>
              <a:ext cx="391916" cy="129071"/>
            </a:xfrm>
            <a:custGeom>
              <a:avLst/>
              <a:gdLst/>
              <a:ahLst/>
              <a:cxnLst/>
              <a:rect l="l" t="t" r="r" b="b"/>
              <a:pathLst>
                <a:path w="9501" h="3129" extrusionOk="0">
                  <a:moveTo>
                    <a:pt x="6889" y="0"/>
                  </a:moveTo>
                  <a:cubicBezTo>
                    <a:pt x="6887" y="0"/>
                    <a:pt x="6885" y="0"/>
                    <a:pt x="6882" y="0"/>
                  </a:cubicBezTo>
                  <a:cubicBezTo>
                    <a:pt x="6627" y="2"/>
                    <a:pt x="6356" y="27"/>
                    <a:pt x="6077" y="65"/>
                  </a:cubicBezTo>
                  <a:cubicBezTo>
                    <a:pt x="4969" y="226"/>
                    <a:pt x="3523" y="1205"/>
                    <a:pt x="2154" y="1621"/>
                  </a:cubicBezTo>
                  <a:cubicBezTo>
                    <a:pt x="1347" y="1866"/>
                    <a:pt x="788" y="1999"/>
                    <a:pt x="401" y="1999"/>
                  </a:cubicBezTo>
                  <a:cubicBezTo>
                    <a:pt x="239" y="1999"/>
                    <a:pt x="107" y="1975"/>
                    <a:pt x="0" y="1928"/>
                  </a:cubicBezTo>
                  <a:lnTo>
                    <a:pt x="0" y="1928"/>
                  </a:lnTo>
                  <a:cubicBezTo>
                    <a:pt x="200" y="2606"/>
                    <a:pt x="738" y="2918"/>
                    <a:pt x="1252" y="2982"/>
                  </a:cubicBezTo>
                  <a:cubicBezTo>
                    <a:pt x="1329" y="2985"/>
                    <a:pt x="1402" y="2987"/>
                    <a:pt x="1473" y="2987"/>
                  </a:cubicBezTo>
                  <a:cubicBezTo>
                    <a:pt x="2235" y="2987"/>
                    <a:pt x="2631" y="2775"/>
                    <a:pt x="3512" y="2599"/>
                  </a:cubicBezTo>
                  <a:cubicBezTo>
                    <a:pt x="3781" y="2545"/>
                    <a:pt x="4109" y="2515"/>
                    <a:pt x="4452" y="2515"/>
                  </a:cubicBezTo>
                  <a:cubicBezTo>
                    <a:pt x="5051" y="2515"/>
                    <a:pt x="5697" y="2607"/>
                    <a:pt x="6156" y="2823"/>
                  </a:cubicBezTo>
                  <a:cubicBezTo>
                    <a:pt x="6617" y="3042"/>
                    <a:pt x="7020" y="3128"/>
                    <a:pt x="7454" y="3128"/>
                  </a:cubicBezTo>
                  <a:cubicBezTo>
                    <a:pt x="7697" y="3128"/>
                    <a:pt x="7950" y="3101"/>
                    <a:pt x="8228" y="3055"/>
                  </a:cubicBezTo>
                  <a:cubicBezTo>
                    <a:pt x="8489" y="3010"/>
                    <a:pt x="8973" y="2776"/>
                    <a:pt x="9501" y="2483"/>
                  </a:cubicBezTo>
                  <a:cubicBezTo>
                    <a:pt x="9381" y="1995"/>
                    <a:pt x="8760" y="926"/>
                    <a:pt x="8760" y="926"/>
                  </a:cubicBezTo>
                  <a:cubicBezTo>
                    <a:pt x="8317" y="221"/>
                    <a:pt x="7657" y="0"/>
                    <a:pt x="6889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1296;p34">
              <a:extLst>
                <a:ext uri="{FF2B5EF4-FFF2-40B4-BE49-F238E27FC236}">
                  <a16:creationId xmlns:a16="http://schemas.microsoft.com/office/drawing/2014/main" id="{E3737E00-AD79-0194-89EC-607D3924FF34}"/>
                </a:ext>
              </a:extLst>
            </p:cNvPr>
            <p:cNvSpPr/>
            <p:nvPr/>
          </p:nvSpPr>
          <p:spPr>
            <a:xfrm>
              <a:off x="-134336" y="6174780"/>
              <a:ext cx="1070644" cy="837210"/>
            </a:xfrm>
            <a:custGeom>
              <a:avLst/>
              <a:gdLst/>
              <a:ahLst/>
              <a:cxnLst/>
              <a:rect l="l" t="t" r="r" b="b"/>
              <a:pathLst>
                <a:path w="25955" h="20296" extrusionOk="0">
                  <a:moveTo>
                    <a:pt x="25954" y="1"/>
                  </a:moveTo>
                  <a:lnTo>
                    <a:pt x="14268" y="837"/>
                  </a:lnTo>
                  <a:cubicBezTo>
                    <a:pt x="14268" y="837"/>
                    <a:pt x="14734" y="6355"/>
                    <a:pt x="14147" y="8378"/>
                  </a:cubicBezTo>
                  <a:cubicBezTo>
                    <a:pt x="13710" y="9883"/>
                    <a:pt x="12481" y="11298"/>
                    <a:pt x="10812" y="11298"/>
                  </a:cubicBezTo>
                  <a:cubicBezTo>
                    <a:pt x="10239" y="11298"/>
                    <a:pt x="9614" y="11132"/>
                    <a:pt x="8951" y="10744"/>
                  </a:cubicBezTo>
                  <a:cubicBezTo>
                    <a:pt x="6359" y="9229"/>
                    <a:pt x="4182" y="4816"/>
                    <a:pt x="4182" y="4816"/>
                  </a:cubicBezTo>
                  <a:cubicBezTo>
                    <a:pt x="4182" y="4816"/>
                    <a:pt x="3549" y="4623"/>
                    <a:pt x="2787" y="4623"/>
                  </a:cubicBezTo>
                  <a:cubicBezTo>
                    <a:pt x="2260" y="4623"/>
                    <a:pt x="1670" y="4716"/>
                    <a:pt x="1186" y="5029"/>
                  </a:cubicBezTo>
                  <a:cubicBezTo>
                    <a:pt x="1" y="5794"/>
                    <a:pt x="373" y="7337"/>
                    <a:pt x="373" y="7337"/>
                  </a:cubicBezTo>
                  <a:cubicBezTo>
                    <a:pt x="373" y="7337"/>
                    <a:pt x="3883" y="17597"/>
                    <a:pt x="10888" y="19724"/>
                  </a:cubicBezTo>
                  <a:cubicBezTo>
                    <a:pt x="12179" y="20116"/>
                    <a:pt x="13367" y="20296"/>
                    <a:pt x="14458" y="20296"/>
                  </a:cubicBezTo>
                  <a:cubicBezTo>
                    <a:pt x="19288" y="20296"/>
                    <a:pt x="22224" y="16785"/>
                    <a:pt x="23832" y="12674"/>
                  </a:cubicBezTo>
                  <a:cubicBezTo>
                    <a:pt x="25803" y="7633"/>
                    <a:pt x="25954" y="1"/>
                    <a:pt x="2595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1297;p34">
              <a:extLst>
                <a:ext uri="{FF2B5EF4-FFF2-40B4-BE49-F238E27FC236}">
                  <a16:creationId xmlns:a16="http://schemas.microsoft.com/office/drawing/2014/main" id="{D6958111-5F77-A9BA-F3AF-23AE5A230D4D}"/>
                </a:ext>
              </a:extLst>
            </p:cNvPr>
            <p:cNvSpPr/>
            <p:nvPr/>
          </p:nvSpPr>
          <p:spPr>
            <a:xfrm>
              <a:off x="-134212" y="6174780"/>
              <a:ext cx="1070520" cy="803179"/>
            </a:xfrm>
            <a:custGeom>
              <a:avLst/>
              <a:gdLst/>
              <a:ahLst/>
              <a:cxnLst/>
              <a:rect l="l" t="t" r="r" b="b"/>
              <a:pathLst>
                <a:path w="25952" h="19471" extrusionOk="0">
                  <a:moveTo>
                    <a:pt x="25951" y="1"/>
                  </a:moveTo>
                  <a:lnTo>
                    <a:pt x="14264" y="837"/>
                  </a:lnTo>
                  <a:cubicBezTo>
                    <a:pt x="14264" y="837"/>
                    <a:pt x="14728" y="6355"/>
                    <a:pt x="14140" y="8378"/>
                  </a:cubicBezTo>
                  <a:cubicBezTo>
                    <a:pt x="13796" y="9565"/>
                    <a:pt x="12959" y="10695"/>
                    <a:pt x="11802" y="11120"/>
                  </a:cubicBezTo>
                  <a:cubicBezTo>
                    <a:pt x="12034" y="11153"/>
                    <a:pt x="12272" y="11172"/>
                    <a:pt x="12518" y="11172"/>
                  </a:cubicBezTo>
                  <a:cubicBezTo>
                    <a:pt x="12575" y="11172"/>
                    <a:pt x="12632" y="11171"/>
                    <a:pt x="12689" y="11169"/>
                  </a:cubicBezTo>
                  <a:cubicBezTo>
                    <a:pt x="15558" y="11069"/>
                    <a:pt x="17474" y="5430"/>
                    <a:pt x="17474" y="5430"/>
                  </a:cubicBezTo>
                  <a:cubicBezTo>
                    <a:pt x="17474" y="5430"/>
                    <a:pt x="20528" y="4322"/>
                    <a:pt x="25292" y="4322"/>
                  </a:cubicBezTo>
                  <a:cubicBezTo>
                    <a:pt x="25408" y="4322"/>
                    <a:pt x="25525" y="4322"/>
                    <a:pt x="25642" y="4324"/>
                  </a:cubicBezTo>
                  <a:cubicBezTo>
                    <a:pt x="25913" y="1849"/>
                    <a:pt x="25951" y="1"/>
                    <a:pt x="25951" y="1"/>
                  </a:cubicBezTo>
                  <a:close/>
                  <a:moveTo>
                    <a:pt x="1849" y="4696"/>
                  </a:moveTo>
                  <a:lnTo>
                    <a:pt x="1849" y="4696"/>
                  </a:lnTo>
                  <a:cubicBezTo>
                    <a:pt x="1624" y="4781"/>
                    <a:pt x="1400" y="4888"/>
                    <a:pt x="1185" y="5025"/>
                  </a:cubicBezTo>
                  <a:cubicBezTo>
                    <a:pt x="0" y="5791"/>
                    <a:pt x="371" y="7334"/>
                    <a:pt x="371" y="7334"/>
                  </a:cubicBezTo>
                  <a:cubicBezTo>
                    <a:pt x="371" y="7334"/>
                    <a:pt x="3642" y="16890"/>
                    <a:pt x="10167" y="19470"/>
                  </a:cubicBezTo>
                  <a:cubicBezTo>
                    <a:pt x="9047" y="18532"/>
                    <a:pt x="7695" y="17271"/>
                    <a:pt x="6108" y="15581"/>
                  </a:cubicBezTo>
                  <a:cubicBezTo>
                    <a:pt x="1849" y="11042"/>
                    <a:pt x="1734" y="6344"/>
                    <a:pt x="1849" y="4696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1298;p34">
              <a:extLst>
                <a:ext uri="{FF2B5EF4-FFF2-40B4-BE49-F238E27FC236}">
                  <a16:creationId xmlns:a16="http://schemas.microsoft.com/office/drawing/2014/main" id="{B9653C8F-B3B5-D9D0-1E8D-3C87CE4CF731}"/>
                </a:ext>
              </a:extLst>
            </p:cNvPr>
            <p:cNvSpPr/>
            <p:nvPr/>
          </p:nvSpPr>
          <p:spPr>
            <a:xfrm>
              <a:off x="388095" y="5010293"/>
              <a:ext cx="957371" cy="1273841"/>
            </a:xfrm>
            <a:custGeom>
              <a:avLst/>
              <a:gdLst/>
              <a:ahLst/>
              <a:cxnLst/>
              <a:rect l="l" t="t" r="r" b="b"/>
              <a:pathLst>
                <a:path w="23209" h="30881" extrusionOk="0">
                  <a:moveTo>
                    <a:pt x="5319" y="0"/>
                  </a:moveTo>
                  <a:cubicBezTo>
                    <a:pt x="5319" y="0"/>
                    <a:pt x="2113" y="7785"/>
                    <a:pt x="1516" y="13636"/>
                  </a:cubicBezTo>
                  <a:cubicBezTo>
                    <a:pt x="918" y="19487"/>
                    <a:pt x="1" y="29783"/>
                    <a:pt x="751" y="30035"/>
                  </a:cubicBezTo>
                  <a:cubicBezTo>
                    <a:pt x="1462" y="30274"/>
                    <a:pt x="4351" y="30881"/>
                    <a:pt x="8594" y="30881"/>
                  </a:cubicBezTo>
                  <a:cubicBezTo>
                    <a:pt x="8840" y="30881"/>
                    <a:pt x="9089" y="30879"/>
                    <a:pt x="9343" y="30875"/>
                  </a:cubicBezTo>
                  <a:cubicBezTo>
                    <a:pt x="9347" y="30875"/>
                    <a:pt x="9350" y="30875"/>
                    <a:pt x="9353" y="30875"/>
                  </a:cubicBezTo>
                  <a:cubicBezTo>
                    <a:pt x="12926" y="30875"/>
                    <a:pt x="17031" y="30126"/>
                    <a:pt x="17031" y="30126"/>
                  </a:cubicBezTo>
                  <a:cubicBezTo>
                    <a:pt x="17031" y="30126"/>
                    <a:pt x="21094" y="29400"/>
                    <a:pt x="22008" y="29170"/>
                  </a:cubicBezTo>
                  <a:cubicBezTo>
                    <a:pt x="22921" y="28942"/>
                    <a:pt x="23209" y="23605"/>
                    <a:pt x="22633" y="12444"/>
                  </a:cubicBezTo>
                  <a:cubicBezTo>
                    <a:pt x="22059" y="1283"/>
                    <a:pt x="21433" y="150"/>
                    <a:pt x="21433" y="150"/>
                  </a:cubicBezTo>
                  <a:lnTo>
                    <a:pt x="5319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1299;p34">
              <a:extLst>
                <a:ext uri="{FF2B5EF4-FFF2-40B4-BE49-F238E27FC236}">
                  <a16:creationId xmlns:a16="http://schemas.microsoft.com/office/drawing/2014/main" id="{7FCD5E10-8E65-61EC-3DB0-7725B2A02C8B}"/>
                </a:ext>
              </a:extLst>
            </p:cNvPr>
            <p:cNvSpPr/>
            <p:nvPr/>
          </p:nvSpPr>
          <p:spPr>
            <a:xfrm>
              <a:off x="903720" y="5516925"/>
              <a:ext cx="347325" cy="138064"/>
            </a:xfrm>
            <a:custGeom>
              <a:avLst/>
              <a:gdLst/>
              <a:ahLst/>
              <a:cxnLst/>
              <a:rect l="l" t="t" r="r" b="b"/>
              <a:pathLst>
                <a:path w="8420" h="33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9" y="3188"/>
                    <a:pt x="3618" y="3340"/>
                  </a:cubicBezTo>
                  <a:cubicBezTo>
                    <a:pt x="3689" y="3344"/>
                    <a:pt x="3760" y="3346"/>
                    <a:pt x="3830" y="3346"/>
                  </a:cubicBezTo>
                  <a:cubicBezTo>
                    <a:pt x="6390" y="3346"/>
                    <a:pt x="8419" y="718"/>
                    <a:pt x="8419" y="718"/>
                  </a:cubicBezTo>
                  <a:lnTo>
                    <a:pt x="8419" y="718"/>
                  </a:lnTo>
                  <a:cubicBezTo>
                    <a:pt x="7690" y="1039"/>
                    <a:pt x="6815" y="1160"/>
                    <a:pt x="5908" y="1160"/>
                  </a:cubicBezTo>
                  <a:cubicBezTo>
                    <a:pt x="3105" y="11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1300;p34">
              <a:extLst>
                <a:ext uri="{FF2B5EF4-FFF2-40B4-BE49-F238E27FC236}">
                  <a16:creationId xmlns:a16="http://schemas.microsoft.com/office/drawing/2014/main" id="{672F8521-5EDA-8211-986A-4F5774E9C2F3}"/>
                </a:ext>
              </a:extLst>
            </p:cNvPr>
            <p:cNvSpPr/>
            <p:nvPr/>
          </p:nvSpPr>
          <p:spPr>
            <a:xfrm>
              <a:off x="998636" y="5379109"/>
              <a:ext cx="217594" cy="131216"/>
            </a:xfrm>
            <a:custGeom>
              <a:avLst/>
              <a:gdLst/>
              <a:ahLst/>
              <a:cxnLst/>
              <a:rect l="l" t="t" r="r" b="b"/>
              <a:pathLst>
                <a:path w="5275" h="3181" extrusionOk="0">
                  <a:moveTo>
                    <a:pt x="5274" y="1"/>
                  </a:moveTo>
                  <a:lnTo>
                    <a:pt x="5274" y="1"/>
                  </a:lnTo>
                  <a:cubicBezTo>
                    <a:pt x="2707" y="2364"/>
                    <a:pt x="1" y="2493"/>
                    <a:pt x="1" y="2493"/>
                  </a:cubicBezTo>
                  <a:cubicBezTo>
                    <a:pt x="1" y="2493"/>
                    <a:pt x="857" y="3181"/>
                    <a:pt x="2208" y="3181"/>
                  </a:cubicBezTo>
                  <a:cubicBezTo>
                    <a:pt x="2418" y="3181"/>
                    <a:pt x="2640" y="3164"/>
                    <a:pt x="2872" y="3126"/>
                  </a:cubicBezTo>
                  <a:cubicBezTo>
                    <a:pt x="4604" y="2840"/>
                    <a:pt x="5274" y="1"/>
                    <a:pt x="5274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1301;p34">
              <a:extLst>
                <a:ext uri="{FF2B5EF4-FFF2-40B4-BE49-F238E27FC236}">
                  <a16:creationId xmlns:a16="http://schemas.microsoft.com/office/drawing/2014/main" id="{15628565-EEEF-D5AF-B790-A085213ABF22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1302;p34">
              <a:extLst>
                <a:ext uri="{FF2B5EF4-FFF2-40B4-BE49-F238E27FC236}">
                  <a16:creationId xmlns:a16="http://schemas.microsoft.com/office/drawing/2014/main" id="{5F382946-22E2-6540-592F-3AFAC491AB0B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1303;p34">
              <a:extLst>
                <a:ext uri="{FF2B5EF4-FFF2-40B4-BE49-F238E27FC236}">
                  <a16:creationId xmlns:a16="http://schemas.microsoft.com/office/drawing/2014/main" id="{8B28CA53-21CE-ACA0-C3AE-E008374F25DD}"/>
                </a:ext>
              </a:extLst>
            </p:cNvPr>
            <p:cNvSpPr/>
            <p:nvPr/>
          </p:nvSpPr>
          <p:spPr>
            <a:xfrm>
              <a:off x="706380" y="7537804"/>
              <a:ext cx="396536" cy="255461"/>
            </a:xfrm>
            <a:custGeom>
              <a:avLst/>
              <a:gdLst/>
              <a:ahLst/>
              <a:cxnLst/>
              <a:rect l="l" t="t" r="r" b="b"/>
              <a:pathLst>
                <a:path w="9613" h="6193" extrusionOk="0">
                  <a:moveTo>
                    <a:pt x="549" y="0"/>
                  </a:moveTo>
                  <a:cubicBezTo>
                    <a:pt x="516" y="0"/>
                    <a:pt x="488" y="9"/>
                    <a:pt x="463" y="29"/>
                  </a:cubicBezTo>
                  <a:cubicBezTo>
                    <a:pt x="254" y="203"/>
                    <a:pt x="0" y="2591"/>
                    <a:pt x="24" y="3085"/>
                  </a:cubicBezTo>
                  <a:cubicBezTo>
                    <a:pt x="50" y="3582"/>
                    <a:pt x="1359" y="4029"/>
                    <a:pt x="1640" y="4060"/>
                  </a:cubicBezTo>
                  <a:cubicBezTo>
                    <a:pt x="1921" y="4089"/>
                    <a:pt x="3171" y="5045"/>
                    <a:pt x="4517" y="5747"/>
                  </a:cubicBezTo>
                  <a:cubicBezTo>
                    <a:pt x="5179" y="6092"/>
                    <a:pt x="6135" y="6192"/>
                    <a:pt x="6975" y="6192"/>
                  </a:cubicBezTo>
                  <a:cubicBezTo>
                    <a:pt x="7843" y="6192"/>
                    <a:pt x="8587" y="6085"/>
                    <a:pt x="8749" y="6029"/>
                  </a:cubicBezTo>
                  <a:cubicBezTo>
                    <a:pt x="9068" y="5919"/>
                    <a:pt x="9433" y="5472"/>
                    <a:pt x="9524" y="4872"/>
                  </a:cubicBezTo>
                  <a:cubicBezTo>
                    <a:pt x="9612" y="4273"/>
                    <a:pt x="9454" y="3789"/>
                    <a:pt x="9098" y="3610"/>
                  </a:cubicBezTo>
                  <a:cubicBezTo>
                    <a:pt x="8742" y="3432"/>
                    <a:pt x="7259" y="2988"/>
                    <a:pt x="6521" y="2159"/>
                  </a:cubicBezTo>
                  <a:cubicBezTo>
                    <a:pt x="5786" y="1337"/>
                    <a:pt x="5425" y="668"/>
                    <a:pt x="5425" y="668"/>
                  </a:cubicBezTo>
                  <a:cubicBezTo>
                    <a:pt x="5126" y="490"/>
                    <a:pt x="4835" y="422"/>
                    <a:pt x="4573" y="422"/>
                  </a:cubicBezTo>
                  <a:cubicBezTo>
                    <a:pt x="4050" y="422"/>
                    <a:pt x="3635" y="689"/>
                    <a:pt x="3473" y="878"/>
                  </a:cubicBezTo>
                  <a:cubicBezTo>
                    <a:pt x="3388" y="977"/>
                    <a:pt x="3222" y="1016"/>
                    <a:pt x="3018" y="1016"/>
                  </a:cubicBezTo>
                  <a:cubicBezTo>
                    <a:pt x="2633" y="1016"/>
                    <a:pt x="2112" y="875"/>
                    <a:pt x="1751" y="726"/>
                  </a:cubicBezTo>
                  <a:cubicBezTo>
                    <a:pt x="1265" y="525"/>
                    <a:pt x="796" y="0"/>
                    <a:pt x="54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1304;p34">
              <a:extLst>
                <a:ext uri="{FF2B5EF4-FFF2-40B4-BE49-F238E27FC236}">
                  <a16:creationId xmlns:a16="http://schemas.microsoft.com/office/drawing/2014/main" id="{AAE5EDAD-1F54-3A22-D9AF-1B63B7987006}"/>
                </a:ext>
              </a:extLst>
            </p:cNvPr>
            <p:cNvSpPr/>
            <p:nvPr/>
          </p:nvSpPr>
          <p:spPr>
            <a:xfrm>
              <a:off x="1238175" y="5152564"/>
              <a:ext cx="107291" cy="1073036"/>
            </a:xfrm>
            <a:custGeom>
              <a:avLst/>
              <a:gdLst/>
              <a:ahLst/>
              <a:cxnLst/>
              <a:rect l="l" t="t" r="r" b="b"/>
              <a:pathLst>
                <a:path w="2601" h="26013" extrusionOk="0">
                  <a:moveTo>
                    <a:pt x="1371" y="1"/>
                  </a:moveTo>
                  <a:cubicBezTo>
                    <a:pt x="455" y="382"/>
                    <a:pt x="585" y="1434"/>
                    <a:pt x="533" y="2158"/>
                  </a:cubicBezTo>
                  <a:cubicBezTo>
                    <a:pt x="478" y="2922"/>
                    <a:pt x="1031" y="11853"/>
                    <a:pt x="1118" y="18174"/>
                  </a:cubicBezTo>
                  <a:cubicBezTo>
                    <a:pt x="1172" y="22214"/>
                    <a:pt x="497" y="24725"/>
                    <a:pt x="1" y="26012"/>
                  </a:cubicBezTo>
                  <a:cubicBezTo>
                    <a:pt x="607" y="25895"/>
                    <a:pt x="1139" y="25788"/>
                    <a:pt x="1400" y="25721"/>
                  </a:cubicBezTo>
                  <a:cubicBezTo>
                    <a:pt x="2313" y="25493"/>
                    <a:pt x="2601" y="20156"/>
                    <a:pt x="2025" y="8995"/>
                  </a:cubicBezTo>
                  <a:cubicBezTo>
                    <a:pt x="1801" y="4644"/>
                    <a:pt x="1571" y="1832"/>
                    <a:pt x="1371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1305;p34">
              <a:extLst>
                <a:ext uri="{FF2B5EF4-FFF2-40B4-BE49-F238E27FC236}">
                  <a16:creationId xmlns:a16="http://schemas.microsoft.com/office/drawing/2014/main" id="{3DD85AA1-4182-15CE-7A21-ACACD560A74E}"/>
                </a:ext>
              </a:extLst>
            </p:cNvPr>
            <p:cNvSpPr/>
            <p:nvPr/>
          </p:nvSpPr>
          <p:spPr>
            <a:xfrm>
              <a:off x="923355" y="6279720"/>
              <a:ext cx="297289" cy="1259775"/>
            </a:xfrm>
            <a:custGeom>
              <a:avLst/>
              <a:gdLst/>
              <a:ahLst/>
              <a:cxnLst/>
              <a:rect l="l" t="t" r="r" b="b"/>
              <a:pathLst>
                <a:path w="7207" h="30540" extrusionOk="0">
                  <a:moveTo>
                    <a:pt x="7207" y="1"/>
                  </a:moveTo>
                  <a:cubicBezTo>
                    <a:pt x="6933" y="609"/>
                    <a:pt x="6599" y="1478"/>
                    <a:pt x="6559" y="2182"/>
                  </a:cubicBezTo>
                  <a:cubicBezTo>
                    <a:pt x="6493" y="3387"/>
                    <a:pt x="4224" y="14493"/>
                    <a:pt x="2571" y="20355"/>
                  </a:cubicBezTo>
                  <a:cubicBezTo>
                    <a:pt x="916" y="26217"/>
                    <a:pt x="148" y="29313"/>
                    <a:pt x="34" y="29992"/>
                  </a:cubicBezTo>
                  <a:cubicBezTo>
                    <a:pt x="0" y="30192"/>
                    <a:pt x="62" y="30377"/>
                    <a:pt x="165" y="30539"/>
                  </a:cubicBezTo>
                  <a:cubicBezTo>
                    <a:pt x="1275" y="26655"/>
                    <a:pt x="4970" y="13322"/>
                    <a:pt x="7207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1306;p34">
              <a:extLst>
                <a:ext uri="{FF2B5EF4-FFF2-40B4-BE49-F238E27FC236}">
                  <a16:creationId xmlns:a16="http://schemas.microsoft.com/office/drawing/2014/main" id="{322CCFC2-90CA-9B70-0151-0B71937D4FAE}"/>
                </a:ext>
              </a:extLst>
            </p:cNvPr>
            <p:cNvSpPr/>
            <p:nvPr/>
          </p:nvSpPr>
          <p:spPr>
            <a:xfrm>
              <a:off x="269089" y="6344070"/>
              <a:ext cx="654761" cy="667920"/>
            </a:xfrm>
            <a:custGeom>
              <a:avLst/>
              <a:gdLst/>
              <a:ahLst/>
              <a:cxnLst/>
              <a:rect l="l" t="t" r="r" b="b"/>
              <a:pathLst>
                <a:path w="15873" h="16192" extrusionOk="0">
                  <a:moveTo>
                    <a:pt x="15671" y="1"/>
                  </a:moveTo>
                  <a:cubicBezTo>
                    <a:pt x="15671" y="1"/>
                    <a:pt x="14895" y="10658"/>
                    <a:pt x="9368" y="13576"/>
                  </a:cubicBezTo>
                  <a:cubicBezTo>
                    <a:pt x="6464" y="15110"/>
                    <a:pt x="4026" y="15474"/>
                    <a:pt x="2366" y="15474"/>
                  </a:cubicBezTo>
                  <a:cubicBezTo>
                    <a:pt x="866" y="15474"/>
                    <a:pt x="1" y="15177"/>
                    <a:pt x="0" y="15177"/>
                  </a:cubicBezTo>
                  <a:lnTo>
                    <a:pt x="0" y="15177"/>
                  </a:lnTo>
                  <a:cubicBezTo>
                    <a:pt x="0" y="15177"/>
                    <a:pt x="13" y="15205"/>
                    <a:pt x="16" y="15211"/>
                  </a:cubicBezTo>
                  <a:cubicBezTo>
                    <a:pt x="370" y="15368"/>
                    <a:pt x="734" y="15507"/>
                    <a:pt x="1108" y="15620"/>
                  </a:cubicBezTo>
                  <a:cubicBezTo>
                    <a:pt x="2399" y="16012"/>
                    <a:pt x="3587" y="16192"/>
                    <a:pt x="4678" y="16192"/>
                  </a:cubicBezTo>
                  <a:cubicBezTo>
                    <a:pt x="9508" y="16192"/>
                    <a:pt x="12444" y="12681"/>
                    <a:pt x="14052" y="8570"/>
                  </a:cubicBezTo>
                  <a:cubicBezTo>
                    <a:pt x="15064" y="5981"/>
                    <a:pt x="15593" y="2711"/>
                    <a:pt x="15872" y="141"/>
                  </a:cubicBezTo>
                  <a:cubicBezTo>
                    <a:pt x="15752" y="53"/>
                    <a:pt x="15671" y="1"/>
                    <a:pt x="15671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1307;p34">
              <a:extLst>
                <a:ext uri="{FF2B5EF4-FFF2-40B4-BE49-F238E27FC236}">
                  <a16:creationId xmlns:a16="http://schemas.microsoft.com/office/drawing/2014/main" id="{D246287E-1749-9A04-4AD7-C3DD644DD07E}"/>
                </a:ext>
              </a:extLst>
            </p:cNvPr>
            <p:cNvSpPr/>
            <p:nvPr/>
          </p:nvSpPr>
          <p:spPr>
            <a:xfrm>
              <a:off x="706421" y="7537804"/>
              <a:ext cx="250717" cy="201960"/>
            </a:xfrm>
            <a:custGeom>
              <a:avLst/>
              <a:gdLst/>
              <a:ahLst/>
              <a:cxnLst/>
              <a:rect l="l" t="t" r="r" b="b"/>
              <a:pathLst>
                <a:path w="6078" h="4896" extrusionOk="0">
                  <a:moveTo>
                    <a:pt x="551" y="1"/>
                  </a:moveTo>
                  <a:cubicBezTo>
                    <a:pt x="517" y="1"/>
                    <a:pt x="487" y="10"/>
                    <a:pt x="465" y="36"/>
                  </a:cubicBezTo>
                  <a:cubicBezTo>
                    <a:pt x="255" y="210"/>
                    <a:pt x="1" y="2597"/>
                    <a:pt x="25" y="3093"/>
                  </a:cubicBezTo>
                  <a:cubicBezTo>
                    <a:pt x="35" y="3263"/>
                    <a:pt x="194" y="3428"/>
                    <a:pt x="413" y="3573"/>
                  </a:cubicBezTo>
                  <a:cubicBezTo>
                    <a:pt x="416" y="3538"/>
                    <a:pt x="417" y="3500"/>
                    <a:pt x="423" y="3463"/>
                  </a:cubicBezTo>
                  <a:cubicBezTo>
                    <a:pt x="441" y="3323"/>
                    <a:pt x="557" y="3258"/>
                    <a:pt x="709" y="3258"/>
                  </a:cubicBezTo>
                  <a:cubicBezTo>
                    <a:pt x="802" y="3258"/>
                    <a:pt x="909" y="3283"/>
                    <a:pt x="1015" y="3329"/>
                  </a:cubicBezTo>
                  <a:cubicBezTo>
                    <a:pt x="1292" y="3450"/>
                    <a:pt x="1619" y="3462"/>
                    <a:pt x="2330" y="3958"/>
                  </a:cubicBezTo>
                  <a:cubicBezTo>
                    <a:pt x="2626" y="4166"/>
                    <a:pt x="2981" y="4363"/>
                    <a:pt x="3295" y="4523"/>
                  </a:cubicBezTo>
                  <a:cubicBezTo>
                    <a:pt x="3249" y="4493"/>
                    <a:pt x="3202" y="4465"/>
                    <a:pt x="3157" y="4434"/>
                  </a:cubicBezTo>
                  <a:cubicBezTo>
                    <a:pt x="2766" y="4153"/>
                    <a:pt x="2237" y="3759"/>
                    <a:pt x="2006" y="3569"/>
                  </a:cubicBezTo>
                  <a:cubicBezTo>
                    <a:pt x="1777" y="3378"/>
                    <a:pt x="713" y="3016"/>
                    <a:pt x="622" y="2885"/>
                  </a:cubicBezTo>
                  <a:cubicBezTo>
                    <a:pt x="530" y="2752"/>
                    <a:pt x="567" y="2349"/>
                    <a:pt x="768" y="1670"/>
                  </a:cubicBezTo>
                  <a:cubicBezTo>
                    <a:pt x="908" y="1199"/>
                    <a:pt x="1219" y="1056"/>
                    <a:pt x="1522" y="1056"/>
                  </a:cubicBezTo>
                  <a:cubicBezTo>
                    <a:pt x="1658" y="1056"/>
                    <a:pt x="1792" y="1084"/>
                    <a:pt x="1908" y="1125"/>
                  </a:cubicBezTo>
                  <a:cubicBezTo>
                    <a:pt x="2286" y="1257"/>
                    <a:pt x="2902" y="1281"/>
                    <a:pt x="3029" y="1573"/>
                  </a:cubicBezTo>
                  <a:cubicBezTo>
                    <a:pt x="3155" y="1866"/>
                    <a:pt x="3529" y="2494"/>
                    <a:pt x="4087" y="2971"/>
                  </a:cubicBezTo>
                  <a:cubicBezTo>
                    <a:pt x="4644" y="3448"/>
                    <a:pt x="6077" y="4137"/>
                    <a:pt x="6077" y="4137"/>
                  </a:cubicBezTo>
                  <a:cubicBezTo>
                    <a:pt x="6077" y="4137"/>
                    <a:pt x="5361" y="3624"/>
                    <a:pt x="4758" y="3086"/>
                  </a:cubicBezTo>
                  <a:cubicBezTo>
                    <a:pt x="4156" y="2546"/>
                    <a:pt x="3683" y="1746"/>
                    <a:pt x="3780" y="1340"/>
                  </a:cubicBezTo>
                  <a:cubicBezTo>
                    <a:pt x="3860" y="1008"/>
                    <a:pt x="3998" y="618"/>
                    <a:pt x="4881" y="618"/>
                  </a:cubicBezTo>
                  <a:cubicBezTo>
                    <a:pt x="5030" y="618"/>
                    <a:pt x="5199" y="629"/>
                    <a:pt x="5393" y="653"/>
                  </a:cubicBezTo>
                  <a:cubicBezTo>
                    <a:pt x="5104" y="487"/>
                    <a:pt x="4825" y="424"/>
                    <a:pt x="4571" y="424"/>
                  </a:cubicBezTo>
                  <a:cubicBezTo>
                    <a:pt x="4049" y="424"/>
                    <a:pt x="3635" y="690"/>
                    <a:pt x="3473" y="880"/>
                  </a:cubicBezTo>
                  <a:cubicBezTo>
                    <a:pt x="3388" y="978"/>
                    <a:pt x="3222" y="1017"/>
                    <a:pt x="3017" y="1017"/>
                  </a:cubicBezTo>
                  <a:cubicBezTo>
                    <a:pt x="2632" y="1017"/>
                    <a:pt x="2112" y="877"/>
                    <a:pt x="1752" y="727"/>
                  </a:cubicBezTo>
                  <a:cubicBezTo>
                    <a:pt x="1272" y="529"/>
                    <a:pt x="808" y="12"/>
                    <a:pt x="558" y="1"/>
                  </a:cubicBezTo>
                  <a:cubicBezTo>
                    <a:pt x="556" y="1"/>
                    <a:pt x="553" y="1"/>
                    <a:pt x="551" y="1"/>
                  </a:cubicBezTo>
                  <a:close/>
                  <a:moveTo>
                    <a:pt x="3295" y="4518"/>
                  </a:moveTo>
                  <a:lnTo>
                    <a:pt x="3295" y="4518"/>
                  </a:lnTo>
                  <a:cubicBezTo>
                    <a:pt x="3665" y="4746"/>
                    <a:pt x="4091" y="4895"/>
                    <a:pt x="4091" y="4895"/>
                  </a:cubicBezTo>
                  <a:cubicBezTo>
                    <a:pt x="4091" y="4895"/>
                    <a:pt x="3734" y="4741"/>
                    <a:pt x="3295" y="4518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1308;p34">
              <a:extLst>
                <a:ext uri="{FF2B5EF4-FFF2-40B4-BE49-F238E27FC236}">
                  <a16:creationId xmlns:a16="http://schemas.microsoft.com/office/drawing/2014/main" id="{6C51AE7A-7111-B679-14EF-1401149EEE4B}"/>
                </a:ext>
              </a:extLst>
            </p:cNvPr>
            <p:cNvSpPr/>
            <p:nvPr/>
          </p:nvSpPr>
          <p:spPr>
            <a:xfrm>
              <a:off x="-210979" y="2304788"/>
              <a:ext cx="1938049" cy="1883475"/>
            </a:xfrm>
            <a:custGeom>
              <a:avLst/>
              <a:gdLst/>
              <a:ahLst/>
              <a:cxnLst/>
              <a:rect l="l" t="t" r="r" b="b"/>
              <a:pathLst>
                <a:path w="46983" h="45660" extrusionOk="0">
                  <a:moveTo>
                    <a:pt x="20166" y="1"/>
                  </a:moveTo>
                  <a:cubicBezTo>
                    <a:pt x="19732" y="1"/>
                    <a:pt x="19298" y="37"/>
                    <a:pt x="18883" y="126"/>
                  </a:cubicBezTo>
                  <a:lnTo>
                    <a:pt x="17682" y="381"/>
                  </a:lnTo>
                  <a:cubicBezTo>
                    <a:pt x="16018" y="738"/>
                    <a:pt x="14610" y="1496"/>
                    <a:pt x="11905" y="3619"/>
                  </a:cubicBezTo>
                  <a:cubicBezTo>
                    <a:pt x="7151" y="7349"/>
                    <a:pt x="7635" y="14707"/>
                    <a:pt x="7567" y="21342"/>
                  </a:cubicBezTo>
                  <a:cubicBezTo>
                    <a:pt x="7498" y="27975"/>
                    <a:pt x="4129" y="31958"/>
                    <a:pt x="2271" y="34640"/>
                  </a:cubicBezTo>
                  <a:cubicBezTo>
                    <a:pt x="410" y="37322"/>
                    <a:pt x="1" y="39742"/>
                    <a:pt x="3279" y="41962"/>
                  </a:cubicBezTo>
                  <a:cubicBezTo>
                    <a:pt x="4399" y="42721"/>
                    <a:pt x="5377" y="42970"/>
                    <a:pt x="6179" y="42970"/>
                  </a:cubicBezTo>
                  <a:cubicBezTo>
                    <a:pt x="7727" y="42970"/>
                    <a:pt x="8622" y="42042"/>
                    <a:pt x="8622" y="42041"/>
                  </a:cubicBezTo>
                  <a:lnTo>
                    <a:pt x="8622" y="42041"/>
                  </a:lnTo>
                  <a:cubicBezTo>
                    <a:pt x="8622" y="42042"/>
                    <a:pt x="8416" y="44038"/>
                    <a:pt x="10850" y="44846"/>
                  </a:cubicBezTo>
                  <a:cubicBezTo>
                    <a:pt x="11589" y="45092"/>
                    <a:pt x="12292" y="45177"/>
                    <a:pt x="12911" y="45177"/>
                  </a:cubicBezTo>
                  <a:cubicBezTo>
                    <a:pt x="14330" y="45177"/>
                    <a:pt x="15315" y="44729"/>
                    <a:pt x="15315" y="44729"/>
                  </a:cubicBezTo>
                  <a:lnTo>
                    <a:pt x="34989" y="43897"/>
                  </a:lnTo>
                  <a:cubicBezTo>
                    <a:pt x="34989" y="43897"/>
                    <a:pt x="37134" y="45660"/>
                    <a:pt x="39847" y="45660"/>
                  </a:cubicBezTo>
                  <a:cubicBezTo>
                    <a:pt x="40262" y="45660"/>
                    <a:pt x="40690" y="45618"/>
                    <a:pt x="41126" y="45523"/>
                  </a:cubicBezTo>
                  <a:cubicBezTo>
                    <a:pt x="44412" y="44805"/>
                    <a:pt x="45930" y="40183"/>
                    <a:pt x="43474" y="37808"/>
                  </a:cubicBezTo>
                  <a:cubicBezTo>
                    <a:pt x="45675" y="36899"/>
                    <a:pt x="46983" y="34709"/>
                    <a:pt x="46221" y="31030"/>
                  </a:cubicBezTo>
                  <a:cubicBezTo>
                    <a:pt x="45459" y="27352"/>
                    <a:pt x="41389" y="25789"/>
                    <a:pt x="39550" y="22778"/>
                  </a:cubicBezTo>
                  <a:cubicBezTo>
                    <a:pt x="37711" y="19769"/>
                    <a:pt x="38694" y="16682"/>
                    <a:pt x="38694" y="16682"/>
                  </a:cubicBezTo>
                  <a:cubicBezTo>
                    <a:pt x="38694" y="16682"/>
                    <a:pt x="40604" y="14976"/>
                    <a:pt x="40905" y="12356"/>
                  </a:cubicBezTo>
                  <a:cubicBezTo>
                    <a:pt x="41204" y="9738"/>
                    <a:pt x="41400" y="5528"/>
                    <a:pt x="36723" y="2799"/>
                  </a:cubicBezTo>
                  <a:cubicBezTo>
                    <a:pt x="33372" y="843"/>
                    <a:pt x="29305" y="566"/>
                    <a:pt x="27271" y="566"/>
                  </a:cubicBezTo>
                  <a:cubicBezTo>
                    <a:pt x="26467" y="566"/>
                    <a:pt x="25981" y="610"/>
                    <a:pt x="25981" y="610"/>
                  </a:cubicBezTo>
                  <a:cubicBezTo>
                    <a:pt x="25981" y="610"/>
                    <a:pt x="25822" y="617"/>
                    <a:pt x="25558" y="617"/>
                  </a:cubicBezTo>
                  <a:cubicBezTo>
                    <a:pt x="24956" y="617"/>
                    <a:pt x="23810" y="579"/>
                    <a:pt x="22747" y="334"/>
                  </a:cubicBezTo>
                  <a:cubicBezTo>
                    <a:pt x="22002" y="163"/>
                    <a:pt x="21084" y="1"/>
                    <a:pt x="20166" y="1"/>
                  </a:cubicBezTo>
                  <a:close/>
                </a:path>
              </a:pathLst>
            </a:custGeom>
            <a:solidFill>
              <a:srgbClr val="652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1309;p34">
              <a:extLst>
                <a:ext uri="{FF2B5EF4-FFF2-40B4-BE49-F238E27FC236}">
                  <a16:creationId xmlns:a16="http://schemas.microsoft.com/office/drawing/2014/main" id="{887D2854-1078-8E72-A8F1-C537BE820C34}"/>
                </a:ext>
              </a:extLst>
            </p:cNvPr>
            <p:cNvSpPr/>
            <p:nvPr/>
          </p:nvSpPr>
          <p:spPr>
            <a:xfrm>
              <a:off x="1231534" y="2443965"/>
              <a:ext cx="168754" cy="137734"/>
            </a:xfrm>
            <a:custGeom>
              <a:avLst/>
              <a:gdLst/>
              <a:ahLst/>
              <a:cxnLst/>
              <a:rect l="l" t="t" r="r" b="b"/>
              <a:pathLst>
                <a:path w="4091" h="3339" extrusionOk="0">
                  <a:moveTo>
                    <a:pt x="141" y="0"/>
                  </a:moveTo>
                  <a:cubicBezTo>
                    <a:pt x="1" y="0"/>
                    <a:pt x="26" y="94"/>
                    <a:pt x="335" y="332"/>
                  </a:cubicBezTo>
                  <a:cubicBezTo>
                    <a:pt x="1347" y="1111"/>
                    <a:pt x="2262" y="2190"/>
                    <a:pt x="2652" y="2751"/>
                  </a:cubicBezTo>
                  <a:cubicBezTo>
                    <a:pt x="2907" y="3117"/>
                    <a:pt x="3110" y="3339"/>
                    <a:pt x="3328" y="3339"/>
                  </a:cubicBezTo>
                  <a:cubicBezTo>
                    <a:pt x="3445" y="3339"/>
                    <a:pt x="3566" y="3276"/>
                    <a:pt x="3701" y="3137"/>
                  </a:cubicBezTo>
                  <a:cubicBezTo>
                    <a:pt x="4091" y="2741"/>
                    <a:pt x="3916" y="2217"/>
                    <a:pt x="2296" y="877"/>
                  </a:cubicBezTo>
                  <a:cubicBezTo>
                    <a:pt x="1642" y="489"/>
                    <a:pt x="461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1310;p34">
              <a:extLst>
                <a:ext uri="{FF2B5EF4-FFF2-40B4-BE49-F238E27FC236}">
                  <a16:creationId xmlns:a16="http://schemas.microsoft.com/office/drawing/2014/main" id="{45C2736F-9CA7-C833-FDC6-609DFCE22C60}"/>
                </a:ext>
              </a:extLst>
            </p:cNvPr>
            <p:cNvSpPr/>
            <p:nvPr/>
          </p:nvSpPr>
          <p:spPr>
            <a:xfrm>
              <a:off x="1391460" y="2705160"/>
              <a:ext cx="74827" cy="221925"/>
            </a:xfrm>
            <a:custGeom>
              <a:avLst/>
              <a:gdLst/>
              <a:ahLst/>
              <a:cxnLst/>
              <a:rect l="l" t="t" r="r" b="b"/>
              <a:pathLst>
                <a:path w="1814" h="5380" extrusionOk="0">
                  <a:moveTo>
                    <a:pt x="1088" y="0"/>
                  </a:moveTo>
                  <a:cubicBezTo>
                    <a:pt x="1031" y="0"/>
                    <a:pt x="993" y="71"/>
                    <a:pt x="988" y="216"/>
                  </a:cubicBezTo>
                  <a:cubicBezTo>
                    <a:pt x="974" y="703"/>
                    <a:pt x="962" y="819"/>
                    <a:pt x="883" y="1774"/>
                  </a:cubicBezTo>
                  <a:cubicBezTo>
                    <a:pt x="804" y="2728"/>
                    <a:pt x="92" y="4198"/>
                    <a:pt x="33" y="4833"/>
                  </a:cubicBezTo>
                  <a:cubicBezTo>
                    <a:pt x="1" y="5174"/>
                    <a:pt x="118" y="5380"/>
                    <a:pt x="301" y="5380"/>
                  </a:cubicBezTo>
                  <a:cubicBezTo>
                    <a:pt x="459" y="5380"/>
                    <a:pt x="666" y="5225"/>
                    <a:pt x="867" y="4868"/>
                  </a:cubicBezTo>
                  <a:cubicBezTo>
                    <a:pt x="1300" y="4103"/>
                    <a:pt x="1814" y="2691"/>
                    <a:pt x="1636" y="1078"/>
                  </a:cubicBezTo>
                  <a:cubicBezTo>
                    <a:pt x="1463" y="381"/>
                    <a:pt x="1222" y="0"/>
                    <a:pt x="1088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1311;p34">
              <a:extLst>
                <a:ext uri="{FF2B5EF4-FFF2-40B4-BE49-F238E27FC236}">
                  <a16:creationId xmlns:a16="http://schemas.microsoft.com/office/drawing/2014/main" id="{2E9FA204-BA53-44CD-B702-2BDB9E0ECD96}"/>
                </a:ext>
              </a:extLst>
            </p:cNvPr>
            <p:cNvSpPr/>
            <p:nvPr/>
          </p:nvSpPr>
          <p:spPr>
            <a:xfrm>
              <a:off x="1577869" y="3461932"/>
              <a:ext cx="119419" cy="372529"/>
            </a:xfrm>
            <a:custGeom>
              <a:avLst/>
              <a:gdLst/>
              <a:ahLst/>
              <a:cxnLst/>
              <a:rect l="l" t="t" r="r" b="b"/>
              <a:pathLst>
                <a:path w="2895" h="9031" extrusionOk="0">
                  <a:moveTo>
                    <a:pt x="102" y="1"/>
                  </a:moveTo>
                  <a:cubicBezTo>
                    <a:pt x="6" y="1"/>
                    <a:pt x="210" y="335"/>
                    <a:pt x="463" y="839"/>
                  </a:cubicBezTo>
                  <a:cubicBezTo>
                    <a:pt x="1881" y="2673"/>
                    <a:pt x="2049" y="5258"/>
                    <a:pt x="1498" y="6781"/>
                  </a:cubicBezTo>
                  <a:cubicBezTo>
                    <a:pt x="946" y="8305"/>
                    <a:pt x="1" y="8580"/>
                    <a:pt x="214" y="8860"/>
                  </a:cubicBezTo>
                  <a:cubicBezTo>
                    <a:pt x="295" y="8965"/>
                    <a:pt x="435" y="9031"/>
                    <a:pt x="612" y="9031"/>
                  </a:cubicBezTo>
                  <a:cubicBezTo>
                    <a:pt x="898" y="9031"/>
                    <a:pt x="1277" y="8859"/>
                    <a:pt x="1647" y="8408"/>
                  </a:cubicBezTo>
                  <a:cubicBezTo>
                    <a:pt x="2245" y="7677"/>
                    <a:pt x="2894" y="6173"/>
                    <a:pt x="2684" y="4267"/>
                  </a:cubicBezTo>
                  <a:cubicBezTo>
                    <a:pt x="2474" y="2360"/>
                    <a:pt x="1074" y="733"/>
                    <a:pt x="452" y="231"/>
                  </a:cubicBezTo>
                  <a:cubicBezTo>
                    <a:pt x="255" y="72"/>
                    <a:pt x="14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312;p34">
              <a:extLst>
                <a:ext uri="{FF2B5EF4-FFF2-40B4-BE49-F238E27FC236}">
                  <a16:creationId xmlns:a16="http://schemas.microsoft.com/office/drawing/2014/main" id="{50B6B80E-04CE-E9BA-F2C3-96996F4E93F4}"/>
                </a:ext>
              </a:extLst>
            </p:cNvPr>
            <p:cNvSpPr/>
            <p:nvPr/>
          </p:nvSpPr>
          <p:spPr>
            <a:xfrm>
              <a:off x="1517025" y="3882765"/>
              <a:ext cx="102795" cy="252574"/>
            </a:xfrm>
            <a:custGeom>
              <a:avLst/>
              <a:gdLst/>
              <a:ahLst/>
              <a:cxnLst/>
              <a:rect l="l" t="t" r="r" b="b"/>
              <a:pathLst>
                <a:path w="2492" h="6123" extrusionOk="0">
                  <a:moveTo>
                    <a:pt x="653" y="1"/>
                  </a:moveTo>
                  <a:cubicBezTo>
                    <a:pt x="1385" y="1712"/>
                    <a:pt x="1570" y="3462"/>
                    <a:pt x="657" y="4755"/>
                  </a:cubicBezTo>
                  <a:cubicBezTo>
                    <a:pt x="1" y="5685"/>
                    <a:pt x="82" y="6122"/>
                    <a:pt x="478" y="6122"/>
                  </a:cubicBezTo>
                  <a:cubicBezTo>
                    <a:pt x="633" y="6122"/>
                    <a:pt x="837" y="6055"/>
                    <a:pt x="1064" y="5923"/>
                  </a:cubicBezTo>
                  <a:cubicBezTo>
                    <a:pt x="1868" y="5459"/>
                    <a:pt x="2491" y="3596"/>
                    <a:pt x="2317" y="2199"/>
                  </a:cubicBezTo>
                  <a:cubicBezTo>
                    <a:pt x="2142" y="804"/>
                    <a:pt x="653" y="1"/>
                    <a:pt x="65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313;p34">
              <a:extLst>
                <a:ext uri="{FF2B5EF4-FFF2-40B4-BE49-F238E27FC236}">
                  <a16:creationId xmlns:a16="http://schemas.microsoft.com/office/drawing/2014/main" id="{650F71EB-D419-724A-A524-AACECE76C56C}"/>
                </a:ext>
              </a:extLst>
            </p:cNvPr>
            <p:cNvSpPr/>
            <p:nvPr/>
          </p:nvSpPr>
          <p:spPr>
            <a:xfrm>
              <a:off x="603998" y="2533890"/>
              <a:ext cx="283511" cy="163020"/>
            </a:xfrm>
            <a:custGeom>
              <a:avLst/>
              <a:gdLst/>
              <a:ahLst/>
              <a:cxnLst/>
              <a:rect l="l" t="t" r="r" b="b"/>
              <a:pathLst>
                <a:path w="6873" h="3952" extrusionOk="0">
                  <a:moveTo>
                    <a:pt x="6873" y="1"/>
                  </a:moveTo>
                  <a:cubicBezTo>
                    <a:pt x="6873" y="1"/>
                    <a:pt x="5837" y="1084"/>
                    <a:pt x="4623" y="1892"/>
                  </a:cubicBezTo>
                  <a:cubicBezTo>
                    <a:pt x="3940" y="2344"/>
                    <a:pt x="3282" y="2481"/>
                    <a:pt x="2674" y="2481"/>
                  </a:cubicBezTo>
                  <a:cubicBezTo>
                    <a:pt x="2198" y="2481"/>
                    <a:pt x="1753" y="2397"/>
                    <a:pt x="1351" y="2316"/>
                  </a:cubicBezTo>
                  <a:cubicBezTo>
                    <a:pt x="1145" y="2273"/>
                    <a:pt x="969" y="2252"/>
                    <a:pt x="820" y="2252"/>
                  </a:cubicBezTo>
                  <a:cubicBezTo>
                    <a:pt x="311" y="2252"/>
                    <a:pt x="115" y="2498"/>
                    <a:pt x="59" y="2952"/>
                  </a:cubicBezTo>
                  <a:cubicBezTo>
                    <a:pt x="0" y="3417"/>
                    <a:pt x="626" y="3952"/>
                    <a:pt x="1760" y="3952"/>
                  </a:cubicBezTo>
                  <a:cubicBezTo>
                    <a:pt x="2055" y="3952"/>
                    <a:pt x="2384" y="3915"/>
                    <a:pt x="2745" y="3832"/>
                  </a:cubicBezTo>
                  <a:cubicBezTo>
                    <a:pt x="4493" y="3430"/>
                    <a:pt x="5922" y="1866"/>
                    <a:pt x="687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314;p34">
              <a:extLst>
                <a:ext uri="{FF2B5EF4-FFF2-40B4-BE49-F238E27FC236}">
                  <a16:creationId xmlns:a16="http://schemas.microsoft.com/office/drawing/2014/main" id="{CE945982-D592-B12E-F410-560AD68972C7}"/>
                </a:ext>
              </a:extLst>
            </p:cNvPr>
            <p:cNvSpPr/>
            <p:nvPr/>
          </p:nvSpPr>
          <p:spPr>
            <a:xfrm>
              <a:off x="333109" y="2646214"/>
              <a:ext cx="155265" cy="167434"/>
            </a:xfrm>
            <a:custGeom>
              <a:avLst/>
              <a:gdLst/>
              <a:ahLst/>
              <a:cxnLst/>
              <a:rect l="l" t="t" r="r" b="b"/>
              <a:pathLst>
                <a:path w="3764" h="4059" extrusionOk="0">
                  <a:moveTo>
                    <a:pt x="3763" y="0"/>
                  </a:moveTo>
                  <a:cubicBezTo>
                    <a:pt x="3763" y="1"/>
                    <a:pt x="1255" y="2254"/>
                    <a:pt x="624" y="2942"/>
                  </a:cubicBezTo>
                  <a:cubicBezTo>
                    <a:pt x="1" y="3624"/>
                    <a:pt x="349" y="4058"/>
                    <a:pt x="712" y="4058"/>
                  </a:cubicBezTo>
                  <a:cubicBezTo>
                    <a:pt x="716" y="4058"/>
                    <a:pt x="719" y="4058"/>
                    <a:pt x="723" y="4058"/>
                  </a:cubicBezTo>
                  <a:cubicBezTo>
                    <a:pt x="1090" y="4050"/>
                    <a:pt x="2804" y="2283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315;p34">
              <a:extLst>
                <a:ext uri="{FF2B5EF4-FFF2-40B4-BE49-F238E27FC236}">
                  <a16:creationId xmlns:a16="http://schemas.microsoft.com/office/drawing/2014/main" id="{E91EEDB4-925F-50E3-876C-027FDD5D6154}"/>
                </a:ext>
              </a:extLst>
            </p:cNvPr>
            <p:cNvSpPr/>
            <p:nvPr/>
          </p:nvSpPr>
          <p:spPr>
            <a:xfrm>
              <a:off x="101490" y="2327021"/>
              <a:ext cx="1266210" cy="889969"/>
            </a:xfrm>
            <a:custGeom>
              <a:avLst/>
              <a:gdLst/>
              <a:ahLst/>
              <a:cxnLst/>
              <a:rect l="l" t="t" r="r" b="b"/>
              <a:pathLst>
                <a:path w="30696" h="21575" extrusionOk="0">
                  <a:moveTo>
                    <a:pt x="9487" y="0"/>
                  </a:moveTo>
                  <a:cubicBezTo>
                    <a:pt x="8065" y="412"/>
                    <a:pt x="6693" y="1225"/>
                    <a:pt x="4332" y="3077"/>
                  </a:cubicBezTo>
                  <a:cubicBezTo>
                    <a:pt x="4257" y="3135"/>
                    <a:pt x="4185" y="3196"/>
                    <a:pt x="4113" y="3255"/>
                  </a:cubicBezTo>
                  <a:cubicBezTo>
                    <a:pt x="4045" y="3311"/>
                    <a:pt x="3979" y="3368"/>
                    <a:pt x="3915" y="3424"/>
                  </a:cubicBezTo>
                  <a:cubicBezTo>
                    <a:pt x="3910" y="3430"/>
                    <a:pt x="3904" y="3433"/>
                    <a:pt x="3898" y="3438"/>
                  </a:cubicBezTo>
                  <a:cubicBezTo>
                    <a:pt x="3891" y="3444"/>
                    <a:pt x="3887" y="3450"/>
                    <a:pt x="3881" y="3454"/>
                  </a:cubicBezTo>
                  <a:cubicBezTo>
                    <a:pt x="3749" y="3574"/>
                    <a:pt x="3622" y="3694"/>
                    <a:pt x="3499" y="3819"/>
                  </a:cubicBezTo>
                  <a:cubicBezTo>
                    <a:pt x="3376" y="3940"/>
                    <a:pt x="3262" y="4066"/>
                    <a:pt x="3149" y="4193"/>
                  </a:cubicBezTo>
                  <a:cubicBezTo>
                    <a:pt x="3135" y="4209"/>
                    <a:pt x="3122" y="4223"/>
                    <a:pt x="3108" y="4240"/>
                  </a:cubicBezTo>
                  <a:cubicBezTo>
                    <a:pt x="2994" y="4369"/>
                    <a:pt x="2885" y="4503"/>
                    <a:pt x="2780" y="4639"/>
                  </a:cubicBezTo>
                  <a:cubicBezTo>
                    <a:pt x="2677" y="4771"/>
                    <a:pt x="2578" y="4907"/>
                    <a:pt x="2483" y="5045"/>
                  </a:cubicBezTo>
                  <a:cubicBezTo>
                    <a:pt x="2479" y="5051"/>
                    <a:pt x="2478" y="5054"/>
                    <a:pt x="2473" y="5059"/>
                  </a:cubicBezTo>
                  <a:cubicBezTo>
                    <a:pt x="2464" y="5076"/>
                    <a:pt x="2452" y="5093"/>
                    <a:pt x="2441" y="5110"/>
                  </a:cubicBezTo>
                  <a:cubicBezTo>
                    <a:pt x="2349" y="5246"/>
                    <a:pt x="2259" y="5384"/>
                    <a:pt x="2174" y="5523"/>
                  </a:cubicBezTo>
                  <a:cubicBezTo>
                    <a:pt x="2173" y="5526"/>
                    <a:pt x="2170" y="5528"/>
                    <a:pt x="2169" y="5532"/>
                  </a:cubicBezTo>
                  <a:cubicBezTo>
                    <a:pt x="2167" y="5538"/>
                    <a:pt x="2163" y="5542"/>
                    <a:pt x="2162" y="5546"/>
                  </a:cubicBezTo>
                  <a:cubicBezTo>
                    <a:pt x="2077" y="5686"/>
                    <a:pt x="1998" y="5827"/>
                    <a:pt x="1920" y="5969"/>
                  </a:cubicBezTo>
                  <a:cubicBezTo>
                    <a:pt x="1908" y="5992"/>
                    <a:pt x="1895" y="6013"/>
                    <a:pt x="1884" y="6036"/>
                  </a:cubicBezTo>
                  <a:cubicBezTo>
                    <a:pt x="1803" y="6187"/>
                    <a:pt x="1729" y="6337"/>
                    <a:pt x="1655" y="6491"/>
                  </a:cubicBezTo>
                  <a:cubicBezTo>
                    <a:pt x="1580" y="6649"/>
                    <a:pt x="1510" y="6810"/>
                    <a:pt x="1441" y="6972"/>
                  </a:cubicBezTo>
                  <a:cubicBezTo>
                    <a:pt x="1436" y="6979"/>
                    <a:pt x="1434" y="6985"/>
                    <a:pt x="1432" y="6992"/>
                  </a:cubicBezTo>
                  <a:cubicBezTo>
                    <a:pt x="1415" y="7030"/>
                    <a:pt x="1401" y="7071"/>
                    <a:pt x="1386" y="7111"/>
                  </a:cubicBezTo>
                  <a:cubicBezTo>
                    <a:pt x="1335" y="7232"/>
                    <a:pt x="1286" y="7355"/>
                    <a:pt x="1239" y="7480"/>
                  </a:cubicBezTo>
                  <a:cubicBezTo>
                    <a:pt x="1223" y="7523"/>
                    <a:pt x="1209" y="7566"/>
                    <a:pt x="1194" y="7611"/>
                  </a:cubicBezTo>
                  <a:cubicBezTo>
                    <a:pt x="1147" y="7740"/>
                    <a:pt x="1102" y="7868"/>
                    <a:pt x="1060" y="7999"/>
                  </a:cubicBezTo>
                  <a:cubicBezTo>
                    <a:pt x="1044" y="8052"/>
                    <a:pt x="1027" y="8107"/>
                    <a:pt x="1010" y="8159"/>
                  </a:cubicBezTo>
                  <a:cubicBezTo>
                    <a:pt x="977" y="8265"/>
                    <a:pt x="946" y="8371"/>
                    <a:pt x="913" y="8479"/>
                  </a:cubicBezTo>
                  <a:cubicBezTo>
                    <a:pt x="889" y="8565"/>
                    <a:pt x="864" y="8655"/>
                    <a:pt x="841" y="8743"/>
                  </a:cubicBezTo>
                  <a:lnTo>
                    <a:pt x="772" y="9008"/>
                  </a:lnTo>
                  <a:cubicBezTo>
                    <a:pt x="752" y="9083"/>
                    <a:pt x="735" y="9159"/>
                    <a:pt x="716" y="9237"/>
                  </a:cubicBezTo>
                  <a:cubicBezTo>
                    <a:pt x="687" y="9355"/>
                    <a:pt x="661" y="9474"/>
                    <a:pt x="635" y="9594"/>
                  </a:cubicBezTo>
                  <a:cubicBezTo>
                    <a:pt x="622" y="9650"/>
                    <a:pt x="610" y="9707"/>
                    <a:pt x="597" y="9764"/>
                  </a:cubicBezTo>
                  <a:cubicBezTo>
                    <a:pt x="567" y="9911"/>
                    <a:pt x="539" y="10056"/>
                    <a:pt x="512" y="10205"/>
                  </a:cubicBezTo>
                  <a:cubicBezTo>
                    <a:pt x="508" y="10229"/>
                    <a:pt x="503" y="10250"/>
                    <a:pt x="498" y="10272"/>
                  </a:cubicBezTo>
                  <a:cubicBezTo>
                    <a:pt x="497" y="10279"/>
                    <a:pt x="497" y="10288"/>
                    <a:pt x="495" y="10296"/>
                  </a:cubicBezTo>
                  <a:cubicBezTo>
                    <a:pt x="470" y="10440"/>
                    <a:pt x="446" y="10584"/>
                    <a:pt x="424" y="10731"/>
                  </a:cubicBezTo>
                  <a:cubicBezTo>
                    <a:pt x="414" y="10786"/>
                    <a:pt x="404" y="10839"/>
                    <a:pt x="395" y="10896"/>
                  </a:cubicBezTo>
                  <a:cubicBezTo>
                    <a:pt x="370" y="11051"/>
                    <a:pt x="349" y="11210"/>
                    <a:pt x="328" y="11367"/>
                  </a:cubicBezTo>
                  <a:cubicBezTo>
                    <a:pt x="325" y="11392"/>
                    <a:pt x="319" y="11418"/>
                    <a:pt x="315" y="11445"/>
                  </a:cubicBezTo>
                  <a:cubicBezTo>
                    <a:pt x="315" y="11450"/>
                    <a:pt x="313" y="11453"/>
                    <a:pt x="313" y="11459"/>
                  </a:cubicBezTo>
                  <a:cubicBezTo>
                    <a:pt x="287" y="11654"/>
                    <a:pt x="266" y="11848"/>
                    <a:pt x="244" y="12044"/>
                  </a:cubicBezTo>
                  <a:cubicBezTo>
                    <a:pt x="223" y="12242"/>
                    <a:pt x="205" y="12441"/>
                    <a:pt x="186" y="12642"/>
                  </a:cubicBezTo>
                  <a:lnTo>
                    <a:pt x="186" y="12651"/>
                  </a:lnTo>
                  <a:cubicBezTo>
                    <a:pt x="185" y="12669"/>
                    <a:pt x="185" y="12685"/>
                    <a:pt x="184" y="12702"/>
                  </a:cubicBezTo>
                  <a:cubicBezTo>
                    <a:pt x="171" y="12857"/>
                    <a:pt x="158" y="13015"/>
                    <a:pt x="146" y="13172"/>
                  </a:cubicBezTo>
                  <a:cubicBezTo>
                    <a:pt x="139" y="13266"/>
                    <a:pt x="133" y="13361"/>
                    <a:pt x="127" y="13455"/>
                  </a:cubicBezTo>
                  <a:cubicBezTo>
                    <a:pt x="120" y="13569"/>
                    <a:pt x="113" y="13685"/>
                    <a:pt x="106" y="13801"/>
                  </a:cubicBezTo>
                  <a:cubicBezTo>
                    <a:pt x="102" y="13859"/>
                    <a:pt x="100" y="13918"/>
                    <a:pt x="98" y="13976"/>
                  </a:cubicBezTo>
                  <a:cubicBezTo>
                    <a:pt x="91" y="14120"/>
                    <a:pt x="84" y="14265"/>
                    <a:pt x="76" y="14412"/>
                  </a:cubicBezTo>
                  <a:cubicBezTo>
                    <a:pt x="74" y="14458"/>
                    <a:pt x="71" y="14508"/>
                    <a:pt x="69" y="14556"/>
                  </a:cubicBezTo>
                  <a:cubicBezTo>
                    <a:pt x="54" y="14901"/>
                    <a:pt x="44" y="15250"/>
                    <a:pt x="36" y="15600"/>
                  </a:cubicBezTo>
                  <a:lnTo>
                    <a:pt x="24" y="16044"/>
                  </a:lnTo>
                  <a:cubicBezTo>
                    <a:pt x="17" y="16321"/>
                    <a:pt x="14" y="16597"/>
                    <a:pt x="10" y="16876"/>
                  </a:cubicBezTo>
                  <a:cubicBezTo>
                    <a:pt x="9" y="16984"/>
                    <a:pt x="9" y="17094"/>
                    <a:pt x="7" y="17202"/>
                  </a:cubicBezTo>
                  <a:cubicBezTo>
                    <a:pt x="3" y="17566"/>
                    <a:pt x="2" y="17927"/>
                    <a:pt x="2" y="18290"/>
                  </a:cubicBezTo>
                  <a:cubicBezTo>
                    <a:pt x="2" y="18427"/>
                    <a:pt x="0" y="18558"/>
                    <a:pt x="0" y="18692"/>
                  </a:cubicBezTo>
                  <a:lnTo>
                    <a:pt x="0" y="18716"/>
                  </a:lnTo>
                  <a:cubicBezTo>
                    <a:pt x="1369" y="20230"/>
                    <a:pt x="3448" y="20952"/>
                    <a:pt x="4817" y="21470"/>
                  </a:cubicBezTo>
                  <a:cubicBezTo>
                    <a:pt x="5006" y="21542"/>
                    <a:pt x="5387" y="21574"/>
                    <a:pt x="5919" y="21574"/>
                  </a:cubicBezTo>
                  <a:cubicBezTo>
                    <a:pt x="10384" y="21574"/>
                    <a:pt x="25492" y="19277"/>
                    <a:pt x="27066" y="18495"/>
                  </a:cubicBezTo>
                  <a:cubicBezTo>
                    <a:pt x="28825" y="17620"/>
                    <a:pt x="30696" y="15641"/>
                    <a:pt x="30196" y="14271"/>
                  </a:cubicBezTo>
                  <a:cubicBezTo>
                    <a:pt x="29698" y="12899"/>
                    <a:pt x="30670" y="8179"/>
                    <a:pt x="30670" y="8179"/>
                  </a:cubicBezTo>
                  <a:lnTo>
                    <a:pt x="30670" y="8179"/>
                  </a:lnTo>
                  <a:cubicBezTo>
                    <a:pt x="30670" y="8179"/>
                    <a:pt x="29471" y="8900"/>
                    <a:pt x="27386" y="8900"/>
                  </a:cubicBezTo>
                  <a:cubicBezTo>
                    <a:pt x="27011" y="8900"/>
                    <a:pt x="26609" y="8877"/>
                    <a:pt x="26180" y="8822"/>
                  </a:cubicBezTo>
                  <a:cubicBezTo>
                    <a:pt x="23357" y="8462"/>
                    <a:pt x="19976" y="4897"/>
                    <a:pt x="19976" y="4897"/>
                  </a:cubicBezTo>
                  <a:cubicBezTo>
                    <a:pt x="19976" y="4897"/>
                    <a:pt x="17531" y="9010"/>
                    <a:pt x="14430" y="9588"/>
                  </a:cubicBezTo>
                  <a:cubicBezTo>
                    <a:pt x="14144" y="9641"/>
                    <a:pt x="13874" y="9666"/>
                    <a:pt x="13618" y="9666"/>
                  </a:cubicBezTo>
                  <a:cubicBezTo>
                    <a:pt x="11100" y="9666"/>
                    <a:pt x="10021" y="7319"/>
                    <a:pt x="10021" y="7319"/>
                  </a:cubicBezTo>
                  <a:cubicBezTo>
                    <a:pt x="10021" y="7319"/>
                    <a:pt x="9379" y="9110"/>
                    <a:pt x="8135" y="10866"/>
                  </a:cubicBezTo>
                  <a:cubicBezTo>
                    <a:pt x="6891" y="12621"/>
                    <a:pt x="4931" y="13376"/>
                    <a:pt x="4931" y="13376"/>
                  </a:cubicBezTo>
                  <a:cubicBezTo>
                    <a:pt x="4931" y="13376"/>
                    <a:pt x="3968" y="4925"/>
                    <a:pt x="9487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316;p34">
              <a:extLst>
                <a:ext uri="{FF2B5EF4-FFF2-40B4-BE49-F238E27FC236}">
                  <a16:creationId xmlns:a16="http://schemas.microsoft.com/office/drawing/2014/main" id="{BDEDDBDB-5481-82AC-E08F-1BCDAD9ADB90}"/>
                </a:ext>
              </a:extLst>
            </p:cNvPr>
            <p:cNvSpPr/>
            <p:nvPr/>
          </p:nvSpPr>
          <p:spPr>
            <a:xfrm>
              <a:off x="-75266" y="3034046"/>
              <a:ext cx="1735470" cy="1083472"/>
            </a:xfrm>
            <a:custGeom>
              <a:avLst/>
              <a:gdLst/>
              <a:ahLst/>
              <a:cxnLst/>
              <a:rect l="l" t="t" r="r" b="b"/>
              <a:pathLst>
                <a:path w="42072" h="26266" extrusionOk="0">
                  <a:moveTo>
                    <a:pt x="29171" y="0"/>
                  </a:moveTo>
                  <a:cubicBezTo>
                    <a:pt x="28192" y="0"/>
                    <a:pt x="27136" y="113"/>
                    <a:pt x="26077" y="422"/>
                  </a:cubicBezTo>
                  <a:cubicBezTo>
                    <a:pt x="22128" y="1570"/>
                    <a:pt x="19076" y="2691"/>
                    <a:pt x="13992" y="3237"/>
                  </a:cubicBezTo>
                  <a:cubicBezTo>
                    <a:pt x="12536" y="3393"/>
                    <a:pt x="11293" y="3449"/>
                    <a:pt x="10259" y="3449"/>
                  </a:cubicBezTo>
                  <a:cubicBezTo>
                    <a:pt x="7678" y="3449"/>
                    <a:pt x="6403" y="3101"/>
                    <a:pt x="6403" y="3101"/>
                  </a:cubicBezTo>
                  <a:cubicBezTo>
                    <a:pt x="6403" y="3101"/>
                    <a:pt x="6229" y="4971"/>
                    <a:pt x="5266" y="8227"/>
                  </a:cubicBezTo>
                  <a:cubicBezTo>
                    <a:pt x="4299" y="11482"/>
                    <a:pt x="995" y="15924"/>
                    <a:pt x="540" y="17969"/>
                  </a:cubicBezTo>
                  <a:cubicBezTo>
                    <a:pt x="82" y="20010"/>
                    <a:pt x="1" y="22442"/>
                    <a:pt x="2149" y="23544"/>
                  </a:cubicBezTo>
                  <a:cubicBezTo>
                    <a:pt x="2567" y="23759"/>
                    <a:pt x="3002" y="23845"/>
                    <a:pt x="3432" y="23845"/>
                  </a:cubicBezTo>
                  <a:cubicBezTo>
                    <a:pt x="5212" y="23845"/>
                    <a:pt x="6904" y="22366"/>
                    <a:pt x="6904" y="22366"/>
                  </a:cubicBezTo>
                  <a:cubicBezTo>
                    <a:pt x="6904" y="22366"/>
                    <a:pt x="7860" y="25199"/>
                    <a:pt x="9819" y="25594"/>
                  </a:cubicBezTo>
                  <a:cubicBezTo>
                    <a:pt x="10015" y="25634"/>
                    <a:pt x="10225" y="25651"/>
                    <a:pt x="10445" y="25651"/>
                  </a:cubicBezTo>
                  <a:cubicBezTo>
                    <a:pt x="12420" y="25651"/>
                    <a:pt x="15151" y="24213"/>
                    <a:pt x="15151" y="24213"/>
                  </a:cubicBezTo>
                  <a:lnTo>
                    <a:pt x="29196" y="25223"/>
                  </a:lnTo>
                  <a:cubicBezTo>
                    <a:pt x="29196" y="25223"/>
                    <a:pt x="31924" y="26265"/>
                    <a:pt x="34634" y="26265"/>
                  </a:cubicBezTo>
                  <a:cubicBezTo>
                    <a:pt x="35102" y="26265"/>
                    <a:pt x="35569" y="26234"/>
                    <a:pt x="36022" y="26161"/>
                  </a:cubicBezTo>
                  <a:cubicBezTo>
                    <a:pt x="39096" y="25665"/>
                    <a:pt x="40363" y="22795"/>
                    <a:pt x="38124" y="19453"/>
                  </a:cubicBezTo>
                  <a:cubicBezTo>
                    <a:pt x="40871" y="18739"/>
                    <a:pt x="42072" y="16322"/>
                    <a:pt x="40716" y="12868"/>
                  </a:cubicBezTo>
                  <a:cubicBezTo>
                    <a:pt x="39360" y="9413"/>
                    <a:pt x="33673" y="7609"/>
                    <a:pt x="33923" y="838"/>
                  </a:cubicBezTo>
                  <a:cubicBezTo>
                    <a:pt x="33923" y="838"/>
                    <a:pt x="31835" y="0"/>
                    <a:pt x="29171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317;p34">
              <a:extLst>
                <a:ext uri="{FF2B5EF4-FFF2-40B4-BE49-F238E27FC236}">
                  <a16:creationId xmlns:a16="http://schemas.microsoft.com/office/drawing/2014/main" id="{86DB1705-61E8-5EC6-03CD-0BA0D7D8D718}"/>
                </a:ext>
              </a:extLst>
            </p:cNvPr>
            <p:cNvSpPr/>
            <p:nvPr/>
          </p:nvSpPr>
          <p:spPr>
            <a:xfrm>
              <a:off x="16474" y="2557361"/>
              <a:ext cx="1362240" cy="1150710"/>
            </a:xfrm>
            <a:custGeom>
              <a:avLst/>
              <a:gdLst/>
              <a:ahLst/>
              <a:cxnLst/>
              <a:rect l="l" t="t" r="r" b="b"/>
              <a:pathLst>
                <a:path w="33024" h="27896" extrusionOk="0">
                  <a:moveTo>
                    <a:pt x="22238" y="0"/>
                  </a:moveTo>
                  <a:cubicBezTo>
                    <a:pt x="22238" y="0"/>
                    <a:pt x="22202" y="4804"/>
                    <a:pt x="18149" y="6586"/>
                  </a:cubicBezTo>
                  <a:cubicBezTo>
                    <a:pt x="17220" y="6994"/>
                    <a:pt x="16441" y="7152"/>
                    <a:pt x="15793" y="7152"/>
                  </a:cubicBezTo>
                  <a:cubicBezTo>
                    <a:pt x="13617" y="7152"/>
                    <a:pt x="12914" y="5376"/>
                    <a:pt x="12913" y="5375"/>
                  </a:cubicBezTo>
                  <a:lnTo>
                    <a:pt x="12913" y="5375"/>
                  </a:lnTo>
                  <a:cubicBezTo>
                    <a:pt x="12913" y="5376"/>
                    <a:pt x="13634" y="8864"/>
                    <a:pt x="11130" y="11360"/>
                  </a:cubicBezTo>
                  <a:cubicBezTo>
                    <a:pt x="9492" y="12990"/>
                    <a:pt x="8052" y="13272"/>
                    <a:pt x="7251" y="13272"/>
                  </a:cubicBezTo>
                  <a:cubicBezTo>
                    <a:pt x="6827" y="13272"/>
                    <a:pt x="6582" y="13193"/>
                    <a:pt x="6582" y="13193"/>
                  </a:cubicBezTo>
                  <a:cubicBezTo>
                    <a:pt x="6582" y="13193"/>
                    <a:pt x="5595" y="11430"/>
                    <a:pt x="3626" y="11430"/>
                  </a:cubicBezTo>
                  <a:cubicBezTo>
                    <a:pt x="3441" y="11430"/>
                    <a:pt x="3246" y="11446"/>
                    <a:pt x="3043" y="11480"/>
                  </a:cubicBezTo>
                  <a:cubicBezTo>
                    <a:pt x="684" y="11876"/>
                    <a:pt x="200" y="13725"/>
                    <a:pt x="100" y="15052"/>
                  </a:cubicBezTo>
                  <a:cubicBezTo>
                    <a:pt x="0" y="16380"/>
                    <a:pt x="856" y="18119"/>
                    <a:pt x="2850" y="18389"/>
                  </a:cubicBezTo>
                  <a:cubicBezTo>
                    <a:pt x="3086" y="18421"/>
                    <a:pt x="3307" y="18435"/>
                    <a:pt x="3514" y="18435"/>
                  </a:cubicBezTo>
                  <a:cubicBezTo>
                    <a:pt x="5060" y="18435"/>
                    <a:pt x="5822" y="17654"/>
                    <a:pt x="5823" y="17654"/>
                  </a:cubicBezTo>
                  <a:lnTo>
                    <a:pt x="5823" y="17654"/>
                  </a:lnTo>
                  <a:cubicBezTo>
                    <a:pt x="5823" y="17654"/>
                    <a:pt x="5806" y="21156"/>
                    <a:pt x="7562" y="23208"/>
                  </a:cubicBezTo>
                  <a:cubicBezTo>
                    <a:pt x="9319" y="25260"/>
                    <a:pt x="11872" y="26768"/>
                    <a:pt x="15717" y="27353"/>
                  </a:cubicBezTo>
                  <a:cubicBezTo>
                    <a:pt x="17713" y="27657"/>
                    <a:pt x="19462" y="27895"/>
                    <a:pt x="21168" y="27895"/>
                  </a:cubicBezTo>
                  <a:cubicBezTo>
                    <a:pt x="23264" y="27895"/>
                    <a:pt x="25296" y="27535"/>
                    <a:pt x="27647" y="26494"/>
                  </a:cubicBezTo>
                  <a:cubicBezTo>
                    <a:pt x="32058" y="24540"/>
                    <a:pt x="32745" y="20429"/>
                    <a:pt x="32884" y="18296"/>
                  </a:cubicBezTo>
                  <a:cubicBezTo>
                    <a:pt x="33023" y="16161"/>
                    <a:pt x="31854" y="13345"/>
                    <a:pt x="32310" y="10240"/>
                  </a:cubicBezTo>
                  <a:cubicBezTo>
                    <a:pt x="31819" y="8696"/>
                    <a:pt x="30480" y="5126"/>
                    <a:pt x="30480" y="5126"/>
                  </a:cubicBezTo>
                  <a:cubicBezTo>
                    <a:pt x="30480" y="5126"/>
                    <a:pt x="27937" y="5065"/>
                    <a:pt x="25468" y="3369"/>
                  </a:cubicBezTo>
                  <a:cubicBezTo>
                    <a:pt x="22999" y="1672"/>
                    <a:pt x="22238" y="0"/>
                    <a:pt x="22238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318;p34">
              <a:extLst>
                <a:ext uri="{FF2B5EF4-FFF2-40B4-BE49-F238E27FC236}">
                  <a16:creationId xmlns:a16="http://schemas.microsoft.com/office/drawing/2014/main" id="{BBF975F9-3BED-3E30-411E-91A11FF8C147}"/>
                </a:ext>
              </a:extLst>
            </p:cNvPr>
            <p:cNvSpPr/>
            <p:nvPr/>
          </p:nvSpPr>
          <p:spPr>
            <a:xfrm>
              <a:off x="16268" y="2557361"/>
              <a:ext cx="1325775" cy="1117627"/>
            </a:xfrm>
            <a:custGeom>
              <a:avLst/>
              <a:gdLst/>
              <a:ahLst/>
              <a:cxnLst/>
              <a:rect l="l" t="t" r="r" b="b"/>
              <a:pathLst>
                <a:path w="32140" h="27094" extrusionOk="0">
                  <a:moveTo>
                    <a:pt x="22240" y="0"/>
                  </a:moveTo>
                  <a:cubicBezTo>
                    <a:pt x="22240" y="0"/>
                    <a:pt x="22234" y="374"/>
                    <a:pt x="22142" y="943"/>
                  </a:cubicBezTo>
                  <a:cubicBezTo>
                    <a:pt x="22638" y="1649"/>
                    <a:pt x="24181" y="3720"/>
                    <a:pt x="25804" y="4549"/>
                  </a:cubicBezTo>
                  <a:cubicBezTo>
                    <a:pt x="27769" y="5552"/>
                    <a:pt x="30146" y="5745"/>
                    <a:pt x="30146" y="5745"/>
                  </a:cubicBezTo>
                  <a:cubicBezTo>
                    <a:pt x="30146" y="5745"/>
                    <a:pt x="30977" y="8328"/>
                    <a:pt x="32140" y="9724"/>
                  </a:cubicBezTo>
                  <a:cubicBezTo>
                    <a:pt x="31568" y="8021"/>
                    <a:pt x="30482" y="5126"/>
                    <a:pt x="30482" y="5126"/>
                  </a:cubicBezTo>
                  <a:cubicBezTo>
                    <a:pt x="30482" y="5126"/>
                    <a:pt x="27940" y="5065"/>
                    <a:pt x="25471" y="3369"/>
                  </a:cubicBezTo>
                  <a:cubicBezTo>
                    <a:pt x="23002" y="1672"/>
                    <a:pt x="22240" y="0"/>
                    <a:pt x="22240" y="0"/>
                  </a:cubicBezTo>
                  <a:close/>
                  <a:moveTo>
                    <a:pt x="21128" y="3891"/>
                  </a:moveTo>
                  <a:cubicBezTo>
                    <a:pt x="20526" y="4937"/>
                    <a:pt x="19594" y="5952"/>
                    <a:pt x="18151" y="6587"/>
                  </a:cubicBezTo>
                  <a:cubicBezTo>
                    <a:pt x="17222" y="6996"/>
                    <a:pt x="16443" y="7154"/>
                    <a:pt x="15795" y="7154"/>
                  </a:cubicBezTo>
                  <a:cubicBezTo>
                    <a:pt x="13619" y="7154"/>
                    <a:pt x="12916" y="5378"/>
                    <a:pt x="12916" y="5378"/>
                  </a:cubicBezTo>
                  <a:lnTo>
                    <a:pt x="12916" y="5378"/>
                  </a:lnTo>
                  <a:cubicBezTo>
                    <a:pt x="12916" y="5379"/>
                    <a:pt x="13636" y="8866"/>
                    <a:pt x="11132" y="11362"/>
                  </a:cubicBezTo>
                  <a:cubicBezTo>
                    <a:pt x="9494" y="12992"/>
                    <a:pt x="8054" y="13274"/>
                    <a:pt x="7254" y="13274"/>
                  </a:cubicBezTo>
                  <a:cubicBezTo>
                    <a:pt x="6831" y="13274"/>
                    <a:pt x="6587" y="13196"/>
                    <a:pt x="6587" y="13196"/>
                  </a:cubicBezTo>
                  <a:cubicBezTo>
                    <a:pt x="6587" y="13196"/>
                    <a:pt x="5600" y="11432"/>
                    <a:pt x="3628" y="11432"/>
                  </a:cubicBezTo>
                  <a:cubicBezTo>
                    <a:pt x="3443" y="11432"/>
                    <a:pt x="3249" y="11447"/>
                    <a:pt x="3047" y="11481"/>
                  </a:cubicBezTo>
                  <a:cubicBezTo>
                    <a:pt x="686" y="11878"/>
                    <a:pt x="204" y="13726"/>
                    <a:pt x="104" y="15054"/>
                  </a:cubicBezTo>
                  <a:cubicBezTo>
                    <a:pt x="1" y="16383"/>
                    <a:pt x="859" y="18121"/>
                    <a:pt x="2851" y="18390"/>
                  </a:cubicBezTo>
                  <a:cubicBezTo>
                    <a:pt x="3087" y="18422"/>
                    <a:pt x="3310" y="18437"/>
                    <a:pt x="3518" y="18437"/>
                  </a:cubicBezTo>
                  <a:cubicBezTo>
                    <a:pt x="5063" y="18437"/>
                    <a:pt x="5825" y="17655"/>
                    <a:pt x="5825" y="17655"/>
                  </a:cubicBezTo>
                  <a:lnTo>
                    <a:pt x="5825" y="17655"/>
                  </a:lnTo>
                  <a:cubicBezTo>
                    <a:pt x="5825" y="17655"/>
                    <a:pt x="5806" y="21160"/>
                    <a:pt x="7563" y="23211"/>
                  </a:cubicBezTo>
                  <a:cubicBezTo>
                    <a:pt x="9101" y="25006"/>
                    <a:pt x="11251" y="26387"/>
                    <a:pt x="14343" y="27094"/>
                  </a:cubicBezTo>
                  <a:cubicBezTo>
                    <a:pt x="12453" y="26311"/>
                    <a:pt x="9006" y="24341"/>
                    <a:pt x="7986" y="21195"/>
                  </a:cubicBezTo>
                  <a:cubicBezTo>
                    <a:pt x="6944" y="17977"/>
                    <a:pt x="7571" y="14303"/>
                    <a:pt x="7571" y="14303"/>
                  </a:cubicBezTo>
                  <a:lnTo>
                    <a:pt x="7571" y="14303"/>
                  </a:lnTo>
                  <a:cubicBezTo>
                    <a:pt x="7571" y="14303"/>
                    <a:pt x="7583" y="14304"/>
                    <a:pt x="7606" y="14304"/>
                  </a:cubicBezTo>
                  <a:cubicBezTo>
                    <a:pt x="7864" y="14304"/>
                    <a:pt x="9531" y="14239"/>
                    <a:pt x="11550" y="12662"/>
                  </a:cubicBezTo>
                  <a:cubicBezTo>
                    <a:pt x="13749" y="10945"/>
                    <a:pt x="13854" y="7533"/>
                    <a:pt x="13854" y="7533"/>
                  </a:cubicBezTo>
                  <a:cubicBezTo>
                    <a:pt x="13854" y="7533"/>
                    <a:pt x="14419" y="7817"/>
                    <a:pt x="15432" y="7817"/>
                  </a:cubicBezTo>
                  <a:cubicBezTo>
                    <a:pt x="16215" y="7817"/>
                    <a:pt x="17267" y="7647"/>
                    <a:pt x="18532" y="7043"/>
                  </a:cubicBezTo>
                  <a:cubicBezTo>
                    <a:pt x="19796" y="6438"/>
                    <a:pt x="20612" y="5150"/>
                    <a:pt x="21128" y="3891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319;p34">
              <a:extLst>
                <a:ext uri="{FF2B5EF4-FFF2-40B4-BE49-F238E27FC236}">
                  <a16:creationId xmlns:a16="http://schemas.microsoft.com/office/drawing/2014/main" id="{F302ECAA-4E5B-2701-3129-6BCB6F4E14CC}"/>
                </a:ext>
              </a:extLst>
            </p:cNvPr>
            <p:cNvSpPr/>
            <p:nvPr/>
          </p:nvSpPr>
          <p:spPr>
            <a:xfrm>
              <a:off x="921705" y="3138863"/>
              <a:ext cx="453874" cy="568507"/>
            </a:xfrm>
            <a:custGeom>
              <a:avLst/>
              <a:gdLst/>
              <a:ahLst/>
              <a:cxnLst/>
              <a:rect l="l" t="t" r="r" b="b"/>
              <a:pathLst>
                <a:path w="11003" h="13782" extrusionOk="0">
                  <a:moveTo>
                    <a:pt x="10424" y="0"/>
                  </a:moveTo>
                  <a:lnTo>
                    <a:pt x="10424" y="0"/>
                  </a:lnTo>
                  <a:cubicBezTo>
                    <a:pt x="10463" y="174"/>
                    <a:pt x="10499" y="354"/>
                    <a:pt x="10534" y="536"/>
                  </a:cubicBezTo>
                  <a:cubicBezTo>
                    <a:pt x="10506" y="364"/>
                    <a:pt x="10477" y="192"/>
                    <a:pt x="10452" y="16"/>
                  </a:cubicBezTo>
                  <a:cubicBezTo>
                    <a:pt x="10444" y="11"/>
                    <a:pt x="10424" y="0"/>
                    <a:pt x="10424" y="0"/>
                  </a:cubicBezTo>
                  <a:close/>
                  <a:moveTo>
                    <a:pt x="3233" y="12991"/>
                  </a:moveTo>
                  <a:cubicBezTo>
                    <a:pt x="3221" y="12995"/>
                    <a:pt x="3205" y="13002"/>
                    <a:pt x="3199" y="13005"/>
                  </a:cubicBezTo>
                  <a:cubicBezTo>
                    <a:pt x="3188" y="13008"/>
                    <a:pt x="3183" y="13010"/>
                    <a:pt x="3182" y="13010"/>
                  </a:cubicBezTo>
                  <a:cubicBezTo>
                    <a:pt x="3179" y="13010"/>
                    <a:pt x="3202" y="13001"/>
                    <a:pt x="3233" y="12991"/>
                  </a:cubicBezTo>
                  <a:close/>
                  <a:moveTo>
                    <a:pt x="10570" y="772"/>
                  </a:moveTo>
                  <a:lnTo>
                    <a:pt x="10570" y="772"/>
                  </a:lnTo>
                  <a:cubicBezTo>
                    <a:pt x="10943" y="3115"/>
                    <a:pt x="10705" y="5951"/>
                    <a:pt x="9165" y="8420"/>
                  </a:cubicBezTo>
                  <a:cubicBezTo>
                    <a:pt x="7546" y="11013"/>
                    <a:pt x="3854" y="12741"/>
                    <a:pt x="3271" y="12977"/>
                  </a:cubicBezTo>
                  <a:cubicBezTo>
                    <a:pt x="3175" y="13009"/>
                    <a:pt x="3353" y="12950"/>
                    <a:pt x="2984" y="13069"/>
                  </a:cubicBezTo>
                  <a:cubicBezTo>
                    <a:pt x="1512" y="13540"/>
                    <a:pt x="273" y="13740"/>
                    <a:pt x="1" y="13781"/>
                  </a:cubicBezTo>
                  <a:cubicBezTo>
                    <a:pt x="1828" y="13698"/>
                    <a:pt x="3642" y="13310"/>
                    <a:pt x="5700" y="12398"/>
                  </a:cubicBezTo>
                  <a:cubicBezTo>
                    <a:pt x="10111" y="10444"/>
                    <a:pt x="10798" y="6333"/>
                    <a:pt x="10937" y="4200"/>
                  </a:cubicBezTo>
                  <a:cubicBezTo>
                    <a:pt x="11002" y="3194"/>
                    <a:pt x="10779" y="2036"/>
                    <a:pt x="10570" y="772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320;p34">
              <a:extLst>
                <a:ext uri="{FF2B5EF4-FFF2-40B4-BE49-F238E27FC236}">
                  <a16:creationId xmlns:a16="http://schemas.microsoft.com/office/drawing/2014/main" id="{8AAC390B-ADA1-CB27-FE39-8880AE246BA8}"/>
                </a:ext>
              </a:extLst>
            </p:cNvPr>
            <p:cNvSpPr/>
            <p:nvPr/>
          </p:nvSpPr>
          <p:spPr>
            <a:xfrm>
              <a:off x="1015796" y="2904645"/>
              <a:ext cx="354338" cy="411221"/>
            </a:xfrm>
            <a:custGeom>
              <a:avLst/>
              <a:gdLst/>
              <a:ahLst/>
              <a:cxnLst/>
              <a:rect l="l" t="t" r="r" b="b"/>
              <a:pathLst>
                <a:path w="8590" h="9969" extrusionOk="0">
                  <a:moveTo>
                    <a:pt x="4294" y="533"/>
                  </a:moveTo>
                  <a:cubicBezTo>
                    <a:pt x="6350" y="533"/>
                    <a:pt x="8057" y="2501"/>
                    <a:pt x="8057" y="4984"/>
                  </a:cubicBezTo>
                  <a:cubicBezTo>
                    <a:pt x="8057" y="7467"/>
                    <a:pt x="6350" y="9435"/>
                    <a:pt x="4294" y="9435"/>
                  </a:cubicBezTo>
                  <a:cubicBezTo>
                    <a:pt x="2237" y="9435"/>
                    <a:pt x="534" y="7467"/>
                    <a:pt x="534" y="4984"/>
                  </a:cubicBezTo>
                  <a:cubicBezTo>
                    <a:pt x="534" y="2501"/>
                    <a:pt x="2237" y="533"/>
                    <a:pt x="4294" y="533"/>
                  </a:cubicBezTo>
                  <a:close/>
                  <a:moveTo>
                    <a:pt x="4294" y="1"/>
                  </a:moveTo>
                  <a:cubicBezTo>
                    <a:pt x="1900" y="1"/>
                    <a:pt x="1" y="2257"/>
                    <a:pt x="1" y="4984"/>
                  </a:cubicBezTo>
                  <a:cubicBezTo>
                    <a:pt x="1" y="7713"/>
                    <a:pt x="1900" y="9968"/>
                    <a:pt x="4294" y="9968"/>
                  </a:cubicBezTo>
                  <a:cubicBezTo>
                    <a:pt x="6687" y="9968"/>
                    <a:pt x="8590" y="7713"/>
                    <a:pt x="8590" y="4984"/>
                  </a:cubicBezTo>
                  <a:cubicBezTo>
                    <a:pt x="8590" y="2257"/>
                    <a:pt x="6687" y="1"/>
                    <a:pt x="4294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321;p34">
              <a:extLst>
                <a:ext uri="{FF2B5EF4-FFF2-40B4-BE49-F238E27FC236}">
                  <a16:creationId xmlns:a16="http://schemas.microsoft.com/office/drawing/2014/main" id="{C4F8B87B-409A-D99F-7538-AB37EA0DD731}"/>
                </a:ext>
              </a:extLst>
            </p:cNvPr>
            <p:cNvSpPr/>
            <p:nvPr/>
          </p:nvSpPr>
          <p:spPr>
            <a:xfrm>
              <a:off x="511433" y="2892435"/>
              <a:ext cx="417285" cy="423431"/>
            </a:xfrm>
            <a:custGeom>
              <a:avLst/>
              <a:gdLst/>
              <a:ahLst/>
              <a:cxnLst/>
              <a:rect l="l" t="t" r="r" b="b"/>
              <a:pathLst>
                <a:path w="10116" h="10265" extrusionOk="0">
                  <a:moveTo>
                    <a:pt x="5058" y="533"/>
                  </a:moveTo>
                  <a:cubicBezTo>
                    <a:pt x="7558" y="533"/>
                    <a:pt x="9584" y="2588"/>
                    <a:pt x="9583" y="5135"/>
                  </a:cubicBezTo>
                  <a:cubicBezTo>
                    <a:pt x="9583" y="7680"/>
                    <a:pt x="7557" y="9731"/>
                    <a:pt x="5058" y="9731"/>
                  </a:cubicBezTo>
                  <a:cubicBezTo>
                    <a:pt x="2558" y="9731"/>
                    <a:pt x="532" y="7678"/>
                    <a:pt x="532" y="5135"/>
                  </a:cubicBezTo>
                  <a:cubicBezTo>
                    <a:pt x="532" y="2590"/>
                    <a:pt x="2557" y="533"/>
                    <a:pt x="5058" y="533"/>
                  </a:cubicBezTo>
                  <a:close/>
                  <a:moveTo>
                    <a:pt x="5058" y="1"/>
                  </a:moveTo>
                  <a:cubicBezTo>
                    <a:pt x="2266" y="1"/>
                    <a:pt x="0" y="2306"/>
                    <a:pt x="0" y="5135"/>
                  </a:cubicBezTo>
                  <a:cubicBezTo>
                    <a:pt x="0" y="7962"/>
                    <a:pt x="2265" y="10264"/>
                    <a:pt x="5058" y="10264"/>
                  </a:cubicBezTo>
                  <a:cubicBezTo>
                    <a:pt x="7849" y="10264"/>
                    <a:pt x="10116" y="7962"/>
                    <a:pt x="10116" y="5135"/>
                  </a:cubicBezTo>
                  <a:cubicBezTo>
                    <a:pt x="10116" y="2306"/>
                    <a:pt x="7851" y="1"/>
                    <a:pt x="5058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322;p34">
              <a:extLst>
                <a:ext uri="{FF2B5EF4-FFF2-40B4-BE49-F238E27FC236}">
                  <a16:creationId xmlns:a16="http://schemas.microsoft.com/office/drawing/2014/main" id="{8296D38F-DA94-5108-6474-A5117BFFCC89}"/>
                </a:ext>
              </a:extLst>
            </p:cNvPr>
            <p:cNvSpPr/>
            <p:nvPr/>
          </p:nvSpPr>
          <p:spPr>
            <a:xfrm>
              <a:off x="903431" y="3030623"/>
              <a:ext cx="142148" cy="53006"/>
            </a:xfrm>
            <a:custGeom>
              <a:avLst/>
              <a:gdLst/>
              <a:ahLst/>
              <a:cxnLst/>
              <a:rect l="l" t="t" r="r" b="b"/>
              <a:pathLst>
                <a:path w="3446" h="1285" extrusionOk="0">
                  <a:moveTo>
                    <a:pt x="1769" y="1"/>
                  </a:moveTo>
                  <a:cubicBezTo>
                    <a:pt x="1413" y="1"/>
                    <a:pt x="1080" y="109"/>
                    <a:pt x="805" y="255"/>
                  </a:cubicBezTo>
                  <a:cubicBezTo>
                    <a:pt x="473" y="432"/>
                    <a:pt x="219" y="646"/>
                    <a:pt x="78" y="878"/>
                  </a:cubicBezTo>
                  <a:lnTo>
                    <a:pt x="77" y="879"/>
                  </a:lnTo>
                  <a:cubicBezTo>
                    <a:pt x="1" y="1006"/>
                    <a:pt x="41" y="1171"/>
                    <a:pt x="168" y="1246"/>
                  </a:cubicBezTo>
                  <a:cubicBezTo>
                    <a:pt x="211" y="1272"/>
                    <a:pt x="258" y="1284"/>
                    <a:pt x="305" y="1284"/>
                  </a:cubicBezTo>
                  <a:cubicBezTo>
                    <a:pt x="395" y="1284"/>
                    <a:pt x="483" y="1239"/>
                    <a:pt x="532" y="1157"/>
                  </a:cubicBezTo>
                  <a:cubicBezTo>
                    <a:pt x="592" y="1061"/>
                    <a:pt x="798" y="865"/>
                    <a:pt x="1054" y="728"/>
                  </a:cubicBezTo>
                  <a:cubicBezTo>
                    <a:pt x="1273" y="614"/>
                    <a:pt x="1526" y="534"/>
                    <a:pt x="1776" y="534"/>
                  </a:cubicBezTo>
                  <a:cubicBezTo>
                    <a:pt x="1823" y="534"/>
                    <a:pt x="1871" y="537"/>
                    <a:pt x="1918" y="543"/>
                  </a:cubicBezTo>
                  <a:cubicBezTo>
                    <a:pt x="2513" y="617"/>
                    <a:pt x="2934" y="1151"/>
                    <a:pt x="2934" y="1151"/>
                  </a:cubicBezTo>
                  <a:cubicBezTo>
                    <a:pt x="2986" y="1220"/>
                    <a:pt x="3065" y="1257"/>
                    <a:pt x="3146" y="1257"/>
                  </a:cubicBezTo>
                  <a:cubicBezTo>
                    <a:pt x="3201" y="1257"/>
                    <a:pt x="3257" y="1240"/>
                    <a:pt x="3305" y="1203"/>
                  </a:cubicBezTo>
                  <a:cubicBezTo>
                    <a:pt x="3422" y="1116"/>
                    <a:pt x="3446" y="949"/>
                    <a:pt x="3358" y="832"/>
                  </a:cubicBezTo>
                  <a:cubicBezTo>
                    <a:pt x="3358" y="832"/>
                    <a:pt x="2850" y="121"/>
                    <a:pt x="1984" y="14"/>
                  </a:cubicBezTo>
                  <a:cubicBezTo>
                    <a:pt x="1912" y="5"/>
                    <a:pt x="1840" y="1"/>
                    <a:pt x="1769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323;p34">
              <a:extLst>
                <a:ext uri="{FF2B5EF4-FFF2-40B4-BE49-F238E27FC236}">
                  <a16:creationId xmlns:a16="http://schemas.microsoft.com/office/drawing/2014/main" id="{ADC47EE2-484E-37DE-403F-B487F92C0AE8}"/>
                </a:ext>
              </a:extLst>
            </p:cNvPr>
            <p:cNvSpPr/>
            <p:nvPr/>
          </p:nvSpPr>
          <p:spPr>
            <a:xfrm>
              <a:off x="1078249" y="3000098"/>
              <a:ext cx="225844" cy="244695"/>
            </a:xfrm>
            <a:custGeom>
              <a:avLst/>
              <a:gdLst/>
              <a:ahLst/>
              <a:cxnLst/>
              <a:rect l="l" t="t" r="r" b="b"/>
              <a:pathLst>
                <a:path w="5475" h="5932" extrusionOk="0">
                  <a:moveTo>
                    <a:pt x="2422" y="1"/>
                  </a:moveTo>
                  <a:cubicBezTo>
                    <a:pt x="936" y="1"/>
                    <a:pt x="1" y="1043"/>
                    <a:pt x="1" y="3216"/>
                  </a:cubicBezTo>
                  <a:cubicBezTo>
                    <a:pt x="1" y="5387"/>
                    <a:pt x="1362" y="5932"/>
                    <a:pt x="2653" y="5932"/>
                  </a:cubicBezTo>
                  <a:cubicBezTo>
                    <a:pt x="3945" y="5932"/>
                    <a:pt x="5166" y="5421"/>
                    <a:pt x="5318" y="3456"/>
                  </a:cubicBezTo>
                  <a:cubicBezTo>
                    <a:pt x="5475" y="1491"/>
                    <a:pt x="4346" y="1"/>
                    <a:pt x="2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324;p34">
              <a:extLst>
                <a:ext uri="{FF2B5EF4-FFF2-40B4-BE49-F238E27FC236}">
                  <a16:creationId xmlns:a16="http://schemas.microsoft.com/office/drawing/2014/main" id="{07C59C2A-AEAE-3D2B-26DA-C069D56180BA}"/>
                </a:ext>
              </a:extLst>
            </p:cNvPr>
            <p:cNvSpPr/>
            <p:nvPr/>
          </p:nvSpPr>
          <p:spPr>
            <a:xfrm>
              <a:off x="607256" y="2989331"/>
              <a:ext cx="253481" cy="244654"/>
            </a:xfrm>
            <a:custGeom>
              <a:avLst/>
              <a:gdLst/>
              <a:ahLst/>
              <a:cxnLst/>
              <a:rect l="l" t="t" r="r" b="b"/>
              <a:pathLst>
                <a:path w="6145" h="5931" extrusionOk="0">
                  <a:moveTo>
                    <a:pt x="2718" y="1"/>
                  </a:moveTo>
                  <a:cubicBezTo>
                    <a:pt x="1052" y="1"/>
                    <a:pt x="2" y="1043"/>
                    <a:pt x="1" y="3215"/>
                  </a:cubicBezTo>
                  <a:cubicBezTo>
                    <a:pt x="1" y="5387"/>
                    <a:pt x="1530" y="5930"/>
                    <a:pt x="2979" y="5930"/>
                  </a:cubicBezTo>
                  <a:cubicBezTo>
                    <a:pt x="4429" y="5930"/>
                    <a:pt x="5799" y="5421"/>
                    <a:pt x="5973" y="3456"/>
                  </a:cubicBezTo>
                  <a:cubicBezTo>
                    <a:pt x="6145" y="1491"/>
                    <a:pt x="4879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325;p34">
              <a:extLst>
                <a:ext uri="{FF2B5EF4-FFF2-40B4-BE49-F238E27FC236}">
                  <a16:creationId xmlns:a16="http://schemas.microsoft.com/office/drawing/2014/main" id="{683CB789-96BE-067B-2B6F-426674DBBFD3}"/>
                </a:ext>
              </a:extLst>
            </p:cNvPr>
            <p:cNvSpPr/>
            <p:nvPr/>
          </p:nvSpPr>
          <p:spPr>
            <a:xfrm>
              <a:off x="1155015" y="3040523"/>
              <a:ext cx="148252" cy="193875"/>
            </a:xfrm>
            <a:custGeom>
              <a:avLst/>
              <a:gdLst/>
              <a:ahLst/>
              <a:cxnLst/>
              <a:rect l="l" t="t" r="r" b="b"/>
              <a:pathLst>
                <a:path w="3594" h="4700" extrusionOk="0">
                  <a:moveTo>
                    <a:pt x="1769" y="0"/>
                  </a:moveTo>
                  <a:cubicBezTo>
                    <a:pt x="1430" y="0"/>
                    <a:pt x="268" y="364"/>
                    <a:pt x="137" y="2129"/>
                  </a:cubicBezTo>
                  <a:cubicBezTo>
                    <a:pt x="1" y="3946"/>
                    <a:pt x="1088" y="4667"/>
                    <a:pt x="1568" y="4696"/>
                  </a:cubicBezTo>
                  <a:cubicBezTo>
                    <a:pt x="1601" y="4699"/>
                    <a:pt x="1634" y="4700"/>
                    <a:pt x="1667" y="4700"/>
                  </a:cubicBezTo>
                  <a:cubicBezTo>
                    <a:pt x="2126" y="4700"/>
                    <a:pt x="2654" y="4496"/>
                    <a:pt x="3001" y="3932"/>
                  </a:cubicBezTo>
                  <a:cubicBezTo>
                    <a:pt x="3374" y="3327"/>
                    <a:pt x="3594" y="2092"/>
                    <a:pt x="3398" y="1279"/>
                  </a:cubicBezTo>
                  <a:cubicBezTo>
                    <a:pt x="3203" y="474"/>
                    <a:pt x="2772" y="1"/>
                    <a:pt x="1821" y="1"/>
                  </a:cubicBezTo>
                  <a:cubicBezTo>
                    <a:pt x="1812" y="1"/>
                    <a:pt x="1804" y="1"/>
                    <a:pt x="1795" y="1"/>
                  </a:cubicBezTo>
                  <a:cubicBezTo>
                    <a:pt x="1787" y="1"/>
                    <a:pt x="1778" y="0"/>
                    <a:pt x="176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326;p34">
              <a:extLst>
                <a:ext uri="{FF2B5EF4-FFF2-40B4-BE49-F238E27FC236}">
                  <a16:creationId xmlns:a16="http://schemas.microsoft.com/office/drawing/2014/main" id="{A3066453-60E2-A6B2-5D94-54C68821CE6A}"/>
                </a:ext>
              </a:extLst>
            </p:cNvPr>
            <p:cNvSpPr/>
            <p:nvPr/>
          </p:nvSpPr>
          <p:spPr>
            <a:xfrm>
              <a:off x="693593" y="3029756"/>
              <a:ext cx="166237" cy="193875"/>
            </a:xfrm>
            <a:custGeom>
              <a:avLst/>
              <a:gdLst/>
              <a:ahLst/>
              <a:cxnLst/>
              <a:rect l="l" t="t" r="r" b="b"/>
              <a:pathLst>
                <a:path w="4030" h="4700" extrusionOk="0">
                  <a:moveTo>
                    <a:pt x="1983" y="0"/>
                  </a:moveTo>
                  <a:cubicBezTo>
                    <a:pt x="1604" y="0"/>
                    <a:pt x="299" y="366"/>
                    <a:pt x="151" y="2129"/>
                  </a:cubicBezTo>
                  <a:cubicBezTo>
                    <a:pt x="0" y="3946"/>
                    <a:pt x="1220" y="4667"/>
                    <a:pt x="1758" y="4696"/>
                  </a:cubicBezTo>
                  <a:cubicBezTo>
                    <a:pt x="1795" y="4699"/>
                    <a:pt x="1832" y="4700"/>
                    <a:pt x="1869" y="4700"/>
                  </a:cubicBezTo>
                  <a:cubicBezTo>
                    <a:pt x="2383" y="4700"/>
                    <a:pt x="2977" y="4496"/>
                    <a:pt x="3366" y="3932"/>
                  </a:cubicBezTo>
                  <a:cubicBezTo>
                    <a:pt x="3783" y="3327"/>
                    <a:pt x="4029" y="2092"/>
                    <a:pt x="3811" y="1279"/>
                  </a:cubicBezTo>
                  <a:cubicBezTo>
                    <a:pt x="3594" y="474"/>
                    <a:pt x="3108" y="1"/>
                    <a:pt x="2040" y="1"/>
                  </a:cubicBezTo>
                  <a:cubicBezTo>
                    <a:pt x="2031" y="1"/>
                    <a:pt x="2021" y="1"/>
                    <a:pt x="2012" y="1"/>
                  </a:cubicBezTo>
                  <a:cubicBezTo>
                    <a:pt x="2003" y="1"/>
                    <a:pt x="1993" y="0"/>
                    <a:pt x="1983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1327;p34">
              <a:extLst>
                <a:ext uri="{FF2B5EF4-FFF2-40B4-BE49-F238E27FC236}">
                  <a16:creationId xmlns:a16="http://schemas.microsoft.com/office/drawing/2014/main" id="{4F871910-2FC4-47BD-D925-1EBAF0A52AFA}"/>
                </a:ext>
              </a:extLst>
            </p:cNvPr>
            <p:cNvSpPr/>
            <p:nvPr/>
          </p:nvSpPr>
          <p:spPr>
            <a:xfrm>
              <a:off x="687694" y="3043328"/>
              <a:ext cx="78086" cy="91369"/>
            </a:xfrm>
            <a:custGeom>
              <a:avLst/>
              <a:gdLst/>
              <a:ahLst/>
              <a:cxnLst/>
              <a:rect l="l" t="t" r="r" b="b"/>
              <a:pathLst>
                <a:path w="1893" h="2215" extrusionOk="0">
                  <a:moveTo>
                    <a:pt x="933" y="1"/>
                  </a:moveTo>
                  <a:cubicBezTo>
                    <a:pt x="754" y="1"/>
                    <a:pt x="144" y="174"/>
                    <a:pt x="74" y="1005"/>
                  </a:cubicBezTo>
                  <a:cubicBezTo>
                    <a:pt x="1" y="1859"/>
                    <a:pt x="575" y="2199"/>
                    <a:pt x="827" y="2213"/>
                  </a:cubicBezTo>
                  <a:cubicBezTo>
                    <a:pt x="844" y="2214"/>
                    <a:pt x="861" y="2215"/>
                    <a:pt x="878" y="2215"/>
                  </a:cubicBezTo>
                  <a:cubicBezTo>
                    <a:pt x="1118" y="2215"/>
                    <a:pt x="1399" y="2118"/>
                    <a:pt x="1582" y="1853"/>
                  </a:cubicBezTo>
                  <a:cubicBezTo>
                    <a:pt x="1777" y="1570"/>
                    <a:pt x="1893" y="987"/>
                    <a:pt x="1790" y="605"/>
                  </a:cubicBezTo>
                  <a:cubicBezTo>
                    <a:pt x="1689" y="222"/>
                    <a:pt x="1459" y="1"/>
                    <a:pt x="957" y="1"/>
                  </a:cubicBezTo>
                  <a:cubicBezTo>
                    <a:pt x="954" y="1"/>
                    <a:pt x="950" y="1"/>
                    <a:pt x="947" y="1"/>
                  </a:cubicBezTo>
                  <a:cubicBezTo>
                    <a:pt x="943" y="1"/>
                    <a:pt x="938" y="1"/>
                    <a:pt x="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1328;p34">
              <a:extLst>
                <a:ext uri="{FF2B5EF4-FFF2-40B4-BE49-F238E27FC236}">
                  <a16:creationId xmlns:a16="http://schemas.microsoft.com/office/drawing/2014/main" id="{E1519257-F29D-C705-90A1-4D51788FE116}"/>
                </a:ext>
              </a:extLst>
            </p:cNvPr>
            <p:cNvSpPr/>
            <p:nvPr/>
          </p:nvSpPr>
          <p:spPr>
            <a:xfrm>
              <a:off x="935771" y="3108173"/>
              <a:ext cx="121399" cy="222296"/>
            </a:xfrm>
            <a:custGeom>
              <a:avLst/>
              <a:gdLst/>
              <a:ahLst/>
              <a:cxnLst/>
              <a:rect l="l" t="t" r="r" b="b"/>
              <a:pathLst>
                <a:path w="2943" h="5389" extrusionOk="0">
                  <a:moveTo>
                    <a:pt x="1619" y="1"/>
                  </a:moveTo>
                  <a:cubicBezTo>
                    <a:pt x="1533" y="1"/>
                    <a:pt x="1456" y="58"/>
                    <a:pt x="1432" y="145"/>
                  </a:cubicBezTo>
                  <a:cubicBezTo>
                    <a:pt x="1317" y="576"/>
                    <a:pt x="1235" y="1070"/>
                    <a:pt x="1257" y="1514"/>
                  </a:cubicBezTo>
                  <a:cubicBezTo>
                    <a:pt x="1278" y="1959"/>
                    <a:pt x="1406" y="2385"/>
                    <a:pt x="1776" y="2588"/>
                  </a:cubicBezTo>
                  <a:cubicBezTo>
                    <a:pt x="2033" y="2729"/>
                    <a:pt x="2244" y="2913"/>
                    <a:pt x="2370" y="3138"/>
                  </a:cubicBezTo>
                  <a:cubicBezTo>
                    <a:pt x="2497" y="3364"/>
                    <a:pt x="2546" y="3631"/>
                    <a:pt x="2463" y="3972"/>
                  </a:cubicBezTo>
                  <a:cubicBezTo>
                    <a:pt x="2384" y="4308"/>
                    <a:pt x="2165" y="4641"/>
                    <a:pt x="1812" y="4831"/>
                  </a:cubicBezTo>
                  <a:cubicBezTo>
                    <a:pt x="1621" y="4935"/>
                    <a:pt x="1386" y="5001"/>
                    <a:pt x="1103" y="5001"/>
                  </a:cubicBezTo>
                  <a:cubicBezTo>
                    <a:pt x="865" y="5001"/>
                    <a:pt x="593" y="4954"/>
                    <a:pt x="285" y="4843"/>
                  </a:cubicBezTo>
                  <a:cubicBezTo>
                    <a:pt x="263" y="4835"/>
                    <a:pt x="241" y="4831"/>
                    <a:pt x="219" y="4831"/>
                  </a:cubicBezTo>
                  <a:cubicBezTo>
                    <a:pt x="141" y="4831"/>
                    <a:pt x="68" y="4879"/>
                    <a:pt x="38" y="4957"/>
                  </a:cubicBezTo>
                  <a:lnTo>
                    <a:pt x="38" y="4958"/>
                  </a:lnTo>
                  <a:cubicBezTo>
                    <a:pt x="1" y="5058"/>
                    <a:pt x="52" y="5170"/>
                    <a:pt x="153" y="5207"/>
                  </a:cubicBezTo>
                  <a:cubicBezTo>
                    <a:pt x="499" y="5332"/>
                    <a:pt x="819" y="5388"/>
                    <a:pt x="1108" y="5388"/>
                  </a:cubicBezTo>
                  <a:cubicBezTo>
                    <a:pt x="1449" y="5388"/>
                    <a:pt x="1747" y="5310"/>
                    <a:pt x="1996" y="5176"/>
                  </a:cubicBezTo>
                  <a:cubicBezTo>
                    <a:pt x="2456" y="4927"/>
                    <a:pt x="2737" y="4497"/>
                    <a:pt x="2841" y="4062"/>
                  </a:cubicBezTo>
                  <a:cubicBezTo>
                    <a:pt x="2943" y="3638"/>
                    <a:pt x="2882" y="3257"/>
                    <a:pt x="2711" y="2949"/>
                  </a:cubicBezTo>
                  <a:cubicBezTo>
                    <a:pt x="2540" y="2643"/>
                    <a:pt x="2267" y="2415"/>
                    <a:pt x="1963" y="2248"/>
                  </a:cubicBezTo>
                  <a:cubicBezTo>
                    <a:pt x="1770" y="2142"/>
                    <a:pt x="1664" y="1877"/>
                    <a:pt x="1645" y="1496"/>
                  </a:cubicBezTo>
                  <a:cubicBezTo>
                    <a:pt x="1625" y="1115"/>
                    <a:pt x="1698" y="648"/>
                    <a:pt x="1805" y="245"/>
                  </a:cubicBezTo>
                  <a:cubicBezTo>
                    <a:pt x="1832" y="142"/>
                    <a:pt x="1772" y="36"/>
                    <a:pt x="1670" y="8"/>
                  </a:cubicBezTo>
                  <a:cubicBezTo>
                    <a:pt x="1653" y="3"/>
                    <a:pt x="1636" y="1"/>
                    <a:pt x="16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1329;p34">
              <a:extLst>
                <a:ext uri="{FF2B5EF4-FFF2-40B4-BE49-F238E27FC236}">
                  <a16:creationId xmlns:a16="http://schemas.microsoft.com/office/drawing/2014/main" id="{7FE87E4F-EEC2-F742-81AD-622BD68C0075}"/>
                </a:ext>
              </a:extLst>
            </p:cNvPr>
            <p:cNvSpPr/>
            <p:nvPr/>
          </p:nvSpPr>
          <p:spPr>
            <a:xfrm>
              <a:off x="804555" y="3323910"/>
              <a:ext cx="208931" cy="117728"/>
            </a:xfrm>
            <a:custGeom>
              <a:avLst/>
              <a:gdLst/>
              <a:ahLst/>
              <a:cxnLst/>
              <a:rect l="l" t="t" r="r" b="b"/>
              <a:pathLst>
                <a:path w="5065" h="2854" extrusionOk="0">
                  <a:moveTo>
                    <a:pt x="223" y="1"/>
                  </a:moveTo>
                  <a:cubicBezTo>
                    <a:pt x="190" y="1"/>
                    <a:pt x="158" y="10"/>
                    <a:pt x="128" y="27"/>
                  </a:cubicBezTo>
                  <a:cubicBezTo>
                    <a:pt x="34" y="80"/>
                    <a:pt x="1" y="195"/>
                    <a:pt x="51" y="288"/>
                  </a:cubicBezTo>
                  <a:cubicBezTo>
                    <a:pt x="410" y="947"/>
                    <a:pt x="839" y="1588"/>
                    <a:pt x="1339" y="2067"/>
                  </a:cubicBezTo>
                  <a:cubicBezTo>
                    <a:pt x="1827" y="2532"/>
                    <a:pt x="2391" y="2854"/>
                    <a:pt x="3012" y="2854"/>
                  </a:cubicBezTo>
                  <a:cubicBezTo>
                    <a:pt x="3029" y="2854"/>
                    <a:pt x="3046" y="2854"/>
                    <a:pt x="3063" y="2853"/>
                  </a:cubicBezTo>
                  <a:cubicBezTo>
                    <a:pt x="4291" y="2819"/>
                    <a:pt x="4992" y="2005"/>
                    <a:pt x="4992" y="2005"/>
                  </a:cubicBezTo>
                  <a:lnTo>
                    <a:pt x="4993" y="2003"/>
                  </a:lnTo>
                  <a:cubicBezTo>
                    <a:pt x="5064" y="1922"/>
                    <a:pt x="5056" y="1801"/>
                    <a:pt x="4974" y="1730"/>
                  </a:cubicBezTo>
                  <a:lnTo>
                    <a:pt x="4972" y="1727"/>
                  </a:lnTo>
                  <a:cubicBezTo>
                    <a:pt x="4936" y="1697"/>
                    <a:pt x="4892" y="1683"/>
                    <a:pt x="4848" y="1683"/>
                  </a:cubicBezTo>
                  <a:cubicBezTo>
                    <a:pt x="4792" y="1683"/>
                    <a:pt x="4737" y="1706"/>
                    <a:pt x="4699" y="1751"/>
                  </a:cubicBezTo>
                  <a:cubicBezTo>
                    <a:pt x="4699" y="1751"/>
                    <a:pt x="4117" y="2437"/>
                    <a:pt x="3054" y="2467"/>
                  </a:cubicBezTo>
                  <a:cubicBezTo>
                    <a:pt x="3041" y="2467"/>
                    <a:pt x="3027" y="2467"/>
                    <a:pt x="3014" y="2467"/>
                  </a:cubicBezTo>
                  <a:cubicBezTo>
                    <a:pt x="2526" y="2467"/>
                    <a:pt x="2054" y="2211"/>
                    <a:pt x="1609" y="1785"/>
                  </a:cubicBezTo>
                  <a:cubicBezTo>
                    <a:pt x="1152" y="1348"/>
                    <a:pt x="738" y="737"/>
                    <a:pt x="393" y="102"/>
                  </a:cubicBezTo>
                  <a:cubicBezTo>
                    <a:pt x="367" y="57"/>
                    <a:pt x="326" y="23"/>
                    <a:pt x="277" y="9"/>
                  </a:cubicBezTo>
                  <a:cubicBezTo>
                    <a:pt x="259" y="4"/>
                    <a:pt x="241" y="1"/>
                    <a:pt x="223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1330;p34">
              <a:extLst>
                <a:ext uri="{FF2B5EF4-FFF2-40B4-BE49-F238E27FC236}">
                  <a16:creationId xmlns:a16="http://schemas.microsoft.com/office/drawing/2014/main" id="{3A940530-BFE9-7D61-3824-22F975FD5B70}"/>
                </a:ext>
              </a:extLst>
            </p:cNvPr>
            <p:cNvSpPr/>
            <p:nvPr/>
          </p:nvSpPr>
          <p:spPr>
            <a:xfrm>
              <a:off x="1072103" y="2782545"/>
              <a:ext cx="195855" cy="111334"/>
            </a:xfrm>
            <a:custGeom>
              <a:avLst/>
              <a:gdLst/>
              <a:ahLst/>
              <a:cxnLst/>
              <a:rect l="l" t="t" r="r" b="b"/>
              <a:pathLst>
                <a:path w="4748" h="2699" extrusionOk="0">
                  <a:moveTo>
                    <a:pt x="2281" y="0"/>
                  </a:moveTo>
                  <a:cubicBezTo>
                    <a:pt x="2237" y="0"/>
                    <a:pt x="2193" y="2"/>
                    <a:pt x="2150" y="5"/>
                  </a:cubicBezTo>
                  <a:cubicBezTo>
                    <a:pt x="879" y="60"/>
                    <a:pt x="195" y="685"/>
                    <a:pt x="97" y="857"/>
                  </a:cubicBezTo>
                  <a:cubicBezTo>
                    <a:pt x="0" y="1028"/>
                    <a:pt x="18" y="1386"/>
                    <a:pt x="69" y="2042"/>
                  </a:cubicBezTo>
                  <a:cubicBezTo>
                    <a:pt x="120" y="2699"/>
                    <a:pt x="279" y="2635"/>
                    <a:pt x="470" y="2644"/>
                  </a:cubicBezTo>
                  <a:cubicBezTo>
                    <a:pt x="472" y="2644"/>
                    <a:pt x="473" y="2644"/>
                    <a:pt x="475" y="2644"/>
                  </a:cubicBezTo>
                  <a:cubicBezTo>
                    <a:pt x="667" y="2644"/>
                    <a:pt x="1505" y="2209"/>
                    <a:pt x="2297" y="2209"/>
                  </a:cubicBezTo>
                  <a:cubicBezTo>
                    <a:pt x="2335" y="2209"/>
                    <a:pt x="2373" y="2210"/>
                    <a:pt x="2411" y="2212"/>
                  </a:cubicBezTo>
                  <a:cubicBezTo>
                    <a:pt x="3242" y="2258"/>
                    <a:pt x="3983" y="2604"/>
                    <a:pt x="4193" y="2656"/>
                  </a:cubicBezTo>
                  <a:cubicBezTo>
                    <a:pt x="4246" y="2669"/>
                    <a:pt x="4289" y="2675"/>
                    <a:pt x="4326" y="2675"/>
                  </a:cubicBezTo>
                  <a:cubicBezTo>
                    <a:pt x="4432" y="2675"/>
                    <a:pt x="4479" y="2624"/>
                    <a:pt x="4543" y="2545"/>
                  </a:cubicBezTo>
                  <a:cubicBezTo>
                    <a:pt x="4630" y="2439"/>
                    <a:pt x="4704" y="1873"/>
                    <a:pt x="4745" y="1409"/>
                  </a:cubicBezTo>
                  <a:cubicBezTo>
                    <a:pt x="4748" y="1109"/>
                    <a:pt x="4742" y="787"/>
                    <a:pt x="4616" y="649"/>
                  </a:cubicBezTo>
                  <a:cubicBezTo>
                    <a:pt x="4496" y="516"/>
                    <a:pt x="3839" y="28"/>
                    <a:pt x="2325" y="1"/>
                  </a:cubicBezTo>
                  <a:cubicBezTo>
                    <a:pt x="2311" y="1"/>
                    <a:pt x="2296" y="0"/>
                    <a:pt x="2281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1331;p34">
              <a:extLst>
                <a:ext uri="{FF2B5EF4-FFF2-40B4-BE49-F238E27FC236}">
                  <a16:creationId xmlns:a16="http://schemas.microsoft.com/office/drawing/2014/main" id="{7E47F51C-7816-0448-5433-37C7C2ABF149}"/>
                </a:ext>
              </a:extLst>
            </p:cNvPr>
            <p:cNvSpPr/>
            <p:nvPr/>
          </p:nvSpPr>
          <p:spPr>
            <a:xfrm>
              <a:off x="623798" y="2783411"/>
              <a:ext cx="215614" cy="111334"/>
            </a:xfrm>
            <a:custGeom>
              <a:avLst/>
              <a:gdLst/>
              <a:ahLst/>
              <a:cxnLst/>
              <a:rect l="l" t="t" r="r" b="b"/>
              <a:pathLst>
                <a:path w="5227" h="2699" extrusionOk="0">
                  <a:moveTo>
                    <a:pt x="2719" y="1"/>
                  </a:moveTo>
                  <a:cubicBezTo>
                    <a:pt x="2702" y="1"/>
                    <a:pt x="2684" y="1"/>
                    <a:pt x="2667" y="1"/>
                  </a:cubicBezTo>
                  <a:cubicBezTo>
                    <a:pt x="1002" y="28"/>
                    <a:pt x="278" y="516"/>
                    <a:pt x="147" y="649"/>
                  </a:cubicBezTo>
                  <a:cubicBezTo>
                    <a:pt x="9" y="787"/>
                    <a:pt x="0" y="1109"/>
                    <a:pt x="6" y="1409"/>
                  </a:cubicBezTo>
                  <a:cubicBezTo>
                    <a:pt x="50" y="1873"/>
                    <a:pt x="133" y="2439"/>
                    <a:pt x="228" y="2545"/>
                  </a:cubicBezTo>
                  <a:cubicBezTo>
                    <a:pt x="299" y="2624"/>
                    <a:pt x="350" y="2675"/>
                    <a:pt x="468" y="2675"/>
                  </a:cubicBezTo>
                  <a:cubicBezTo>
                    <a:pt x="508" y="2675"/>
                    <a:pt x="555" y="2669"/>
                    <a:pt x="614" y="2656"/>
                  </a:cubicBezTo>
                  <a:cubicBezTo>
                    <a:pt x="846" y="2604"/>
                    <a:pt x="1658" y="2259"/>
                    <a:pt x="2574" y="2212"/>
                  </a:cubicBezTo>
                  <a:cubicBezTo>
                    <a:pt x="2616" y="2210"/>
                    <a:pt x="2657" y="2209"/>
                    <a:pt x="2699" y="2209"/>
                  </a:cubicBezTo>
                  <a:cubicBezTo>
                    <a:pt x="3570" y="2209"/>
                    <a:pt x="4492" y="2644"/>
                    <a:pt x="4703" y="2644"/>
                  </a:cubicBezTo>
                  <a:cubicBezTo>
                    <a:pt x="4705" y="2644"/>
                    <a:pt x="4707" y="2644"/>
                    <a:pt x="4708" y="2644"/>
                  </a:cubicBezTo>
                  <a:cubicBezTo>
                    <a:pt x="4919" y="2635"/>
                    <a:pt x="5094" y="2699"/>
                    <a:pt x="5150" y="2043"/>
                  </a:cubicBezTo>
                  <a:cubicBezTo>
                    <a:pt x="5206" y="1387"/>
                    <a:pt x="5226" y="1028"/>
                    <a:pt x="5120" y="858"/>
                  </a:cubicBezTo>
                  <a:cubicBezTo>
                    <a:pt x="5015" y="685"/>
                    <a:pt x="4260" y="60"/>
                    <a:pt x="2863" y="4"/>
                  </a:cubicBezTo>
                  <a:cubicBezTo>
                    <a:pt x="2813" y="2"/>
                    <a:pt x="2766" y="1"/>
                    <a:pt x="27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1332;p34">
              <a:extLst>
                <a:ext uri="{FF2B5EF4-FFF2-40B4-BE49-F238E27FC236}">
                  <a16:creationId xmlns:a16="http://schemas.microsoft.com/office/drawing/2014/main" id="{3A7551E7-8C16-DD23-7B61-ECA6E2D610A7}"/>
                </a:ext>
              </a:extLst>
            </p:cNvPr>
            <p:cNvSpPr/>
            <p:nvPr/>
          </p:nvSpPr>
          <p:spPr>
            <a:xfrm>
              <a:off x="90353" y="3106069"/>
              <a:ext cx="154688" cy="132578"/>
            </a:xfrm>
            <a:custGeom>
              <a:avLst/>
              <a:gdLst/>
              <a:ahLst/>
              <a:cxnLst/>
              <a:rect l="l" t="t" r="r" b="b"/>
              <a:pathLst>
                <a:path w="3750" h="3214" extrusionOk="0">
                  <a:moveTo>
                    <a:pt x="1440" y="0"/>
                  </a:moveTo>
                  <a:cubicBezTo>
                    <a:pt x="1283" y="0"/>
                    <a:pt x="1132" y="19"/>
                    <a:pt x="994" y="49"/>
                  </a:cubicBezTo>
                  <a:cubicBezTo>
                    <a:pt x="485" y="157"/>
                    <a:pt x="111" y="409"/>
                    <a:pt x="114" y="409"/>
                  </a:cubicBezTo>
                  <a:cubicBezTo>
                    <a:pt x="23" y="468"/>
                    <a:pt x="1" y="588"/>
                    <a:pt x="59" y="677"/>
                  </a:cubicBezTo>
                  <a:cubicBezTo>
                    <a:pt x="96" y="733"/>
                    <a:pt x="157" y="763"/>
                    <a:pt x="219" y="763"/>
                  </a:cubicBezTo>
                  <a:cubicBezTo>
                    <a:pt x="256" y="763"/>
                    <a:pt x="293" y="753"/>
                    <a:pt x="327" y="732"/>
                  </a:cubicBezTo>
                  <a:cubicBezTo>
                    <a:pt x="327" y="732"/>
                    <a:pt x="650" y="520"/>
                    <a:pt x="1077" y="428"/>
                  </a:cubicBezTo>
                  <a:cubicBezTo>
                    <a:pt x="1202" y="402"/>
                    <a:pt x="1333" y="384"/>
                    <a:pt x="1466" y="384"/>
                  </a:cubicBezTo>
                  <a:cubicBezTo>
                    <a:pt x="1790" y="384"/>
                    <a:pt x="2128" y="488"/>
                    <a:pt x="2430" y="821"/>
                  </a:cubicBezTo>
                  <a:cubicBezTo>
                    <a:pt x="3311" y="1786"/>
                    <a:pt x="2827" y="2947"/>
                    <a:pt x="2827" y="2947"/>
                  </a:cubicBezTo>
                  <a:lnTo>
                    <a:pt x="2827" y="2948"/>
                  </a:lnTo>
                  <a:cubicBezTo>
                    <a:pt x="2787" y="3048"/>
                    <a:pt x="2837" y="3161"/>
                    <a:pt x="2935" y="3201"/>
                  </a:cubicBezTo>
                  <a:cubicBezTo>
                    <a:pt x="2958" y="3209"/>
                    <a:pt x="2982" y="3214"/>
                    <a:pt x="3005" y="3214"/>
                  </a:cubicBezTo>
                  <a:cubicBezTo>
                    <a:pt x="3081" y="3214"/>
                    <a:pt x="3154" y="3168"/>
                    <a:pt x="3185" y="3092"/>
                  </a:cubicBezTo>
                  <a:cubicBezTo>
                    <a:pt x="3185" y="3092"/>
                    <a:pt x="3749" y="1692"/>
                    <a:pt x="2717" y="560"/>
                  </a:cubicBezTo>
                  <a:cubicBezTo>
                    <a:pt x="2330" y="136"/>
                    <a:pt x="1862" y="0"/>
                    <a:pt x="144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1333;p34">
              <a:extLst>
                <a:ext uri="{FF2B5EF4-FFF2-40B4-BE49-F238E27FC236}">
                  <a16:creationId xmlns:a16="http://schemas.microsoft.com/office/drawing/2014/main" id="{AFB1087F-B177-4186-8AEA-280F7130D530}"/>
                </a:ext>
              </a:extLst>
            </p:cNvPr>
            <p:cNvSpPr/>
            <p:nvPr/>
          </p:nvSpPr>
          <p:spPr>
            <a:xfrm>
              <a:off x="114938" y="3125745"/>
              <a:ext cx="90172" cy="63113"/>
            </a:xfrm>
            <a:custGeom>
              <a:avLst/>
              <a:gdLst/>
              <a:ahLst/>
              <a:cxnLst/>
              <a:rect l="l" t="t" r="r" b="b"/>
              <a:pathLst>
                <a:path w="2186" h="1530" extrusionOk="0">
                  <a:moveTo>
                    <a:pt x="1530" y="0"/>
                  </a:moveTo>
                  <a:cubicBezTo>
                    <a:pt x="652" y="0"/>
                    <a:pt x="65" y="652"/>
                    <a:pt x="7" y="1321"/>
                  </a:cubicBezTo>
                  <a:cubicBezTo>
                    <a:pt x="0" y="1428"/>
                    <a:pt x="79" y="1522"/>
                    <a:pt x="186" y="1529"/>
                  </a:cubicBezTo>
                  <a:cubicBezTo>
                    <a:pt x="192" y="1529"/>
                    <a:pt x="197" y="1529"/>
                    <a:pt x="202" y="1529"/>
                  </a:cubicBezTo>
                  <a:cubicBezTo>
                    <a:pt x="301" y="1529"/>
                    <a:pt x="386" y="1454"/>
                    <a:pt x="395" y="1354"/>
                  </a:cubicBezTo>
                  <a:cubicBezTo>
                    <a:pt x="434" y="883"/>
                    <a:pt x="813" y="383"/>
                    <a:pt x="1503" y="383"/>
                  </a:cubicBezTo>
                  <a:cubicBezTo>
                    <a:pt x="1632" y="383"/>
                    <a:pt x="1772" y="401"/>
                    <a:pt x="1923" y="439"/>
                  </a:cubicBezTo>
                  <a:cubicBezTo>
                    <a:pt x="1939" y="443"/>
                    <a:pt x="1955" y="445"/>
                    <a:pt x="1970" y="445"/>
                  </a:cubicBezTo>
                  <a:cubicBezTo>
                    <a:pt x="2057" y="445"/>
                    <a:pt x="2136" y="388"/>
                    <a:pt x="2159" y="300"/>
                  </a:cubicBezTo>
                  <a:cubicBezTo>
                    <a:pt x="2186" y="195"/>
                    <a:pt x="2123" y="90"/>
                    <a:pt x="2019" y="64"/>
                  </a:cubicBezTo>
                  <a:cubicBezTo>
                    <a:pt x="1848" y="21"/>
                    <a:pt x="1685" y="0"/>
                    <a:pt x="153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1334;p34">
              <a:extLst>
                <a:ext uri="{FF2B5EF4-FFF2-40B4-BE49-F238E27FC236}">
                  <a16:creationId xmlns:a16="http://schemas.microsoft.com/office/drawing/2014/main" id="{D229416E-8CB6-DF62-A470-BC44BB077924}"/>
                </a:ext>
              </a:extLst>
            </p:cNvPr>
            <p:cNvSpPr/>
            <p:nvPr/>
          </p:nvSpPr>
          <p:spPr>
            <a:xfrm>
              <a:off x="1079321" y="2994694"/>
              <a:ext cx="221348" cy="113396"/>
            </a:xfrm>
            <a:custGeom>
              <a:avLst/>
              <a:gdLst/>
              <a:ahLst/>
              <a:cxnLst/>
              <a:rect l="l" t="t" r="r" b="b"/>
              <a:pathLst>
                <a:path w="5366" h="2749" extrusionOk="0">
                  <a:moveTo>
                    <a:pt x="2408" y="0"/>
                  </a:moveTo>
                  <a:cubicBezTo>
                    <a:pt x="2346" y="0"/>
                    <a:pt x="2283" y="2"/>
                    <a:pt x="2219" y="5"/>
                  </a:cubicBezTo>
                  <a:cubicBezTo>
                    <a:pt x="1092" y="57"/>
                    <a:pt x="713" y="613"/>
                    <a:pt x="380" y="1047"/>
                  </a:cubicBezTo>
                  <a:cubicBezTo>
                    <a:pt x="48" y="1479"/>
                    <a:pt x="0" y="2613"/>
                    <a:pt x="0" y="2613"/>
                  </a:cubicBezTo>
                  <a:cubicBezTo>
                    <a:pt x="0" y="2613"/>
                    <a:pt x="406" y="469"/>
                    <a:pt x="1975" y="290"/>
                  </a:cubicBezTo>
                  <a:cubicBezTo>
                    <a:pt x="2133" y="272"/>
                    <a:pt x="2283" y="264"/>
                    <a:pt x="2426" y="264"/>
                  </a:cubicBezTo>
                  <a:cubicBezTo>
                    <a:pt x="3705" y="264"/>
                    <a:pt x="4396" y="927"/>
                    <a:pt x="4718" y="1327"/>
                  </a:cubicBezTo>
                  <a:cubicBezTo>
                    <a:pt x="5076" y="1771"/>
                    <a:pt x="5260" y="2749"/>
                    <a:pt x="5260" y="2749"/>
                  </a:cubicBezTo>
                  <a:cubicBezTo>
                    <a:pt x="5260" y="2749"/>
                    <a:pt x="5365" y="1922"/>
                    <a:pt x="4817" y="1149"/>
                  </a:cubicBezTo>
                  <a:cubicBezTo>
                    <a:pt x="4299" y="421"/>
                    <a:pt x="3450" y="0"/>
                    <a:pt x="2408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1335;p34">
              <a:extLst>
                <a:ext uri="{FF2B5EF4-FFF2-40B4-BE49-F238E27FC236}">
                  <a16:creationId xmlns:a16="http://schemas.microsoft.com/office/drawing/2014/main" id="{987B87C7-913C-0F8D-9ABD-AFA90AFA8391}"/>
                </a:ext>
              </a:extLst>
            </p:cNvPr>
            <p:cNvSpPr/>
            <p:nvPr/>
          </p:nvSpPr>
          <p:spPr>
            <a:xfrm>
              <a:off x="603296" y="2981329"/>
              <a:ext cx="250841" cy="126720"/>
            </a:xfrm>
            <a:custGeom>
              <a:avLst/>
              <a:gdLst/>
              <a:ahLst/>
              <a:cxnLst/>
              <a:rect l="l" t="t" r="r" b="b"/>
              <a:pathLst>
                <a:path w="6081" h="3072" extrusionOk="0">
                  <a:moveTo>
                    <a:pt x="2745" y="1"/>
                  </a:moveTo>
                  <a:cubicBezTo>
                    <a:pt x="1437" y="1"/>
                    <a:pt x="651" y="760"/>
                    <a:pt x="349" y="1510"/>
                  </a:cubicBezTo>
                  <a:cubicBezTo>
                    <a:pt x="1" y="2370"/>
                    <a:pt x="131" y="3071"/>
                    <a:pt x="131" y="3071"/>
                  </a:cubicBezTo>
                  <a:cubicBezTo>
                    <a:pt x="131" y="3071"/>
                    <a:pt x="181" y="2651"/>
                    <a:pt x="232" y="2420"/>
                  </a:cubicBezTo>
                  <a:cubicBezTo>
                    <a:pt x="284" y="2190"/>
                    <a:pt x="496" y="1354"/>
                    <a:pt x="1106" y="969"/>
                  </a:cubicBezTo>
                  <a:cubicBezTo>
                    <a:pt x="1513" y="710"/>
                    <a:pt x="2169" y="402"/>
                    <a:pt x="2973" y="402"/>
                  </a:cubicBezTo>
                  <a:cubicBezTo>
                    <a:pt x="3369" y="402"/>
                    <a:pt x="3800" y="477"/>
                    <a:pt x="4256" y="669"/>
                  </a:cubicBezTo>
                  <a:cubicBezTo>
                    <a:pt x="5634" y="1251"/>
                    <a:pt x="6055" y="2736"/>
                    <a:pt x="6055" y="2736"/>
                  </a:cubicBezTo>
                  <a:cubicBezTo>
                    <a:pt x="6055" y="2736"/>
                    <a:pt x="6080" y="2119"/>
                    <a:pt x="5921" y="1735"/>
                  </a:cubicBezTo>
                  <a:cubicBezTo>
                    <a:pt x="5758" y="1354"/>
                    <a:pt x="5057" y="339"/>
                    <a:pt x="3371" y="55"/>
                  </a:cubicBezTo>
                  <a:cubicBezTo>
                    <a:pt x="3151" y="18"/>
                    <a:pt x="2942" y="1"/>
                    <a:pt x="2745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1336;p34">
              <a:extLst>
                <a:ext uri="{FF2B5EF4-FFF2-40B4-BE49-F238E27FC236}">
                  <a16:creationId xmlns:a16="http://schemas.microsoft.com/office/drawing/2014/main" id="{588589E2-2302-1FFF-10A2-09965D94DAA6}"/>
                </a:ext>
              </a:extLst>
            </p:cNvPr>
            <p:cNvSpPr/>
            <p:nvPr/>
          </p:nvSpPr>
          <p:spPr>
            <a:xfrm>
              <a:off x="1144991" y="3069274"/>
              <a:ext cx="78004" cy="91328"/>
            </a:xfrm>
            <a:custGeom>
              <a:avLst/>
              <a:gdLst/>
              <a:ahLst/>
              <a:cxnLst/>
              <a:rect l="l" t="t" r="r" b="b"/>
              <a:pathLst>
                <a:path w="1891" h="2214" extrusionOk="0">
                  <a:moveTo>
                    <a:pt x="930" y="1"/>
                  </a:moveTo>
                  <a:cubicBezTo>
                    <a:pt x="752" y="1"/>
                    <a:pt x="141" y="172"/>
                    <a:pt x="71" y="1004"/>
                  </a:cubicBezTo>
                  <a:cubicBezTo>
                    <a:pt x="1" y="1858"/>
                    <a:pt x="572" y="2198"/>
                    <a:pt x="825" y="2212"/>
                  </a:cubicBezTo>
                  <a:cubicBezTo>
                    <a:pt x="842" y="2213"/>
                    <a:pt x="859" y="2213"/>
                    <a:pt x="876" y="2213"/>
                  </a:cubicBezTo>
                  <a:cubicBezTo>
                    <a:pt x="1118" y="2213"/>
                    <a:pt x="1397" y="2119"/>
                    <a:pt x="1580" y="1852"/>
                  </a:cubicBezTo>
                  <a:cubicBezTo>
                    <a:pt x="1776" y="1569"/>
                    <a:pt x="1890" y="986"/>
                    <a:pt x="1787" y="604"/>
                  </a:cubicBezTo>
                  <a:cubicBezTo>
                    <a:pt x="1686" y="222"/>
                    <a:pt x="1458" y="1"/>
                    <a:pt x="959" y="1"/>
                  </a:cubicBezTo>
                  <a:cubicBezTo>
                    <a:pt x="954" y="1"/>
                    <a:pt x="950" y="1"/>
                    <a:pt x="945" y="1"/>
                  </a:cubicBezTo>
                  <a:cubicBezTo>
                    <a:pt x="940" y="1"/>
                    <a:pt x="935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1337;p34">
              <a:extLst>
                <a:ext uri="{FF2B5EF4-FFF2-40B4-BE49-F238E27FC236}">
                  <a16:creationId xmlns:a16="http://schemas.microsoft.com/office/drawing/2014/main" id="{101962BC-C487-03AC-8298-0A4F282F4388}"/>
                </a:ext>
              </a:extLst>
            </p:cNvPr>
            <p:cNvSpPr/>
            <p:nvPr/>
          </p:nvSpPr>
          <p:spPr>
            <a:xfrm>
              <a:off x="1100359" y="3932141"/>
              <a:ext cx="471157" cy="974078"/>
            </a:xfrm>
            <a:custGeom>
              <a:avLst/>
              <a:gdLst/>
              <a:ahLst/>
              <a:cxnLst/>
              <a:rect l="l" t="t" r="r" b="b"/>
              <a:pathLst>
                <a:path w="11422" h="23614" extrusionOk="0">
                  <a:moveTo>
                    <a:pt x="1197" y="0"/>
                  </a:moveTo>
                  <a:cubicBezTo>
                    <a:pt x="1197" y="0"/>
                    <a:pt x="122" y="2033"/>
                    <a:pt x="60" y="2901"/>
                  </a:cubicBezTo>
                  <a:cubicBezTo>
                    <a:pt x="1" y="3767"/>
                    <a:pt x="372" y="4594"/>
                    <a:pt x="757" y="7091"/>
                  </a:cubicBezTo>
                  <a:cubicBezTo>
                    <a:pt x="794" y="7336"/>
                    <a:pt x="830" y="7592"/>
                    <a:pt x="868" y="7857"/>
                  </a:cubicBezTo>
                  <a:lnTo>
                    <a:pt x="894" y="7825"/>
                  </a:lnTo>
                  <a:cubicBezTo>
                    <a:pt x="1331" y="7353"/>
                    <a:pt x="1793" y="7122"/>
                    <a:pt x="2248" y="7122"/>
                  </a:cubicBezTo>
                  <a:cubicBezTo>
                    <a:pt x="3252" y="7122"/>
                    <a:pt x="4219" y="8246"/>
                    <a:pt x="4793" y="10392"/>
                  </a:cubicBezTo>
                  <a:cubicBezTo>
                    <a:pt x="5390" y="12616"/>
                    <a:pt x="5943" y="19704"/>
                    <a:pt x="6213" y="23602"/>
                  </a:cubicBezTo>
                  <a:cubicBezTo>
                    <a:pt x="6292" y="23610"/>
                    <a:pt x="6371" y="23614"/>
                    <a:pt x="6451" y="23614"/>
                  </a:cubicBezTo>
                  <a:cubicBezTo>
                    <a:pt x="6798" y="23614"/>
                    <a:pt x="7154" y="23540"/>
                    <a:pt x="7518" y="23416"/>
                  </a:cubicBezTo>
                  <a:cubicBezTo>
                    <a:pt x="9367" y="22786"/>
                    <a:pt x="11421" y="19031"/>
                    <a:pt x="10684" y="17346"/>
                  </a:cubicBezTo>
                  <a:cubicBezTo>
                    <a:pt x="9949" y="15660"/>
                    <a:pt x="6852" y="3155"/>
                    <a:pt x="6509" y="2401"/>
                  </a:cubicBezTo>
                  <a:cubicBezTo>
                    <a:pt x="6168" y="1649"/>
                    <a:pt x="3299" y="143"/>
                    <a:pt x="1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1338;p34">
              <a:extLst>
                <a:ext uri="{FF2B5EF4-FFF2-40B4-BE49-F238E27FC236}">
                  <a16:creationId xmlns:a16="http://schemas.microsoft.com/office/drawing/2014/main" id="{C444F6D2-FCF2-7DFD-C863-55C11C9C75D9}"/>
                </a:ext>
              </a:extLst>
            </p:cNvPr>
            <p:cNvSpPr/>
            <p:nvPr/>
          </p:nvSpPr>
          <p:spPr>
            <a:xfrm>
              <a:off x="903720" y="3824561"/>
              <a:ext cx="659464" cy="2184188"/>
            </a:xfrm>
            <a:custGeom>
              <a:avLst/>
              <a:gdLst/>
              <a:ahLst/>
              <a:cxnLst/>
              <a:rect l="l" t="t" r="r" b="b"/>
              <a:pathLst>
                <a:path w="15987" h="52950" extrusionOk="0">
                  <a:moveTo>
                    <a:pt x="517" y="0"/>
                  </a:moveTo>
                  <a:cubicBezTo>
                    <a:pt x="331" y="0"/>
                    <a:pt x="230" y="55"/>
                    <a:pt x="143" y="220"/>
                  </a:cubicBezTo>
                  <a:cubicBezTo>
                    <a:pt x="1" y="498"/>
                    <a:pt x="389" y="1077"/>
                    <a:pt x="389" y="1077"/>
                  </a:cubicBezTo>
                  <a:cubicBezTo>
                    <a:pt x="389" y="1077"/>
                    <a:pt x="6166" y="7223"/>
                    <a:pt x="7628" y="11248"/>
                  </a:cubicBezTo>
                  <a:cubicBezTo>
                    <a:pt x="9089" y="15272"/>
                    <a:pt x="11021" y="33040"/>
                    <a:pt x="11277" y="39243"/>
                  </a:cubicBezTo>
                  <a:cubicBezTo>
                    <a:pt x="11536" y="45448"/>
                    <a:pt x="11301" y="52656"/>
                    <a:pt x="11703" y="52855"/>
                  </a:cubicBezTo>
                  <a:cubicBezTo>
                    <a:pt x="11836" y="52920"/>
                    <a:pt x="12195" y="52949"/>
                    <a:pt x="12638" y="52949"/>
                  </a:cubicBezTo>
                  <a:cubicBezTo>
                    <a:pt x="13544" y="52949"/>
                    <a:pt x="14801" y="52828"/>
                    <a:pt x="15191" y="52650"/>
                  </a:cubicBezTo>
                  <a:cubicBezTo>
                    <a:pt x="15774" y="52384"/>
                    <a:pt x="15987" y="52457"/>
                    <a:pt x="15731" y="50961"/>
                  </a:cubicBezTo>
                  <a:cubicBezTo>
                    <a:pt x="15476" y="49466"/>
                    <a:pt x="11956" y="21481"/>
                    <a:pt x="11713" y="18450"/>
                  </a:cubicBezTo>
                  <a:cubicBezTo>
                    <a:pt x="11472" y="15418"/>
                    <a:pt x="11339" y="12244"/>
                    <a:pt x="11084" y="11230"/>
                  </a:cubicBezTo>
                  <a:cubicBezTo>
                    <a:pt x="10829" y="10215"/>
                    <a:pt x="7882" y="4238"/>
                    <a:pt x="7168" y="3397"/>
                  </a:cubicBezTo>
                  <a:cubicBezTo>
                    <a:pt x="6454" y="2555"/>
                    <a:pt x="6313" y="2667"/>
                    <a:pt x="5710" y="2236"/>
                  </a:cubicBezTo>
                  <a:cubicBezTo>
                    <a:pt x="5109" y="1803"/>
                    <a:pt x="1593" y="139"/>
                    <a:pt x="1033" y="57"/>
                  </a:cubicBezTo>
                  <a:cubicBezTo>
                    <a:pt x="808" y="25"/>
                    <a:pt x="643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1339;p34">
              <a:extLst>
                <a:ext uri="{FF2B5EF4-FFF2-40B4-BE49-F238E27FC236}">
                  <a16:creationId xmlns:a16="http://schemas.microsoft.com/office/drawing/2014/main" id="{DA53F7E9-2B42-4D53-5DD3-CF9574F1A6CA}"/>
                </a:ext>
              </a:extLst>
            </p:cNvPr>
            <p:cNvSpPr/>
            <p:nvPr/>
          </p:nvSpPr>
          <p:spPr>
            <a:xfrm>
              <a:off x="310421" y="3914363"/>
              <a:ext cx="1023949" cy="1113874"/>
            </a:xfrm>
            <a:custGeom>
              <a:avLst/>
              <a:gdLst/>
              <a:ahLst/>
              <a:cxnLst/>
              <a:rect l="l" t="t" r="r" b="b"/>
              <a:pathLst>
                <a:path w="24823" h="27003" extrusionOk="0">
                  <a:moveTo>
                    <a:pt x="17424" y="1"/>
                  </a:moveTo>
                  <a:cubicBezTo>
                    <a:pt x="17424" y="1"/>
                    <a:pt x="4001" y="22"/>
                    <a:pt x="1999" y="1378"/>
                  </a:cubicBezTo>
                  <a:cubicBezTo>
                    <a:pt x="0" y="2736"/>
                    <a:pt x="676" y="3943"/>
                    <a:pt x="1173" y="5417"/>
                  </a:cubicBezTo>
                  <a:cubicBezTo>
                    <a:pt x="1668" y="6888"/>
                    <a:pt x="6806" y="14230"/>
                    <a:pt x="7535" y="15417"/>
                  </a:cubicBezTo>
                  <a:cubicBezTo>
                    <a:pt x="8266" y="16605"/>
                    <a:pt x="9272" y="27003"/>
                    <a:pt x="9272" y="27003"/>
                  </a:cubicBezTo>
                  <a:lnTo>
                    <a:pt x="22871" y="27003"/>
                  </a:lnTo>
                  <a:cubicBezTo>
                    <a:pt x="22871" y="27003"/>
                    <a:pt x="21977" y="23604"/>
                    <a:pt x="22801" y="18223"/>
                  </a:cubicBezTo>
                  <a:cubicBezTo>
                    <a:pt x="23230" y="15430"/>
                    <a:pt x="24822" y="9793"/>
                    <a:pt x="23658" y="7275"/>
                  </a:cubicBezTo>
                  <a:cubicBezTo>
                    <a:pt x="22494" y="4755"/>
                    <a:pt x="17424" y="1"/>
                    <a:pt x="17424" y="1"/>
                  </a:cubicBezTo>
                  <a:close/>
                </a:path>
              </a:pathLst>
            </a:custGeom>
            <a:solidFill>
              <a:srgbClr val="01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1340;p34">
              <a:extLst>
                <a:ext uri="{FF2B5EF4-FFF2-40B4-BE49-F238E27FC236}">
                  <a16:creationId xmlns:a16="http://schemas.microsoft.com/office/drawing/2014/main" id="{7C845EC1-248D-F1E6-643E-5D103D5E57D3}"/>
                </a:ext>
              </a:extLst>
            </p:cNvPr>
            <p:cNvSpPr/>
            <p:nvPr/>
          </p:nvSpPr>
          <p:spPr>
            <a:xfrm>
              <a:off x="1047229" y="4020829"/>
              <a:ext cx="321461" cy="830899"/>
            </a:xfrm>
            <a:custGeom>
              <a:avLst/>
              <a:gdLst/>
              <a:ahLst/>
              <a:cxnLst/>
              <a:rect l="l" t="t" r="r" b="b"/>
              <a:pathLst>
                <a:path w="7793" h="20143" extrusionOk="0">
                  <a:moveTo>
                    <a:pt x="928" y="1"/>
                  </a:moveTo>
                  <a:cubicBezTo>
                    <a:pt x="454" y="1"/>
                    <a:pt x="1" y="548"/>
                    <a:pt x="1" y="548"/>
                  </a:cubicBezTo>
                  <a:cubicBezTo>
                    <a:pt x="1" y="548"/>
                    <a:pt x="2845" y="5478"/>
                    <a:pt x="3495" y="7043"/>
                  </a:cubicBezTo>
                  <a:cubicBezTo>
                    <a:pt x="4146" y="8606"/>
                    <a:pt x="4092" y="8540"/>
                    <a:pt x="4043" y="9447"/>
                  </a:cubicBezTo>
                  <a:cubicBezTo>
                    <a:pt x="3995" y="10353"/>
                    <a:pt x="2884" y="12179"/>
                    <a:pt x="2659" y="12373"/>
                  </a:cubicBezTo>
                  <a:cubicBezTo>
                    <a:pt x="2433" y="12566"/>
                    <a:pt x="3366" y="13163"/>
                    <a:pt x="3198" y="13424"/>
                  </a:cubicBezTo>
                  <a:cubicBezTo>
                    <a:pt x="3028" y="13685"/>
                    <a:pt x="3415" y="20143"/>
                    <a:pt x="3415" y="20143"/>
                  </a:cubicBezTo>
                  <a:lnTo>
                    <a:pt x="7793" y="16735"/>
                  </a:lnTo>
                  <a:cubicBezTo>
                    <a:pt x="7793" y="16735"/>
                    <a:pt x="5293" y="6089"/>
                    <a:pt x="3851" y="3170"/>
                  </a:cubicBezTo>
                  <a:cubicBezTo>
                    <a:pt x="2408" y="250"/>
                    <a:pt x="1815" y="473"/>
                    <a:pt x="1251" y="99"/>
                  </a:cubicBezTo>
                  <a:cubicBezTo>
                    <a:pt x="1146" y="29"/>
                    <a:pt x="1036" y="1"/>
                    <a:pt x="928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1341;p34">
              <a:extLst>
                <a:ext uri="{FF2B5EF4-FFF2-40B4-BE49-F238E27FC236}">
                  <a16:creationId xmlns:a16="http://schemas.microsoft.com/office/drawing/2014/main" id="{6CC5F2EF-5B26-41F3-650A-A422F180009C}"/>
                </a:ext>
              </a:extLst>
            </p:cNvPr>
            <p:cNvSpPr/>
            <p:nvPr/>
          </p:nvSpPr>
          <p:spPr>
            <a:xfrm>
              <a:off x="875794" y="3930450"/>
              <a:ext cx="241849" cy="1105706"/>
            </a:xfrm>
            <a:custGeom>
              <a:avLst/>
              <a:gdLst/>
              <a:ahLst/>
              <a:cxnLst/>
              <a:rect l="l" t="t" r="r" b="b"/>
              <a:pathLst>
                <a:path w="5863" h="26805" extrusionOk="0">
                  <a:moveTo>
                    <a:pt x="913" y="0"/>
                  </a:moveTo>
                  <a:lnTo>
                    <a:pt x="0" y="258"/>
                  </a:lnTo>
                  <a:cubicBezTo>
                    <a:pt x="0" y="258"/>
                    <a:pt x="3111" y="5892"/>
                    <a:pt x="4233" y="9217"/>
                  </a:cubicBezTo>
                  <a:cubicBezTo>
                    <a:pt x="5356" y="12538"/>
                    <a:pt x="4325" y="26805"/>
                    <a:pt x="4325" y="26805"/>
                  </a:cubicBezTo>
                  <a:lnTo>
                    <a:pt x="5363" y="26656"/>
                  </a:lnTo>
                  <a:cubicBezTo>
                    <a:pt x="5363" y="26656"/>
                    <a:pt x="5862" y="14156"/>
                    <a:pt x="5750" y="11862"/>
                  </a:cubicBezTo>
                  <a:cubicBezTo>
                    <a:pt x="5637" y="9567"/>
                    <a:pt x="913" y="0"/>
                    <a:pt x="913" y="0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1342;p34">
              <a:extLst>
                <a:ext uri="{FF2B5EF4-FFF2-40B4-BE49-F238E27FC236}">
                  <a16:creationId xmlns:a16="http://schemas.microsoft.com/office/drawing/2014/main" id="{7BD85E2A-7736-63B5-3A63-19E7335EBB96}"/>
                </a:ext>
              </a:extLst>
            </p:cNvPr>
            <p:cNvSpPr/>
            <p:nvPr/>
          </p:nvSpPr>
          <p:spPr>
            <a:xfrm>
              <a:off x="601523" y="5009921"/>
              <a:ext cx="675056" cy="62947"/>
            </a:xfrm>
            <a:custGeom>
              <a:avLst/>
              <a:gdLst/>
              <a:ahLst/>
              <a:cxnLst/>
              <a:rect l="l" t="t" r="r" b="b"/>
              <a:pathLst>
                <a:path w="16365" h="1526" extrusionOk="0">
                  <a:moveTo>
                    <a:pt x="309" y="1"/>
                  </a:moveTo>
                  <a:cubicBezTo>
                    <a:pt x="140" y="1"/>
                    <a:pt x="0" y="138"/>
                    <a:pt x="0" y="310"/>
                  </a:cubicBezTo>
                  <a:lnTo>
                    <a:pt x="0" y="1217"/>
                  </a:lnTo>
                  <a:cubicBezTo>
                    <a:pt x="0" y="1386"/>
                    <a:pt x="138" y="1526"/>
                    <a:pt x="309" y="1526"/>
                  </a:cubicBezTo>
                  <a:lnTo>
                    <a:pt x="16055" y="1526"/>
                  </a:lnTo>
                  <a:cubicBezTo>
                    <a:pt x="16225" y="1526"/>
                    <a:pt x="16364" y="1389"/>
                    <a:pt x="16364" y="1217"/>
                  </a:cubicBezTo>
                  <a:lnTo>
                    <a:pt x="16364" y="310"/>
                  </a:lnTo>
                  <a:cubicBezTo>
                    <a:pt x="16364" y="138"/>
                    <a:pt x="16225" y="1"/>
                    <a:pt x="16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1343;p34">
              <a:extLst>
                <a:ext uri="{FF2B5EF4-FFF2-40B4-BE49-F238E27FC236}">
                  <a16:creationId xmlns:a16="http://schemas.microsoft.com/office/drawing/2014/main" id="{94A10256-E260-1175-1361-8F9EF721C3C9}"/>
                </a:ext>
              </a:extLst>
            </p:cNvPr>
            <p:cNvSpPr/>
            <p:nvPr/>
          </p:nvSpPr>
          <p:spPr>
            <a:xfrm>
              <a:off x="111473" y="3827531"/>
              <a:ext cx="885349" cy="2275721"/>
            </a:xfrm>
            <a:custGeom>
              <a:avLst/>
              <a:gdLst/>
              <a:ahLst/>
              <a:cxnLst/>
              <a:rect l="l" t="t" r="r" b="b"/>
              <a:pathLst>
                <a:path w="21463" h="55169" extrusionOk="0">
                  <a:moveTo>
                    <a:pt x="12014" y="1"/>
                  </a:moveTo>
                  <a:cubicBezTo>
                    <a:pt x="11866" y="1"/>
                    <a:pt x="11701" y="33"/>
                    <a:pt x="11533" y="125"/>
                  </a:cubicBezTo>
                  <a:cubicBezTo>
                    <a:pt x="10996" y="421"/>
                    <a:pt x="6156" y="3378"/>
                    <a:pt x="5440" y="3838"/>
                  </a:cubicBezTo>
                  <a:cubicBezTo>
                    <a:pt x="4724" y="4300"/>
                    <a:pt x="4499" y="5046"/>
                    <a:pt x="4819" y="6137"/>
                  </a:cubicBezTo>
                  <a:cubicBezTo>
                    <a:pt x="5142" y="7230"/>
                    <a:pt x="10953" y="15949"/>
                    <a:pt x="11340" y="17003"/>
                  </a:cubicBezTo>
                  <a:cubicBezTo>
                    <a:pt x="11725" y="18055"/>
                    <a:pt x="11671" y="18184"/>
                    <a:pt x="10792" y="22536"/>
                  </a:cubicBezTo>
                  <a:cubicBezTo>
                    <a:pt x="9915" y="26888"/>
                    <a:pt x="1049" y="49616"/>
                    <a:pt x="526" y="50806"/>
                  </a:cubicBezTo>
                  <a:cubicBezTo>
                    <a:pt x="1" y="51994"/>
                    <a:pt x="2600" y="54774"/>
                    <a:pt x="9932" y="55123"/>
                  </a:cubicBezTo>
                  <a:cubicBezTo>
                    <a:pt x="10582" y="55154"/>
                    <a:pt x="11194" y="55168"/>
                    <a:pt x="11768" y="55168"/>
                  </a:cubicBezTo>
                  <a:cubicBezTo>
                    <a:pt x="17678" y="55168"/>
                    <a:pt x="19708" y="53669"/>
                    <a:pt x="19915" y="53392"/>
                  </a:cubicBezTo>
                  <a:cubicBezTo>
                    <a:pt x="20143" y="53089"/>
                    <a:pt x="20503" y="43232"/>
                    <a:pt x="20983" y="35771"/>
                  </a:cubicBezTo>
                  <a:cubicBezTo>
                    <a:pt x="21463" y="28312"/>
                    <a:pt x="21142" y="15565"/>
                    <a:pt x="21056" y="14795"/>
                  </a:cubicBezTo>
                  <a:cubicBezTo>
                    <a:pt x="20970" y="14023"/>
                    <a:pt x="20385" y="11800"/>
                    <a:pt x="19548" y="10273"/>
                  </a:cubicBezTo>
                  <a:cubicBezTo>
                    <a:pt x="18713" y="8745"/>
                    <a:pt x="13608" y="2220"/>
                    <a:pt x="13608" y="2220"/>
                  </a:cubicBezTo>
                  <a:lnTo>
                    <a:pt x="12586" y="156"/>
                  </a:lnTo>
                  <a:cubicBezTo>
                    <a:pt x="12586" y="156"/>
                    <a:pt x="12342" y="1"/>
                    <a:pt x="12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1344;p34">
              <a:extLst>
                <a:ext uri="{FF2B5EF4-FFF2-40B4-BE49-F238E27FC236}">
                  <a16:creationId xmlns:a16="http://schemas.microsoft.com/office/drawing/2014/main" id="{2F488DA6-A2EA-606E-940B-6BE3ECB8432D}"/>
                </a:ext>
              </a:extLst>
            </p:cNvPr>
            <p:cNvSpPr/>
            <p:nvPr/>
          </p:nvSpPr>
          <p:spPr>
            <a:xfrm>
              <a:off x="115102" y="4033905"/>
              <a:ext cx="803674" cy="2052806"/>
            </a:xfrm>
            <a:custGeom>
              <a:avLst/>
              <a:gdLst/>
              <a:ahLst/>
              <a:cxnLst/>
              <a:rect l="l" t="t" r="r" b="b"/>
              <a:pathLst>
                <a:path w="19483" h="49765" extrusionOk="0">
                  <a:moveTo>
                    <a:pt x="6318" y="1"/>
                  </a:moveTo>
                  <a:cubicBezTo>
                    <a:pt x="6318" y="1"/>
                    <a:pt x="5559" y="242"/>
                    <a:pt x="4659" y="833"/>
                  </a:cubicBezTo>
                  <a:cubicBezTo>
                    <a:pt x="4680" y="932"/>
                    <a:pt x="4706" y="1031"/>
                    <a:pt x="4735" y="1134"/>
                  </a:cubicBezTo>
                  <a:cubicBezTo>
                    <a:pt x="5055" y="2227"/>
                    <a:pt x="10867" y="10946"/>
                    <a:pt x="11253" y="12000"/>
                  </a:cubicBezTo>
                  <a:cubicBezTo>
                    <a:pt x="11640" y="13052"/>
                    <a:pt x="11585" y="13181"/>
                    <a:pt x="10706" y="17533"/>
                  </a:cubicBezTo>
                  <a:cubicBezTo>
                    <a:pt x="9828" y="21885"/>
                    <a:pt x="963" y="44614"/>
                    <a:pt x="439" y="45803"/>
                  </a:cubicBezTo>
                  <a:cubicBezTo>
                    <a:pt x="0" y="46795"/>
                    <a:pt x="1743" y="48896"/>
                    <a:pt x="6596" y="49765"/>
                  </a:cubicBezTo>
                  <a:cubicBezTo>
                    <a:pt x="6456" y="49256"/>
                    <a:pt x="6394" y="48669"/>
                    <a:pt x="6507" y="48034"/>
                  </a:cubicBezTo>
                  <a:cubicBezTo>
                    <a:pt x="6881" y="45944"/>
                    <a:pt x="13024" y="22560"/>
                    <a:pt x="13024" y="22560"/>
                  </a:cubicBezTo>
                  <a:cubicBezTo>
                    <a:pt x="13024" y="22560"/>
                    <a:pt x="13391" y="18780"/>
                    <a:pt x="14738" y="18780"/>
                  </a:cubicBezTo>
                  <a:cubicBezTo>
                    <a:pt x="16082" y="18780"/>
                    <a:pt x="19483" y="18614"/>
                    <a:pt x="19483" y="18614"/>
                  </a:cubicBezTo>
                  <a:lnTo>
                    <a:pt x="14169" y="17154"/>
                  </a:lnTo>
                  <a:lnTo>
                    <a:pt x="14686" y="15578"/>
                  </a:lnTo>
                  <a:lnTo>
                    <a:pt x="18324" y="14984"/>
                  </a:lnTo>
                  <a:lnTo>
                    <a:pt x="14085" y="14710"/>
                  </a:lnTo>
                  <a:cubicBezTo>
                    <a:pt x="14085" y="14710"/>
                    <a:pt x="13642" y="12924"/>
                    <a:pt x="13388" y="11615"/>
                  </a:cubicBezTo>
                  <a:cubicBezTo>
                    <a:pt x="13132" y="10307"/>
                    <a:pt x="10268" y="3579"/>
                    <a:pt x="6092" y="318"/>
                  </a:cubicBezTo>
                  <a:lnTo>
                    <a:pt x="6318" y="1"/>
                  </a:ln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1345;p34">
              <a:extLst>
                <a:ext uri="{FF2B5EF4-FFF2-40B4-BE49-F238E27FC236}">
                  <a16:creationId xmlns:a16="http://schemas.microsoft.com/office/drawing/2014/main" id="{B98482F4-F42A-E9D3-A837-1482347B2B5C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1346;p34">
              <a:extLst>
                <a:ext uri="{FF2B5EF4-FFF2-40B4-BE49-F238E27FC236}">
                  <a16:creationId xmlns:a16="http://schemas.microsoft.com/office/drawing/2014/main" id="{F7DB72E6-33BF-11EA-6093-EF467CEBAECB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1347;p34">
              <a:extLst>
                <a:ext uri="{FF2B5EF4-FFF2-40B4-BE49-F238E27FC236}">
                  <a16:creationId xmlns:a16="http://schemas.microsoft.com/office/drawing/2014/main" id="{841327F4-BACE-FF49-D50C-4534E91C9DF2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1348;p34">
              <a:extLst>
                <a:ext uri="{FF2B5EF4-FFF2-40B4-BE49-F238E27FC236}">
                  <a16:creationId xmlns:a16="http://schemas.microsoft.com/office/drawing/2014/main" id="{23BCAA0B-6371-41BE-7BAA-076069F5CF2F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1349;p34">
              <a:extLst>
                <a:ext uri="{FF2B5EF4-FFF2-40B4-BE49-F238E27FC236}">
                  <a16:creationId xmlns:a16="http://schemas.microsoft.com/office/drawing/2014/main" id="{7248477B-8447-A4CB-C452-9E9613F6FEF0}"/>
                </a:ext>
              </a:extLst>
            </p:cNvPr>
            <p:cNvSpPr/>
            <p:nvPr/>
          </p:nvSpPr>
          <p:spPr>
            <a:xfrm>
              <a:off x="627056" y="3758438"/>
              <a:ext cx="427680" cy="341055"/>
            </a:xfrm>
            <a:custGeom>
              <a:avLst/>
              <a:gdLst/>
              <a:ahLst/>
              <a:cxnLst/>
              <a:rect l="l" t="t" r="r" b="b"/>
              <a:pathLst>
                <a:path w="10368" h="8268" extrusionOk="0">
                  <a:moveTo>
                    <a:pt x="4586" y="1"/>
                  </a:moveTo>
                  <a:cubicBezTo>
                    <a:pt x="3242" y="1"/>
                    <a:pt x="1601" y="340"/>
                    <a:pt x="910" y="939"/>
                  </a:cubicBezTo>
                  <a:cubicBezTo>
                    <a:pt x="0" y="1731"/>
                    <a:pt x="143" y="3597"/>
                    <a:pt x="1025" y="5084"/>
                  </a:cubicBezTo>
                  <a:cubicBezTo>
                    <a:pt x="1779" y="6463"/>
                    <a:pt x="3712" y="8268"/>
                    <a:pt x="4089" y="8268"/>
                  </a:cubicBezTo>
                  <a:cubicBezTo>
                    <a:pt x="4092" y="8268"/>
                    <a:pt x="4095" y="8268"/>
                    <a:pt x="4098" y="8267"/>
                  </a:cubicBezTo>
                  <a:cubicBezTo>
                    <a:pt x="4452" y="8238"/>
                    <a:pt x="5360" y="6206"/>
                    <a:pt x="5758" y="5645"/>
                  </a:cubicBezTo>
                  <a:cubicBezTo>
                    <a:pt x="6157" y="5087"/>
                    <a:pt x="6667" y="4735"/>
                    <a:pt x="6667" y="4735"/>
                  </a:cubicBezTo>
                  <a:cubicBezTo>
                    <a:pt x="6735" y="4720"/>
                    <a:pt x="6804" y="4713"/>
                    <a:pt x="6875" y="4713"/>
                  </a:cubicBezTo>
                  <a:cubicBezTo>
                    <a:pt x="8184" y="4713"/>
                    <a:pt x="9787" y="7140"/>
                    <a:pt x="10036" y="7140"/>
                  </a:cubicBezTo>
                  <a:cubicBezTo>
                    <a:pt x="10041" y="7140"/>
                    <a:pt x="10046" y="7139"/>
                    <a:pt x="10050" y="7137"/>
                  </a:cubicBezTo>
                  <a:cubicBezTo>
                    <a:pt x="10257" y="7029"/>
                    <a:pt x="10367" y="5244"/>
                    <a:pt x="9481" y="3435"/>
                  </a:cubicBezTo>
                  <a:cubicBezTo>
                    <a:pt x="8697" y="1830"/>
                    <a:pt x="7098" y="403"/>
                    <a:pt x="5743" y="107"/>
                  </a:cubicBezTo>
                  <a:cubicBezTo>
                    <a:pt x="5414" y="35"/>
                    <a:pt x="5015" y="1"/>
                    <a:pt x="4586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1350;p34">
              <a:extLst>
                <a:ext uri="{FF2B5EF4-FFF2-40B4-BE49-F238E27FC236}">
                  <a16:creationId xmlns:a16="http://schemas.microsoft.com/office/drawing/2014/main" id="{0CD9AD33-43F5-316B-320B-3B6848C76DCF}"/>
                </a:ext>
              </a:extLst>
            </p:cNvPr>
            <p:cNvSpPr/>
            <p:nvPr/>
          </p:nvSpPr>
          <p:spPr>
            <a:xfrm>
              <a:off x="664470" y="3687488"/>
              <a:ext cx="279840" cy="266970"/>
            </a:xfrm>
            <a:custGeom>
              <a:avLst/>
              <a:gdLst/>
              <a:ahLst/>
              <a:cxnLst/>
              <a:rect l="l" t="t" r="r" b="b"/>
              <a:pathLst>
                <a:path w="6784" h="6472" extrusionOk="0">
                  <a:moveTo>
                    <a:pt x="307" y="0"/>
                  </a:moveTo>
                  <a:lnTo>
                    <a:pt x="307" y="0"/>
                  </a:lnTo>
                  <a:cubicBezTo>
                    <a:pt x="308" y="344"/>
                    <a:pt x="314" y="799"/>
                    <a:pt x="328" y="1361"/>
                  </a:cubicBezTo>
                  <a:cubicBezTo>
                    <a:pt x="355" y="2435"/>
                    <a:pt x="1" y="3152"/>
                    <a:pt x="1" y="3152"/>
                  </a:cubicBezTo>
                  <a:cubicBezTo>
                    <a:pt x="1" y="3152"/>
                    <a:pt x="241" y="3767"/>
                    <a:pt x="1641" y="5059"/>
                  </a:cubicBezTo>
                  <a:cubicBezTo>
                    <a:pt x="2944" y="6262"/>
                    <a:pt x="4612" y="6472"/>
                    <a:pt x="5375" y="6472"/>
                  </a:cubicBezTo>
                  <a:cubicBezTo>
                    <a:pt x="5434" y="6472"/>
                    <a:pt x="5487" y="6471"/>
                    <a:pt x="5534" y="6469"/>
                  </a:cubicBezTo>
                  <a:cubicBezTo>
                    <a:pt x="6198" y="6440"/>
                    <a:pt x="6784" y="5918"/>
                    <a:pt x="6784" y="5918"/>
                  </a:cubicBezTo>
                  <a:cubicBezTo>
                    <a:pt x="6784" y="5918"/>
                    <a:pt x="6763" y="5645"/>
                    <a:pt x="6723" y="4056"/>
                  </a:cubicBezTo>
                  <a:cubicBezTo>
                    <a:pt x="6695" y="2977"/>
                    <a:pt x="6728" y="1376"/>
                    <a:pt x="6753" y="449"/>
                  </a:cubicBezTo>
                  <a:lnTo>
                    <a:pt x="6753" y="449"/>
                  </a:lnTo>
                  <a:cubicBezTo>
                    <a:pt x="6323" y="482"/>
                    <a:pt x="5893" y="498"/>
                    <a:pt x="5460" y="498"/>
                  </a:cubicBezTo>
                  <a:cubicBezTo>
                    <a:pt x="3839" y="498"/>
                    <a:pt x="2179" y="282"/>
                    <a:pt x="307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1351;p34">
              <a:extLst>
                <a:ext uri="{FF2B5EF4-FFF2-40B4-BE49-F238E27FC236}">
                  <a16:creationId xmlns:a16="http://schemas.microsoft.com/office/drawing/2014/main" id="{E2750933-4A1E-72A1-DCF4-DD46EEF11F40}"/>
                </a:ext>
              </a:extLst>
            </p:cNvPr>
            <p:cNvSpPr/>
            <p:nvPr/>
          </p:nvSpPr>
          <p:spPr>
            <a:xfrm>
              <a:off x="677092" y="3687488"/>
              <a:ext cx="265939" cy="157328"/>
            </a:xfrm>
            <a:custGeom>
              <a:avLst/>
              <a:gdLst/>
              <a:ahLst/>
              <a:cxnLst/>
              <a:rect l="l" t="t" r="r" b="b"/>
              <a:pathLst>
                <a:path w="6447" h="3814" extrusionOk="0">
                  <a:moveTo>
                    <a:pt x="1" y="0"/>
                  </a:moveTo>
                  <a:cubicBezTo>
                    <a:pt x="1" y="189"/>
                    <a:pt x="5" y="413"/>
                    <a:pt x="6" y="666"/>
                  </a:cubicBezTo>
                  <a:cubicBezTo>
                    <a:pt x="259" y="975"/>
                    <a:pt x="595" y="1350"/>
                    <a:pt x="1036" y="1783"/>
                  </a:cubicBezTo>
                  <a:cubicBezTo>
                    <a:pt x="2117" y="2840"/>
                    <a:pt x="3800" y="3814"/>
                    <a:pt x="5120" y="3814"/>
                  </a:cubicBezTo>
                  <a:cubicBezTo>
                    <a:pt x="5329" y="3814"/>
                    <a:pt x="5528" y="3789"/>
                    <a:pt x="5715" y="3737"/>
                  </a:cubicBezTo>
                  <a:cubicBezTo>
                    <a:pt x="6017" y="3653"/>
                    <a:pt x="6241" y="3521"/>
                    <a:pt x="6406" y="3369"/>
                  </a:cubicBezTo>
                  <a:cubicBezTo>
                    <a:pt x="6403" y="2372"/>
                    <a:pt x="6427" y="1194"/>
                    <a:pt x="6447" y="449"/>
                  </a:cubicBezTo>
                  <a:lnTo>
                    <a:pt x="6447" y="449"/>
                  </a:lnTo>
                  <a:cubicBezTo>
                    <a:pt x="6017" y="482"/>
                    <a:pt x="5587" y="498"/>
                    <a:pt x="5154" y="498"/>
                  </a:cubicBezTo>
                  <a:cubicBezTo>
                    <a:pt x="3533" y="498"/>
                    <a:pt x="1873" y="282"/>
                    <a:pt x="1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1352;p34">
              <a:extLst>
                <a:ext uri="{FF2B5EF4-FFF2-40B4-BE49-F238E27FC236}">
                  <a16:creationId xmlns:a16="http://schemas.microsoft.com/office/drawing/2014/main" id="{DABA3053-4C34-4209-E5A3-D8F34340F780}"/>
                </a:ext>
              </a:extLst>
            </p:cNvPr>
            <p:cNvSpPr/>
            <p:nvPr/>
          </p:nvSpPr>
          <p:spPr>
            <a:xfrm>
              <a:off x="919684" y="4516984"/>
              <a:ext cx="304260" cy="65010"/>
            </a:xfrm>
            <a:custGeom>
              <a:avLst/>
              <a:gdLst/>
              <a:ahLst/>
              <a:cxnLst/>
              <a:rect l="l" t="t" r="r" b="b"/>
              <a:pathLst>
                <a:path w="7376" h="1576" extrusionOk="0">
                  <a:moveTo>
                    <a:pt x="4824" y="1"/>
                  </a:moveTo>
                  <a:cubicBezTo>
                    <a:pt x="4745" y="1"/>
                    <a:pt x="4664" y="2"/>
                    <a:pt x="4581" y="4"/>
                  </a:cubicBezTo>
                  <a:cubicBezTo>
                    <a:pt x="2564" y="59"/>
                    <a:pt x="0" y="1575"/>
                    <a:pt x="0" y="1575"/>
                  </a:cubicBezTo>
                  <a:cubicBezTo>
                    <a:pt x="0" y="1575"/>
                    <a:pt x="3105" y="917"/>
                    <a:pt x="7376" y="575"/>
                  </a:cubicBezTo>
                  <a:cubicBezTo>
                    <a:pt x="7376" y="575"/>
                    <a:pt x="6663" y="1"/>
                    <a:pt x="4824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1353;p34">
              <a:extLst>
                <a:ext uri="{FF2B5EF4-FFF2-40B4-BE49-F238E27FC236}">
                  <a16:creationId xmlns:a16="http://schemas.microsoft.com/office/drawing/2014/main" id="{CEF3D148-69BF-5F27-7496-0C9DFD675FC3}"/>
                </a:ext>
              </a:extLst>
            </p:cNvPr>
            <p:cNvSpPr/>
            <p:nvPr/>
          </p:nvSpPr>
          <p:spPr>
            <a:xfrm>
              <a:off x="541091" y="5571334"/>
              <a:ext cx="391463" cy="514594"/>
            </a:xfrm>
            <a:custGeom>
              <a:avLst/>
              <a:gdLst/>
              <a:ahLst/>
              <a:cxnLst/>
              <a:rect l="l" t="t" r="r" b="b"/>
              <a:pathLst>
                <a:path w="9490" h="12475" extrusionOk="0">
                  <a:moveTo>
                    <a:pt x="9490" y="1"/>
                  </a:moveTo>
                  <a:cubicBezTo>
                    <a:pt x="9490" y="1"/>
                    <a:pt x="8940" y="1550"/>
                    <a:pt x="8659" y="4085"/>
                  </a:cubicBezTo>
                  <a:cubicBezTo>
                    <a:pt x="8378" y="6619"/>
                    <a:pt x="8130" y="9153"/>
                    <a:pt x="7289" y="10581"/>
                  </a:cubicBezTo>
                  <a:cubicBezTo>
                    <a:pt x="6450" y="12010"/>
                    <a:pt x="1" y="12474"/>
                    <a:pt x="1" y="12474"/>
                  </a:cubicBezTo>
                  <a:cubicBezTo>
                    <a:pt x="1" y="12474"/>
                    <a:pt x="4024" y="12339"/>
                    <a:pt x="5736" y="12097"/>
                  </a:cubicBezTo>
                  <a:cubicBezTo>
                    <a:pt x="7446" y="11856"/>
                    <a:pt x="8865" y="11341"/>
                    <a:pt x="8828" y="10046"/>
                  </a:cubicBezTo>
                  <a:cubicBezTo>
                    <a:pt x="8792" y="8752"/>
                    <a:pt x="9490" y="2"/>
                    <a:pt x="949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1354;p34">
              <a:extLst>
                <a:ext uri="{FF2B5EF4-FFF2-40B4-BE49-F238E27FC236}">
                  <a16:creationId xmlns:a16="http://schemas.microsoft.com/office/drawing/2014/main" id="{7A3A4A12-B731-5899-7602-AA8B6F64FC4B}"/>
                </a:ext>
              </a:extLst>
            </p:cNvPr>
            <p:cNvSpPr/>
            <p:nvPr/>
          </p:nvSpPr>
          <p:spPr>
            <a:xfrm>
              <a:off x="100417" y="4002555"/>
              <a:ext cx="471158" cy="1041769"/>
            </a:xfrm>
            <a:custGeom>
              <a:avLst/>
              <a:gdLst/>
              <a:ahLst/>
              <a:cxnLst/>
              <a:rect l="l" t="t" r="r" b="b"/>
              <a:pathLst>
                <a:path w="11422" h="25255" extrusionOk="0">
                  <a:moveTo>
                    <a:pt x="5207" y="0"/>
                  </a:moveTo>
                  <a:cubicBezTo>
                    <a:pt x="5207" y="0"/>
                    <a:pt x="4682" y="683"/>
                    <a:pt x="4366" y="1788"/>
                  </a:cubicBezTo>
                  <a:cubicBezTo>
                    <a:pt x="4053" y="2894"/>
                    <a:pt x="579" y="19104"/>
                    <a:pt x="290" y="20621"/>
                  </a:cubicBezTo>
                  <a:cubicBezTo>
                    <a:pt x="1" y="22138"/>
                    <a:pt x="354" y="23588"/>
                    <a:pt x="1248" y="24298"/>
                  </a:cubicBezTo>
                  <a:cubicBezTo>
                    <a:pt x="2120" y="24990"/>
                    <a:pt x="3386" y="25255"/>
                    <a:pt x="4336" y="25255"/>
                  </a:cubicBezTo>
                  <a:cubicBezTo>
                    <a:pt x="4361" y="25255"/>
                    <a:pt x="4385" y="25254"/>
                    <a:pt x="4410" y="25254"/>
                  </a:cubicBezTo>
                  <a:cubicBezTo>
                    <a:pt x="5368" y="25240"/>
                    <a:pt x="7001" y="24121"/>
                    <a:pt x="7398" y="23491"/>
                  </a:cubicBezTo>
                  <a:cubicBezTo>
                    <a:pt x="7793" y="22858"/>
                    <a:pt x="11386" y="12373"/>
                    <a:pt x="11405" y="11934"/>
                  </a:cubicBezTo>
                  <a:cubicBezTo>
                    <a:pt x="11422" y="11494"/>
                    <a:pt x="11210" y="9715"/>
                    <a:pt x="10507" y="6915"/>
                  </a:cubicBezTo>
                  <a:cubicBezTo>
                    <a:pt x="9805" y="4114"/>
                    <a:pt x="7159" y="686"/>
                    <a:pt x="5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1355;p34">
              <a:extLst>
                <a:ext uri="{FF2B5EF4-FFF2-40B4-BE49-F238E27FC236}">
                  <a16:creationId xmlns:a16="http://schemas.microsoft.com/office/drawing/2014/main" id="{85E53E0A-9925-12A4-02C8-6BFDF9BF66BE}"/>
                </a:ext>
              </a:extLst>
            </p:cNvPr>
            <p:cNvSpPr/>
            <p:nvPr/>
          </p:nvSpPr>
          <p:spPr>
            <a:xfrm>
              <a:off x="106646" y="4002555"/>
              <a:ext cx="424669" cy="935179"/>
            </a:xfrm>
            <a:custGeom>
              <a:avLst/>
              <a:gdLst/>
              <a:ahLst/>
              <a:cxnLst/>
              <a:rect l="l" t="t" r="r" b="b"/>
              <a:pathLst>
                <a:path w="10295" h="22671" extrusionOk="0">
                  <a:moveTo>
                    <a:pt x="5056" y="0"/>
                  </a:moveTo>
                  <a:cubicBezTo>
                    <a:pt x="5056" y="0"/>
                    <a:pt x="4527" y="680"/>
                    <a:pt x="4214" y="1786"/>
                  </a:cubicBezTo>
                  <a:cubicBezTo>
                    <a:pt x="3899" y="2892"/>
                    <a:pt x="427" y="19103"/>
                    <a:pt x="138" y="20620"/>
                  </a:cubicBezTo>
                  <a:cubicBezTo>
                    <a:pt x="1" y="21342"/>
                    <a:pt x="9" y="22050"/>
                    <a:pt x="152" y="22671"/>
                  </a:cubicBezTo>
                  <a:lnTo>
                    <a:pt x="6591" y="16669"/>
                  </a:lnTo>
                  <a:cubicBezTo>
                    <a:pt x="6591" y="16669"/>
                    <a:pt x="4603" y="16366"/>
                    <a:pt x="4805" y="15395"/>
                  </a:cubicBezTo>
                  <a:cubicBezTo>
                    <a:pt x="5005" y="14426"/>
                    <a:pt x="6192" y="7808"/>
                    <a:pt x="6657" y="6425"/>
                  </a:cubicBezTo>
                  <a:cubicBezTo>
                    <a:pt x="6885" y="5752"/>
                    <a:pt x="7402" y="5294"/>
                    <a:pt x="8080" y="5294"/>
                  </a:cubicBezTo>
                  <a:cubicBezTo>
                    <a:pt x="8712" y="5294"/>
                    <a:pt x="9484" y="5691"/>
                    <a:pt x="10294" y="6681"/>
                  </a:cubicBezTo>
                  <a:cubicBezTo>
                    <a:pt x="9507" y="3928"/>
                    <a:pt x="6953" y="668"/>
                    <a:pt x="5056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1356;p34">
              <a:extLst>
                <a:ext uri="{FF2B5EF4-FFF2-40B4-BE49-F238E27FC236}">
                  <a16:creationId xmlns:a16="http://schemas.microsoft.com/office/drawing/2014/main" id="{D268EBB0-1A58-10A2-3E81-4846D42EE190}"/>
                </a:ext>
              </a:extLst>
            </p:cNvPr>
            <p:cNvSpPr/>
            <p:nvPr/>
          </p:nvSpPr>
          <p:spPr>
            <a:xfrm>
              <a:off x="643598" y="4479240"/>
              <a:ext cx="319605" cy="312221"/>
            </a:xfrm>
            <a:custGeom>
              <a:avLst/>
              <a:gdLst/>
              <a:ahLst/>
              <a:cxnLst/>
              <a:rect l="l" t="t" r="r" b="b"/>
              <a:pathLst>
                <a:path w="7748" h="7569" extrusionOk="0">
                  <a:moveTo>
                    <a:pt x="5670" y="0"/>
                  </a:moveTo>
                  <a:cubicBezTo>
                    <a:pt x="5185" y="0"/>
                    <a:pt x="4653" y="110"/>
                    <a:pt x="4292" y="240"/>
                  </a:cubicBezTo>
                  <a:cubicBezTo>
                    <a:pt x="3649" y="473"/>
                    <a:pt x="292" y="3152"/>
                    <a:pt x="292" y="3152"/>
                  </a:cubicBezTo>
                  <a:cubicBezTo>
                    <a:pt x="292" y="3152"/>
                    <a:pt x="0" y="4305"/>
                    <a:pt x="500" y="5555"/>
                  </a:cubicBezTo>
                  <a:cubicBezTo>
                    <a:pt x="998" y="6803"/>
                    <a:pt x="1424" y="7481"/>
                    <a:pt x="1997" y="7565"/>
                  </a:cubicBezTo>
                  <a:cubicBezTo>
                    <a:pt x="2011" y="7567"/>
                    <a:pt x="2027" y="7568"/>
                    <a:pt x="2042" y="7568"/>
                  </a:cubicBezTo>
                  <a:cubicBezTo>
                    <a:pt x="2631" y="7568"/>
                    <a:pt x="3765" y="6046"/>
                    <a:pt x="4485" y="5473"/>
                  </a:cubicBezTo>
                  <a:cubicBezTo>
                    <a:pt x="5223" y="4883"/>
                    <a:pt x="6362" y="4206"/>
                    <a:pt x="6795" y="3973"/>
                  </a:cubicBezTo>
                  <a:cubicBezTo>
                    <a:pt x="7226" y="3740"/>
                    <a:pt x="7747" y="2596"/>
                    <a:pt x="7744" y="2016"/>
                  </a:cubicBezTo>
                  <a:cubicBezTo>
                    <a:pt x="7739" y="1434"/>
                    <a:pt x="7099" y="658"/>
                    <a:pt x="6617" y="249"/>
                  </a:cubicBezTo>
                  <a:cubicBezTo>
                    <a:pt x="6403" y="68"/>
                    <a:pt x="6051" y="0"/>
                    <a:pt x="5670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1357;p34">
              <a:extLst>
                <a:ext uri="{FF2B5EF4-FFF2-40B4-BE49-F238E27FC236}">
                  <a16:creationId xmlns:a16="http://schemas.microsoft.com/office/drawing/2014/main" id="{E6EFE12A-014A-5EC5-78D6-EF8B821B479E}"/>
                </a:ext>
              </a:extLst>
            </p:cNvPr>
            <p:cNvSpPr/>
            <p:nvPr/>
          </p:nvSpPr>
          <p:spPr>
            <a:xfrm>
              <a:off x="858345" y="4476518"/>
              <a:ext cx="210169" cy="225968"/>
            </a:xfrm>
            <a:custGeom>
              <a:avLst/>
              <a:gdLst/>
              <a:ahLst/>
              <a:cxnLst/>
              <a:rect l="l" t="t" r="r" b="b"/>
              <a:pathLst>
                <a:path w="5095" h="5478" extrusionOk="0">
                  <a:moveTo>
                    <a:pt x="1133" y="1"/>
                  </a:moveTo>
                  <a:cubicBezTo>
                    <a:pt x="860" y="1"/>
                    <a:pt x="599" y="13"/>
                    <a:pt x="401" y="28"/>
                  </a:cubicBezTo>
                  <a:cubicBezTo>
                    <a:pt x="401" y="28"/>
                    <a:pt x="0" y="878"/>
                    <a:pt x="50" y="1281"/>
                  </a:cubicBezTo>
                  <a:cubicBezTo>
                    <a:pt x="97" y="1686"/>
                    <a:pt x="436" y="1817"/>
                    <a:pt x="691" y="2050"/>
                  </a:cubicBezTo>
                  <a:cubicBezTo>
                    <a:pt x="947" y="2286"/>
                    <a:pt x="1709" y="2889"/>
                    <a:pt x="2095" y="3012"/>
                  </a:cubicBezTo>
                  <a:cubicBezTo>
                    <a:pt x="2482" y="3132"/>
                    <a:pt x="2993" y="3651"/>
                    <a:pt x="3217" y="4348"/>
                  </a:cubicBezTo>
                  <a:cubicBezTo>
                    <a:pt x="3440" y="5044"/>
                    <a:pt x="3783" y="5389"/>
                    <a:pt x="4151" y="5470"/>
                  </a:cubicBezTo>
                  <a:cubicBezTo>
                    <a:pt x="4174" y="5475"/>
                    <a:pt x="4199" y="5478"/>
                    <a:pt x="4224" y="5478"/>
                  </a:cubicBezTo>
                  <a:cubicBezTo>
                    <a:pt x="4593" y="5478"/>
                    <a:pt x="5095" y="4923"/>
                    <a:pt x="4868" y="4477"/>
                  </a:cubicBezTo>
                  <a:cubicBezTo>
                    <a:pt x="4626" y="4001"/>
                    <a:pt x="4426" y="2549"/>
                    <a:pt x="4116" y="1971"/>
                  </a:cubicBezTo>
                  <a:cubicBezTo>
                    <a:pt x="3804" y="1393"/>
                    <a:pt x="2864" y="405"/>
                    <a:pt x="2465" y="186"/>
                  </a:cubicBezTo>
                  <a:cubicBezTo>
                    <a:pt x="2205" y="43"/>
                    <a:pt x="1648" y="1"/>
                    <a:pt x="1133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1358;p34">
              <a:extLst>
                <a:ext uri="{FF2B5EF4-FFF2-40B4-BE49-F238E27FC236}">
                  <a16:creationId xmlns:a16="http://schemas.microsoft.com/office/drawing/2014/main" id="{7F342176-1506-9BB5-7D63-4BC9536BFCF0}"/>
                </a:ext>
              </a:extLst>
            </p:cNvPr>
            <p:cNvSpPr/>
            <p:nvPr/>
          </p:nvSpPr>
          <p:spPr>
            <a:xfrm>
              <a:off x="1018271" y="4826441"/>
              <a:ext cx="76436" cy="83449"/>
            </a:xfrm>
            <a:custGeom>
              <a:avLst/>
              <a:gdLst/>
              <a:ahLst/>
              <a:cxnLst/>
              <a:rect l="l" t="t" r="r" b="b"/>
              <a:pathLst>
                <a:path w="1853" h="2023" extrusionOk="0">
                  <a:moveTo>
                    <a:pt x="1306" y="1"/>
                  </a:moveTo>
                  <a:cubicBezTo>
                    <a:pt x="1234" y="1"/>
                    <a:pt x="1158" y="8"/>
                    <a:pt x="1078" y="26"/>
                  </a:cubicBezTo>
                  <a:cubicBezTo>
                    <a:pt x="703" y="109"/>
                    <a:pt x="0" y="589"/>
                    <a:pt x="89" y="734"/>
                  </a:cubicBezTo>
                  <a:cubicBezTo>
                    <a:pt x="175" y="877"/>
                    <a:pt x="1552" y="2022"/>
                    <a:pt x="1724" y="2022"/>
                  </a:cubicBezTo>
                  <a:cubicBezTo>
                    <a:pt x="1728" y="2022"/>
                    <a:pt x="1731" y="2022"/>
                    <a:pt x="1734" y="2021"/>
                  </a:cubicBezTo>
                  <a:cubicBezTo>
                    <a:pt x="1853" y="1967"/>
                    <a:pt x="1751" y="95"/>
                    <a:pt x="1751" y="95"/>
                  </a:cubicBezTo>
                  <a:cubicBezTo>
                    <a:pt x="1751" y="95"/>
                    <a:pt x="1566" y="1"/>
                    <a:pt x="1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1359;p34">
              <a:extLst>
                <a:ext uri="{FF2B5EF4-FFF2-40B4-BE49-F238E27FC236}">
                  <a16:creationId xmlns:a16="http://schemas.microsoft.com/office/drawing/2014/main" id="{42C3CDF2-6179-9939-11C3-49D6EB0C10AE}"/>
                </a:ext>
              </a:extLst>
            </p:cNvPr>
            <p:cNvSpPr/>
            <p:nvPr/>
          </p:nvSpPr>
          <p:spPr>
            <a:xfrm>
              <a:off x="810041" y="4352809"/>
              <a:ext cx="280459" cy="509396"/>
            </a:xfrm>
            <a:custGeom>
              <a:avLst/>
              <a:gdLst/>
              <a:ahLst/>
              <a:cxnLst/>
              <a:rect l="l" t="t" r="r" b="b"/>
              <a:pathLst>
                <a:path w="6799" h="12349" extrusionOk="0">
                  <a:moveTo>
                    <a:pt x="1081" y="1"/>
                  </a:moveTo>
                  <a:cubicBezTo>
                    <a:pt x="956" y="1"/>
                    <a:pt x="800" y="25"/>
                    <a:pt x="627" y="107"/>
                  </a:cubicBezTo>
                  <a:cubicBezTo>
                    <a:pt x="196" y="309"/>
                    <a:pt x="0" y="773"/>
                    <a:pt x="0" y="773"/>
                  </a:cubicBezTo>
                  <a:lnTo>
                    <a:pt x="5145" y="12184"/>
                  </a:lnTo>
                  <a:cubicBezTo>
                    <a:pt x="5145" y="12184"/>
                    <a:pt x="5349" y="12348"/>
                    <a:pt x="5657" y="12348"/>
                  </a:cubicBezTo>
                  <a:cubicBezTo>
                    <a:pt x="5800" y="12348"/>
                    <a:pt x="5966" y="12313"/>
                    <a:pt x="6144" y="12209"/>
                  </a:cubicBezTo>
                  <a:cubicBezTo>
                    <a:pt x="6634" y="12047"/>
                    <a:pt x="6799" y="11577"/>
                    <a:pt x="6799" y="11577"/>
                  </a:cubicBezTo>
                  <a:lnTo>
                    <a:pt x="1383" y="55"/>
                  </a:lnTo>
                  <a:cubicBezTo>
                    <a:pt x="1383" y="55"/>
                    <a:pt x="1266" y="1"/>
                    <a:pt x="1081" y="1"/>
                  </a:cubicBez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1360;p34">
              <a:extLst>
                <a:ext uri="{FF2B5EF4-FFF2-40B4-BE49-F238E27FC236}">
                  <a16:creationId xmlns:a16="http://schemas.microsoft.com/office/drawing/2014/main" id="{208C281F-FB46-EDFA-30C1-A25294105C51}"/>
                </a:ext>
              </a:extLst>
            </p:cNvPr>
            <p:cNvSpPr/>
            <p:nvPr/>
          </p:nvSpPr>
          <p:spPr>
            <a:xfrm>
              <a:off x="834008" y="4518180"/>
              <a:ext cx="165536" cy="248779"/>
            </a:xfrm>
            <a:custGeom>
              <a:avLst/>
              <a:gdLst/>
              <a:ahLst/>
              <a:cxnLst/>
              <a:rect l="l" t="t" r="r" b="b"/>
              <a:pathLst>
                <a:path w="4013" h="6031" extrusionOk="0">
                  <a:moveTo>
                    <a:pt x="634" y="0"/>
                  </a:moveTo>
                  <a:cubicBezTo>
                    <a:pt x="634" y="0"/>
                    <a:pt x="246" y="672"/>
                    <a:pt x="147" y="954"/>
                  </a:cubicBezTo>
                  <a:cubicBezTo>
                    <a:pt x="50" y="1236"/>
                    <a:pt x="0" y="1528"/>
                    <a:pt x="198" y="1680"/>
                  </a:cubicBezTo>
                  <a:cubicBezTo>
                    <a:pt x="395" y="1833"/>
                    <a:pt x="1142" y="2774"/>
                    <a:pt x="1432" y="3217"/>
                  </a:cubicBezTo>
                  <a:cubicBezTo>
                    <a:pt x="1724" y="3660"/>
                    <a:pt x="2349" y="6030"/>
                    <a:pt x="2515" y="6030"/>
                  </a:cubicBezTo>
                  <a:cubicBezTo>
                    <a:pt x="2515" y="6030"/>
                    <a:pt x="2516" y="6030"/>
                    <a:pt x="2516" y="6030"/>
                  </a:cubicBezTo>
                  <a:cubicBezTo>
                    <a:pt x="2681" y="6017"/>
                    <a:pt x="3320" y="5597"/>
                    <a:pt x="3461" y="5096"/>
                  </a:cubicBezTo>
                  <a:cubicBezTo>
                    <a:pt x="3604" y="4595"/>
                    <a:pt x="4013" y="3255"/>
                    <a:pt x="3777" y="2715"/>
                  </a:cubicBezTo>
                  <a:cubicBezTo>
                    <a:pt x="3539" y="2173"/>
                    <a:pt x="2939" y="1219"/>
                    <a:pt x="2491" y="864"/>
                  </a:cubicBezTo>
                  <a:cubicBezTo>
                    <a:pt x="2043" y="511"/>
                    <a:pt x="1379" y="361"/>
                    <a:pt x="634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1361;p34">
              <a:extLst>
                <a:ext uri="{FF2B5EF4-FFF2-40B4-BE49-F238E27FC236}">
                  <a16:creationId xmlns:a16="http://schemas.microsoft.com/office/drawing/2014/main" id="{8F5B36D5-ACAB-B05E-3804-5FCF680FAD6C}"/>
                </a:ext>
              </a:extLst>
            </p:cNvPr>
            <p:cNvSpPr/>
            <p:nvPr/>
          </p:nvSpPr>
          <p:spPr>
            <a:xfrm>
              <a:off x="795810" y="4568753"/>
              <a:ext cx="163474" cy="250057"/>
            </a:xfrm>
            <a:custGeom>
              <a:avLst/>
              <a:gdLst/>
              <a:ahLst/>
              <a:cxnLst/>
              <a:rect l="l" t="t" r="r" b="b"/>
              <a:pathLst>
                <a:path w="3963" h="6062" extrusionOk="0">
                  <a:moveTo>
                    <a:pt x="966" y="0"/>
                  </a:moveTo>
                  <a:cubicBezTo>
                    <a:pt x="745" y="0"/>
                    <a:pt x="494" y="25"/>
                    <a:pt x="225" y="75"/>
                  </a:cubicBezTo>
                  <a:cubicBezTo>
                    <a:pt x="225" y="75"/>
                    <a:pt x="1" y="1017"/>
                    <a:pt x="35" y="1259"/>
                  </a:cubicBezTo>
                  <a:cubicBezTo>
                    <a:pt x="71" y="1498"/>
                    <a:pt x="475" y="1758"/>
                    <a:pt x="698" y="1944"/>
                  </a:cubicBezTo>
                  <a:cubicBezTo>
                    <a:pt x="919" y="2132"/>
                    <a:pt x="2079" y="3440"/>
                    <a:pt x="2138" y="3627"/>
                  </a:cubicBezTo>
                  <a:cubicBezTo>
                    <a:pt x="2200" y="3814"/>
                    <a:pt x="2305" y="5020"/>
                    <a:pt x="2483" y="5406"/>
                  </a:cubicBezTo>
                  <a:cubicBezTo>
                    <a:pt x="2660" y="5792"/>
                    <a:pt x="2880" y="5984"/>
                    <a:pt x="3174" y="6048"/>
                  </a:cubicBezTo>
                  <a:cubicBezTo>
                    <a:pt x="3214" y="6057"/>
                    <a:pt x="3256" y="6062"/>
                    <a:pt x="3298" y="6062"/>
                  </a:cubicBezTo>
                  <a:cubicBezTo>
                    <a:pt x="3562" y="6062"/>
                    <a:pt x="3842" y="5893"/>
                    <a:pt x="3865" y="5634"/>
                  </a:cubicBezTo>
                  <a:cubicBezTo>
                    <a:pt x="3893" y="5335"/>
                    <a:pt x="3733" y="4945"/>
                    <a:pt x="3731" y="4583"/>
                  </a:cubicBezTo>
                  <a:cubicBezTo>
                    <a:pt x="3730" y="4221"/>
                    <a:pt x="3963" y="2469"/>
                    <a:pt x="3613" y="1923"/>
                  </a:cubicBezTo>
                  <a:cubicBezTo>
                    <a:pt x="3261" y="1380"/>
                    <a:pt x="1927" y="264"/>
                    <a:pt x="1645" y="122"/>
                  </a:cubicBezTo>
                  <a:cubicBezTo>
                    <a:pt x="1485" y="41"/>
                    <a:pt x="1250" y="0"/>
                    <a:pt x="96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1362;p34">
              <a:extLst>
                <a:ext uri="{FF2B5EF4-FFF2-40B4-BE49-F238E27FC236}">
                  <a16:creationId xmlns:a16="http://schemas.microsoft.com/office/drawing/2014/main" id="{DE47B9F1-B611-A8E7-7CD5-C87EA592CBF3}"/>
                </a:ext>
              </a:extLst>
            </p:cNvPr>
            <p:cNvSpPr/>
            <p:nvPr/>
          </p:nvSpPr>
          <p:spPr>
            <a:xfrm>
              <a:off x="97365" y="4556708"/>
              <a:ext cx="687803" cy="526309"/>
            </a:xfrm>
            <a:custGeom>
              <a:avLst/>
              <a:gdLst/>
              <a:ahLst/>
              <a:cxnLst/>
              <a:rect l="l" t="t" r="r" b="b"/>
              <a:pathLst>
                <a:path w="16674" h="12759" extrusionOk="0">
                  <a:moveTo>
                    <a:pt x="12729" y="0"/>
                  </a:moveTo>
                  <a:cubicBezTo>
                    <a:pt x="11946" y="0"/>
                    <a:pt x="1844" y="5357"/>
                    <a:pt x="1844" y="5357"/>
                  </a:cubicBezTo>
                  <a:cubicBezTo>
                    <a:pt x="364" y="6600"/>
                    <a:pt x="0" y="9000"/>
                    <a:pt x="413" y="10353"/>
                  </a:cubicBezTo>
                  <a:cubicBezTo>
                    <a:pt x="824" y="11689"/>
                    <a:pt x="1638" y="12759"/>
                    <a:pt x="3214" y="12759"/>
                  </a:cubicBezTo>
                  <a:cubicBezTo>
                    <a:pt x="3235" y="12759"/>
                    <a:pt x="3255" y="12759"/>
                    <a:pt x="3276" y="12758"/>
                  </a:cubicBezTo>
                  <a:cubicBezTo>
                    <a:pt x="4893" y="12731"/>
                    <a:pt x="15755" y="8167"/>
                    <a:pt x="16031" y="7918"/>
                  </a:cubicBezTo>
                  <a:cubicBezTo>
                    <a:pt x="16309" y="7667"/>
                    <a:pt x="16673" y="6058"/>
                    <a:pt x="15682" y="3462"/>
                  </a:cubicBezTo>
                  <a:cubicBezTo>
                    <a:pt x="14690" y="868"/>
                    <a:pt x="13512" y="0"/>
                    <a:pt x="1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1363;p34">
              <a:extLst>
                <a:ext uri="{FF2B5EF4-FFF2-40B4-BE49-F238E27FC236}">
                  <a16:creationId xmlns:a16="http://schemas.microsoft.com/office/drawing/2014/main" id="{8997BA87-199E-DC87-7855-23D97852450E}"/>
                </a:ext>
              </a:extLst>
            </p:cNvPr>
            <p:cNvSpPr/>
            <p:nvPr/>
          </p:nvSpPr>
          <p:spPr>
            <a:xfrm>
              <a:off x="776629" y="4613344"/>
              <a:ext cx="143839" cy="192844"/>
            </a:xfrm>
            <a:custGeom>
              <a:avLst/>
              <a:gdLst/>
              <a:ahLst/>
              <a:cxnLst/>
              <a:rect l="l" t="t" r="r" b="b"/>
              <a:pathLst>
                <a:path w="3487" h="4675" extrusionOk="0">
                  <a:moveTo>
                    <a:pt x="951" y="0"/>
                  </a:moveTo>
                  <a:cubicBezTo>
                    <a:pt x="710" y="0"/>
                    <a:pt x="465" y="25"/>
                    <a:pt x="350" y="86"/>
                  </a:cubicBezTo>
                  <a:cubicBezTo>
                    <a:pt x="105" y="217"/>
                    <a:pt x="0" y="1296"/>
                    <a:pt x="628" y="1857"/>
                  </a:cubicBezTo>
                  <a:cubicBezTo>
                    <a:pt x="628" y="1857"/>
                    <a:pt x="960" y="2019"/>
                    <a:pt x="1152" y="2089"/>
                  </a:cubicBezTo>
                  <a:cubicBezTo>
                    <a:pt x="1342" y="2161"/>
                    <a:pt x="1702" y="2627"/>
                    <a:pt x="1757" y="2857"/>
                  </a:cubicBezTo>
                  <a:cubicBezTo>
                    <a:pt x="1812" y="3085"/>
                    <a:pt x="1734" y="4014"/>
                    <a:pt x="2009" y="4320"/>
                  </a:cubicBezTo>
                  <a:cubicBezTo>
                    <a:pt x="2235" y="4573"/>
                    <a:pt x="2474" y="4675"/>
                    <a:pt x="2708" y="4675"/>
                  </a:cubicBezTo>
                  <a:cubicBezTo>
                    <a:pt x="2757" y="4675"/>
                    <a:pt x="2807" y="4670"/>
                    <a:pt x="2856" y="4661"/>
                  </a:cubicBezTo>
                  <a:cubicBezTo>
                    <a:pt x="3134" y="4612"/>
                    <a:pt x="3190" y="4278"/>
                    <a:pt x="3183" y="3963"/>
                  </a:cubicBezTo>
                  <a:cubicBezTo>
                    <a:pt x="3176" y="3647"/>
                    <a:pt x="3487" y="1948"/>
                    <a:pt x="3265" y="1672"/>
                  </a:cubicBezTo>
                  <a:cubicBezTo>
                    <a:pt x="3042" y="1395"/>
                    <a:pt x="1693" y="165"/>
                    <a:pt x="1561" y="77"/>
                  </a:cubicBezTo>
                  <a:cubicBezTo>
                    <a:pt x="1491" y="32"/>
                    <a:pt x="1223" y="0"/>
                    <a:pt x="951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1364;p34">
              <a:extLst>
                <a:ext uri="{FF2B5EF4-FFF2-40B4-BE49-F238E27FC236}">
                  <a16:creationId xmlns:a16="http://schemas.microsoft.com/office/drawing/2014/main" id="{F7A8CC29-97EB-C796-C1EC-6CAF1B74EC68}"/>
                </a:ext>
              </a:extLst>
            </p:cNvPr>
            <p:cNvSpPr/>
            <p:nvPr/>
          </p:nvSpPr>
          <p:spPr>
            <a:xfrm>
              <a:off x="833636" y="4613715"/>
              <a:ext cx="81469" cy="172590"/>
            </a:xfrm>
            <a:custGeom>
              <a:avLst/>
              <a:gdLst/>
              <a:ahLst/>
              <a:cxnLst/>
              <a:rect l="l" t="t" r="r" b="b"/>
              <a:pathLst>
                <a:path w="1975" h="4184" extrusionOk="0">
                  <a:moveTo>
                    <a:pt x="3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42" y="36"/>
                    <a:pt x="338" y="191"/>
                    <a:pt x="564" y="372"/>
                  </a:cubicBezTo>
                  <a:cubicBezTo>
                    <a:pt x="651" y="441"/>
                    <a:pt x="742" y="513"/>
                    <a:pt x="838" y="585"/>
                  </a:cubicBezTo>
                  <a:cubicBezTo>
                    <a:pt x="925" y="653"/>
                    <a:pt x="1235" y="894"/>
                    <a:pt x="1509" y="1199"/>
                  </a:cubicBezTo>
                  <a:cubicBezTo>
                    <a:pt x="1635" y="1338"/>
                    <a:pt x="1733" y="1471"/>
                    <a:pt x="1804" y="1594"/>
                  </a:cubicBezTo>
                  <a:cubicBezTo>
                    <a:pt x="1886" y="1736"/>
                    <a:pt x="1932" y="1867"/>
                    <a:pt x="1939" y="1982"/>
                  </a:cubicBezTo>
                  <a:cubicBezTo>
                    <a:pt x="1970" y="2468"/>
                    <a:pt x="1724" y="4167"/>
                    <a:pt x="1722" y="4184"/>
                  </a:cubicBezTo>
                  <a:cubicBezTo>
                    <a:pt x="1726" y="4166"/>
                    <a:pt x="1975" y="2468"/>
                    <a:pt x="1941" y="1982"/>
                  </a:cubicBezTo>
                  <a:cubicBezTo>
                    <a:pt x="1934" y="1866"/>
                    <a:pt x="1889" y="1735"/>
                    <a:pt x="1805" y="1592"/>
                  </a:cubicBezTo>
                  <a:cubicBezTo>
                    <a:pt x="1735" y="1468"/>
                    <a:pt x="1635" y="1337"/>
                    <a:pt x="1511" y="1197"/>
                  </a:cubicBezTo>
                  <a:cubicBezTo>
                    <a:pt x="1237" y="892"/>
                    <a:pt x="926" y="650"/>
                    <a:pt x="839" y="583"/>
                  </a:cubicBezTo>
                  <a:cubicBezTo>
                    <a:pt x="742" y="511"/>
                    <a:pt x="651" y="438"/>
                    <a:pt x="565" y="370"/>
                  </a:cubicBezTo>
                  <a:cubicBezTo>
                    <a:pt x="340" y="190"/>
                    <a:pt x="143" y="35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lose/>
                  <a:moveTo>
                    <a:pt x="1723" y="4183"/>
                  </a:moveTo>
                  <a:cubicBezTo>
                    <a:pt x="1723" y="4183"/>
                    <a:pt x="1723" y="4183"/>
                    <a:pt x="1722" y="4184"/>
                  </a:cubicBezTo>
                  <a:cubicBezTo>
                    <a:pt x="1723" y="4184"/>
                    <a:pt x="1723" y="4183"/>
                    <a:pt x="1723" y="4183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1365;p34">
              <a:extLst>
                <a:ext uri="{FF2B5EF4-FFF2-40B4-BE49-F238E27FC236}">
                  <a16:creationId xmlns:a16="http://schemas.microsoft.com/office/drawing/2014/main" id="{C29FD3EA-9559-4013-40DB-26F674E75519}"/>
                </a:ext>
              </a:extLst>
            </p:cNvPr>
            <p:cNvSpPr/>
            <p:nvPr/>
          </p:nvSpPr>
          <p:spPr>
            <a:xfrm>
              <a:off x="104089" y="4726493"/>
              <a:ext cx="678439" cy="356606"/>
            </a:xfrm>
            <a:custGeom>
              <a:avLst/>
              <a:gdLst/>
              <a:ahLst/>
              <a:cxnLst/>
              <a:rect l="l" t="t" r="r" b="b"/>
              <a:pathLst>
                <a:path w="16447" h="8645" extrusionOk="0">
                  <a:moveTo>
                    <a:pt x="15747" y="1"/>
                  </a:moveTo>
                  <a:cubicBezTo>
                    <a:pt x="14562" y="512"/>
                    <a:pt x="3985" y="5060"/>
                    <a:pt x="2601" y="5198"/>
                  </a:cubicBezTo>
                  <a:cubicBezTo>
                    <a:pt x="2435" y="5215"/>
                    <a:pt x="2273" y="5224"/>
                    <a:pt x="2118" y="5224"/>
                  </a:cubicBezTo>
                  <a:cubicBezTo>
                    <a:pt x="1079" y="5224"/>
                    <a:pt x="325" y="4798"/>
                    <a:pt x="442" y="3085"/>
                  </a:cubicBezTo>
                  <a:lnTo>
                    <a:pt x="442" y="3085"/>
                  </a:lnTo>
                  <a:cubicBezTo>
                    <a:pt x="37" y="4191"/>
                    <a:pt x="1" y="5410"/>
                    <a:pt x="255" y="6238"/>
                  </a:cubicBezTo>
                  <a:cubicBezTo>
                    <a:pt x="666" y="7574"/>
                    <a:pt x="1478" y="8644"/>
                    <a:pt x="3054" y="8644"/>
                  </a:cubicBezTo>
                  <a:cubicBezTo>
                    <a:pt x="3075" y="8644"/>
                    <a:pt x="3095" y="8644"/>
                    <a:pt x="3116" y="8644"/>
                  </a:cubicBezTo>
                  <a:cubicBezTo>
                    <a:pt x="4734" y="8615"/>
                    <a:pt x="15593" y="4053"/>
                    <a:pt x="15871" y="3803"/>
                  </a:cubicBezTo>
                  <a:cubicBezTo>
                    <a:pt x="16122" y="3573"/>
                    <a:pt x="16447" y="2212"/>
                    <a:pt x="15747" y="1"/>
                  </a:cubicBezTo>
                  <a:close/>
                </a:path>
              </a:pathLst>
            </a:custGeom>
            <a:solidFill>
              <a:srgbClr val="D9E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1366;p34">
              <a:extLst>
                <a:ext uri="{FF2B5EF4-FFF2-40B4-BE49-F238E27FC236}">
                  <a16:creationId xmlns:a16="http://schemas.microsoft.com/office/drawing/2014/main" id="{4192EA3F-7F22-66AA-B29F-D33502BA826F}"/>
                </a:ext>
              </a:extLst>
            </p:cNvPr>
            <p:cNvSpPr/>
            <p:nvPr/>
          </p:nvSpPr>
          <p:spPr>
            <a:xfrm>
              <a:off x="370358" y="4025243"/>
              <a:ext cx="206704" cy="435930"/>
            </a:xfrm>
            <a:custGeom>
              <a:avLst/>
              <a:gdLst/>
              <a:ahLst/>
              <a:cxnLst/>
              <a:rect l="l" t="t" r="r" b="b"/>
              <a:pathLst>
                <a:path w="5011" h="10568" extrusionOk="0">
                  <a:moveTo>
                    <a:pt x="0" y="0"/>
                  </a:moveTo>
                  <a:cubicBezTo>
                    <a:pt x="0" y="1"/>
                    <a:pt x="964" y="1321"/>
                    <a:pt x="1781" y="2450"/>
                  </a:cubicBezTo>
                  <a:cubicBezTo>
                    <a:pt x="2598" y="3580"/>
                    <a:pt x="4777" y="6070"/>
                    <a:pt x="4982" y="10568"/>
                  </a:cubicBezTo>
                  <a:cubicBezTo>
                    <a:pt x="4982" y="10568"/>
                    <a:pt x="5010" y="7007"/>
                    <a:pt x="4083" y="5202"/>
                  </a:cubicBezTo>
                  <a:cubicBezTo>
                    <a:pt x="3159" y="340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1367;p34">
              <a:extLst>
                <a:ext uri="{FF2B5EF4-FFF2-40B4-BE49-F238E27FC236}">
                  <a16:creationId xmlns:a16="http://schemas.microsoft.com/office/drawing/2014/main" id="{7756345E-ED34-09A0-3E74-69C6A98C9DAB}"/>
                </a:ext>
              </a:extLst>
            </p:cNvPr>
            <p:cNvSpPr/>
            <p:nvPr/>
          </p:nvSpPr>
          <p:spPr>
            <a:xfrm>
              <a:off x="102109" y="4678313"/>
              <a:ext cx="284584" cy="179314"/>
            </a:xfrm>
            <a:custGeom>
              <a:avLst/>
              <a:gdLst/>
              <a:ahLst/>
              <a:cxnLst/>
              <a:rect l="l" t="t" r="r" b="b"/>
              <a:pathLst>
                <a:path w="6899" h="4347" extrusionOk="0">
                  <a:moveTo>
                    <a:pt x="6898" y="1"/>
                  </a:moveTo>
                  <a:lnTo>
                    <a:pt x="6898" y="1"/>
                  </a:lnTo>
                  <a:cubicBezTo>
                    <a:pt x="6898" y="1"/>
                    <a:pt x="2728" y="1368"/>
                    <a:pt x="1364" y="2031"/>
                  </a:cubicBezTo>
                  <a:cubicBezTo>
                    <a:pt x="1" y="2695"/>
                    <a:pt x="442" y="4346"/>
                    <a:pt x="442" y="4346"/>
                  </a:cubicBezTo>
                  <a:cubicBezTo>
                    <a:pt x="442" y="4346"/>
                    <a:pt x="788" y="3280"/>
                    <a:pt x="1341" y="2892"/>
                  </a:cubicBezTo>
                  <a:cubicBezTo>
                    <a:pt x="1896" y="2505"/>
                    <a:pt x="4185" y="1087"/>
                    <a:pt x="6898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1368;p34">
              <a:extLst>
                <a:ext uri="{FF2B5EF4-FFF2-40B4-BE49-F238E27FC236}">
                  <a16:creationId xmlns:a16="http://schemas.microsoft.com/office/drawing/2014/main" id="{FF61FA10-24A7-7D11-F996-5EEB1FB68E92}"/>
                </a:ext>
              </a:extLst>
            </p:cNvPr>
            <p:cNvSpPr/>
            <p:nvPr/>
          </p:nvSpPr>
          <p:spPr>
            <a:xfrm>
              <a:off x="466883" y="4887244"/>
              <a:ext cx="473261" cy="131794"/>
            </a:xfrm>
            <a:custGeom>
              <a:avLst/>
              <a:gdLst/>
              <a:ahLst/>
              <a:cxnLst/>
              <a:rect l="l" t="t" r="r" b="b"/>
              <a:pathLst>
                <a:path w="11473" h="3195" extrusionOk="0">
                  <a:moveTo>
                    <a:pt x="11472" y="1"/>
                  </a:moveTo>
                  <a:lnTo>
                    <a:pt x="11472" y="1"/>
                  </a:lnTo>
                  <a:cubicBezTo>
                    <a:pt x="11472" y="1"/>
                    <a:pt x="11252" y="100"/>
                    <a:pt x="10902" y="249"/>
                  </a:cubicBezTo>
                  <a:lnTo>
                    <a:pt x="10902" y="249"/>
                  </a:lnTo>
                  <a:cubicBezTo>
                    <a:pt x="11294" y="98"/>
                    <a:pt x="11472" y="1"/>
                    <a:pt x="11472" y="1"/>
                  </a:cubicBezTo>
                  <a:close/>
                  <a:moveTo>
                    <a:pt x="10902" y="249"/>
                  </a:moveTo>
                  <a:lnTo>
                    <a:pt x="10902" y="249"/>
                  </a:lnTo>
                  <a:cubicBezTo>
                    <a:pt x="10531" y="392"/>
                    <a:pt x="9969" y="583"/>
                    <a:pt x="9187" y="788"/>
                  </a:cubicBezTo>
                  <a:cubicBezTo>
                    <a:pt x="7984" y="1101"/>
                    <a:pt x="5936" y="1141"/>
                    <a:pt x="4981" y="1141"/>
                  </a:cubicBezTo>
                  <a:cubicBezTo>
                    <a:pt x="4660" y="1141"/>
                    <a:pt x="4462" y="1136"/>
                    <a:pt x="4462" y="1136"/>
                  </a:cubicBezTo>
                  <a:cubicBezTo>
                    <a:pt x="4462" y="1136"/>
                    <a:pt x="1522" y="2567"/>
                    <a:pt x="1" y="3181"/>
                  </a:cubicBezTo>
                  <a:cubicBezTo>
                    <a:pt x="1" y="3181"/>
                    <a:pt x="137" y="3194"/>
                    <a:pt x="365" y="3194"/>
                  </a:cubicBezTo>
                  <a:cubicBezTo>
                    <a:pt x="774" y="3194"/>
                    <a:pt x="1477" y="3150"/>
                    <a:pt x="2226" y="2904"/>
                  </a:cubicBezTo>
                  <a:cubicBezTo>
                    <a:pt x="3395" y="2523"/>
                    <a:pt x="4462" y="1938"/>
                    <a:pt x="4462" y="1938"/>
                  </a:cubicBezTo>
                  <a:cubicBezTo>
                    <a:pt x="4462" y="1938"/>
                    <a:pt x="6000" y="1809"/>
                    <a:pt x="7530" y="1447"/>
                  </a:cubicBezTo>
                  <a:cubicBezTo>
                    <a:pt x="8598" y="1196"/>
                    <a:pt x="10094" y="591"/>
                    <a:pt x="10902" y="249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1369;p34">
              <a:extLst>
                <a:ext uri="{FF2B5EF4-FFF2-40B4-BE49-F238E27FC236}">
                  <a16:creationId xmlns:a16="http://schemas.microsoft.com/office/drawing/2014/main" id="{C79C1959-FA27-ADCD-86D1-24B22DA136C0}"/>
                </a:ext>
              </a:extLst>
            </p:cNvPr>
            <p:cNvSpPr/>
            <p:nvPr/>
          </p:nvSpPr>
          <p:spPr>
            <a:xfrm>
              <a:off x="1219571" y="3977516"/>
              <a:ext cx="144952" cy="242138"/>
            </a:xfrm>
            <a:custGeom>
              <a:avLst/>
              <a:gdLst/>
              <a:ahLst/>
              <a:cxnLst/>
              <a:rect l="l" t="t" r="r" b="b"/>
              <a:pathLst>
                <a:path w="3514" h="5870" extrusionOk="0">
                  <a:moveTo>
                    <a:pt x="0" y="1"/>
                  </a:moveTo>
                  <a:lnTo>
                    <a:pt x="0" y="1"/>
                  </a:lnTo>
                  <a:cubicBezTo>
                    <a:pt x="1965" y="2620"/>
                    <a:pt x="2754" y="4433"/>
                    <a:pt x="2796" y="4953"/>
                  </a:cubicBezTo>
                  <a:cubicBezTo>
                    <a:pt x="2840" y="5470"/>
                    <a:pt x="2630" y="5870"/>
                    <a:pt x="2630" y="5870"/>
                  </a:cubicBezTo>
                  <a:cubicBezTo>
                    <a:pt x="2630" y="5870"/>
                    <a:pt x="3513" y="5576"/>
                    <a:pt x="3206" y="4419"/>
                  </a:cubicBezTo>
                  <a:cubicBezTo>
                    <a:pt x="2899" y="326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1370;p34">
              <a:extLst>
                <a:ext uri="{FF2B5EF4-FFF2-40B4-BE49-F238E27FC236}">
                  <a16:creationId xmlns:a16="http://schemas.microsoft.com/office/drawing/2014/main" id="{8EE3EF92-52A0-2FDD-E33E-36FD5954F1B0}"/>
                </a:ext>
              </a:extLst>
            </p:cNvPr>
            <p:cNvSpPr/>
            <p:nvPr/>
          </p:nvSpPr>
          <p:spPr>
            <a:xfrm>
              <a:off x="200201" y="4641971"/>
              <a:ext cx="167846" cy="39518"/>
            </a:xfrm>
            <a:custGeom>
              <a:avLst/>
              <a:gdLst/>
              <a:ahLst/>
              <a:cxnLst/>
              <a:rect l="l" t="t" r="r" b="b"/>
              <a:pathLst>
                <a:path w="4069" h="958" extrusionOk="0">
                  <a:moveTo>
                    <a:pt x="1673" y="1"/>
                  </a:moveTo>
                  <a:cubicBezTo>
                    <a:pt x="1633" y="1"/>
                    <a:pt x="1593" y="2"/>
                    <a:pt x="1553" y="4"/>
                  </a:cubicBezTo>
                  <a:cubicBezTo>
                    <a:pt x="332" y="75"/>
                    <a:pt x="0" y="720"/>
                    <a:pt x="0" y="720"/>
                  </a:cubicBezTo>
                  <a:cubicBezTo>
                    <a:pt x="0" y="720"/>
                    <a:pt x="767" y="507"/>
                    <a:pt x="1779" y="507"/>
                  </a:cubicBezTo>
                  <a:cubicBezTo>
                    <a:pt x="2483" y="507"/>
                    <a:pt x="3305" y="610"/>
                    <a:pt x="4069" y="958"/>
                  </a:cubicBezTo>
                  <a:cubicBezTo>
                    <a:pt x="4069" y="958"/>
                    <a:pt x="2860" y="1"/>
                    <a:pt x="167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1371;p34">
              <a:extLst>
                <a:ext uri="{FF2B5EF4-FFF2-40B4-BE49-F238E27FC236}">
                  <a16:creationId xmlns:a16="http://schemas.microsoft.com/office/drawing/2014/main" id="{6D1535BE-4E13-72AE-FE54-DBA35257E891}"/>
                </a:ext>
              </a:extLst>
            </p:cNvPr>
            <p:cNvSpPr/>
            <p:nvPr/>
          </p:nvSpPr>
          <p:spPr>
            <a:xfrm>
              <a:off x="853973" y="4569660"/>
              <a:ext cx="99619" cy="186697"/>
            </a:xfrm>
            <a:custGeom>
              <a:avLst/>
              <a:gdLst/>
              <a:ahLst/>
              <a:cxnLst/>
              <a:rect l="l" t="t" r="r" b="b"/>
              <a:pathLst>
                <a:path w="2415" h="4526" extrusionOk="0">
                  <a:moveTo>
                    <a:pt x="2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178" y="29"/>
                    <a:pt x="672" y="361"/>
                    <a:pt x="1177" y="789"/>
                  </a:cubicBezTo>
                  <a:cubicBezTo>
                    <a:pt x="1438" y="1011"/>
                    <a:pt x="1675" y="1238"/>
                    <a:pt x="1863" y="1443"/>
                  </a:cubicBezTo>
                  <a:cubicBezTo>
                    <a:pt x="2077" y="1678"/>
                    <a:pt x="2218" y="1877"/>
                    <a:pt x="2282" y="2034"/>
                  </a:cubicBezTo>
                  <a:cubicBezTo>
                    <a:pt x="2344" y="2186"/>
                    <a:pt x="2383" y="2412"/>
                    <a:pt x="2399" y="2704"/>
                  </a:cubicBezTo>
                  <a:cubicBezTo>
                    <a:pt x="2411" y="2938"/>
                    <a:pt x="2409" y="3216"/>
                    <a:pt x="2392" y="3529"/>
                  </a:cubicBezTo>
                  <a:cubicBezTo>
                    <a:pt x="2362" y="4063"/>
                    <a:pt x="2299" y="4521"/>
                    <a:pt x="2299" y="4525"/>
                  </a:cubicBezTo>
                  <a:cubicBezTo>
                    <a:pt x="2300" y="4521"/>
                    <a:pt x="2363" y="4064"/>
                    <a:pt x="2395" y="3531"/>
                  </a:cubicBezTo>
                  <a:cubicBezTo>
                    <a:pt x="2413" y="3217"/>
                    <a:pt x="2414" y="2941"/>
                    <a:pt x="2402" y="2705"/>
                  </a:cubicBezTo>
                  <a:cubicBezTo>
                    <a:pt x="2387" y="2413"/>
                    <a:pt x="2348" y="2186"/>
                    <a:pt x="2286" y="2034"/>
                  </a:cubicBezTo>
                  <a:cubicBezTo>
                    <a:pt x="2221" y="1877"/>
                    <a:pt x="2080" y="1678"/>
                    <a:pt x="1864" y="1441"/>
                  </a:cubicBezTo>
                  <a:cubicBezTo>
                    <a:pt x="1678" y="1237"/>
                    <a:pt x="1441" y="1010"/>
                    <a:pt x="1178" y="787"/>
                  </a:cubicBezTo>
                  <a:cubicBezTo>
                    <a:pt x="673" y="356"/>
                    <a:pt x="178" y="26"/>
                    <a:pt x="2" y="1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1372;p34">
              <a:extLst>
                <a:ext uri="{FF2B5EF4-FFF2-40B4-BE49-F238E27FC236}">
                  <a16:creationId xmlns:a16="http://schemas.microsoft.com/office/drawing/2014/main" id="{4B3E2C46-E375-4E33-B6AA-D94B02F8A001}"/>
                </a:ext>
              </a:extLst>
            </p:cNvPr>
            <p:cNvSpPr/>
            <p:nvPr/>
          </p:nvSpPr>
          <p:spPr>
            <a:xfrm>
              <a:off x="1405361" y="4320098"/>
              <a:ext cx="178530" cy="113726"/>
            </a:xfrm>
            <a:custGeom>
              <a:avLst/>
              <a:gdLst/>
              <a:ahLst/>
              <a:cxnLst/>
              <a:rect l="l" t="t" r="r" b="b"/>
              <a:pathLst>
                <a:path w="4328" h="2757" extrusionOk="0">
                  <a:moveTo>
                    <a:pt x="2414" y="0"/>
                  </a:moveTo>
                  <a:cubicBezTo>
                    <a:pt x="1905" y="0"/>
                    <a:pt x="1419" y="246"/>
                    <a:pt x="1087" y="654"/>
                  </a:cubicBezTo>
                  <a:cubicBezTo>
                    <a:pt x="516" y="1358"/>
                    <a:pt x="1" y="2601"/>
                    <a:pt x="1" y="2601"/>
                  </a:cubicBezTo>
                  <a:lnTo>
                    <a:pt x="3477" y="2756"/>
                  </a:lnTo>
                  <a:cubicBezTo>
                    <a:pt x="3477" y="2756"/>
                    <a:pt x="4328" y="1111"/>
                    <a:pt x="3510" y="420"/>
                  </a:cubicBezTo>
                  <a:cubicBezTo>
                    <a:pt x="3166" y="130"/>
                    <a:pt x="2784" y="0"/>
                    <a:pt x="2414" y="0"/>
                  </a:cubicBezTo>
                  <a:close/>
                </a:path>
              </a:pathLst>
            </a:custGeom>
            <a:solidFill>
              <a:srgbClr val="F05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1373;p34">
              <a:extLst>
                <a:ext uri="{FF2B5EF4-FFF2-40B4-BE49-F238E27FC236}">
                  <a16:creationId xmlns:a16="http://schemas.microsoft.com/office/drawing/2014/main" id="{61218A56-AF68-1D62-92CF-372D938F1958}"/>
                </a:ext>
              </a:extLst>
            </p:cNvPr>
            <p:cNvSpPr/>
            <p:nvPr/>
          </p:nvSpPr>
          <p:spPr>
            <a:xfrm>
              <a:off x="930367" y="4380570"/>
              <a:ext cx="868395" cy="704426"/>
            </a:xfrm>
            <a:custGeom>
              <a:avLst/>
              <a:gdLst/>
              <a:ahLst/>
              <a:cxnLst/>
              <a:rect l="l" t="t" r="r" b="b"/>
              <a:pathLst>
                <a:path w="21052" h="17077" extrusionOk="0">
                  <a:moveTo>
                    <a:pt x="8659" y="1"/>
                  </a:moveTo>
                  <a:lnTo>
                    <a:pt x="1" y="17076"/>
                  </a:lnTo>
                  <a:lnTo>
                    <a:pt x="12633" y="16903"/>
                  </a:lnTo>
                  <a:lnTo>
                    <a:pt x="21052" y="1061"/>
                  </a:lnTo>
                  <a:lnTo>
                    <a:pt x="8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1374;p34">
              <a:extLst>
                <a:ext uri="{FF2B5EF4-FFF2-40B4-BE49-F238E27FC236}">
                  <a16:creationId xmlns:a16="http://schemas.microsoft.com/office/drawing/2014/main" id="{5B1ECFDB-F349-CF3E-9178-1B5DA7B10AF7}"/>
                </a:ext>
              </a:extLst>
            </p:cNvPr>
            <p:cNvSpPr/>
            <p:nvPr/>
          </p:nvSpPr>
          <p:spPr>
            <a:xfrm>
              <a:off x="941959" y="4397194"/>
              <a:ext cx="868354" cy="704426"/>
            </a:xfrm>
            <a:custGeom>
              <a:avLst/>
              <a:gdLst/>
              <a:ahLst/>
              <a:cxnLst/>
              <a:rect l="l" t="t" r="r" b="b"/>
              <a:pathLst>
                <a:path w="21051" h="17077" extrusionOk="0">
                  <a:moveTo>
                    <a:pt x="8657" y="0"/>
                  </a:moveTo>
                  <a:lnTo>
                    <a:pt x="1" y="17077"/>
                  </a:lnTo>
                  <a:lnTo>
                    <a:pt x="1" y="17077"/>
                  </a:lnTo>
                  <a:lnTo>
                    <a:pt x="12633" y="16902"/>
                  </a:lnTo>
                  <a:lnTo>
                    <a:pt x="21050" y="1058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1375;p34">
              <a:extLst>
                <a:ext uri="{FF2B5EF4-FFF2-40B4-BE49-F238E27FC236}">
                  <a16:creationId xmlns:a16="http://schemas.microsoft.com/office/drawing/2014/main" id="{3084A196-2A42-8B97-A6C6-5D945009DC86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1376;p34">
              <a:extLst>
                <a:ext uri="{FF2B5EF4-FFF2-40B4-BE49-F238E27FC236}">
                  <a16:creationId xmlns:a16="http://schemas.microsoft.com/office/drawing/2014/main" id="{2F2811BA-54B6-35C4-F9CB-07216514E4D1}"/>
                </a:ext>
              </a:extLst>
            </p:cNvPr>
            <p:cNvSpPr/>
            <p:nvPr/>
          </p:nvSpPr>
          <p:spPr>
            <a:xfrm>
              <a:off x="1488068" y="4342661"/>
              <a:ext cx="40508" cy="40466"/>
            </a:xfrm>
            <a:custGeom>
              <a:avLst/>
              <a:gdLst/>
              <a:ahLst/>
              <a:cxnLst/>
              <a:rect l="l" t="t" r="r" b="b"/>
              <a:pathLst>
                <a:path w="982" h="981" extrusionOk="0">
                  <a:moveTo>
                    <a:pt x="492" y="0"/>
                  </a:moveTo>
                  <a:cubicBezTo>
                    <a:pt x="219" y="0"/>
                    <a:pt x="1" y="217"/>
                    <a:pt x="1" y="490"/>
                  </a:cubicBezTo>
                  <a:cubicBezTo>
                    <a:pt x="1" y="762"/>
                    <a:pt x="221" y="981"/>
                    <a:pt x="492" y="981"/>
                  </a:cubicBezTo>
                  <a:cubicBezTo>
                    <a:pt x="763" y="981"/>
                    <a:pt x="981" y="759"/>
                    <a:pt x="981" y="490"/>
                  </a:cubicBezTo>
                  <a:cubicBezTo>
                    <a:pt x="981" y="220"/>
                    <a:pt x="763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1377;p34">
              <a:extLst>
                <a:ext uri="{FF2B5EF4-FFF2-40B4-BE49-F238E27FC236}">
                  <a16:creationId xmlns:a16="http://schemas.microsoft.com/office/drawing/2014/main" id="{D9441ED0-2670-59B8-38F5-0D375CECD7C7}"/>
                </a:ext>
              </a:extLst>
            </p:cNvPr>
            <p:cNvSpPr/>
            <p:nvPr/>
          </p:nvSpPr>
          <p:spPr>
            <a:xfrm>
              <a:off x="1579478" y="4596844"/>
              <a:ext cx="146685" cy="151470"/>
            </a:xfrm>
            <a:custGeom>
              <a:avLst/>
              <a:gdLst/>
              <a:ahLst/>
              <a:cxnLst/>
              <a:rect l="l" t="t" r="r" b="b"/>
              <a:pathLst>
                <a:path w="3556" h="3672" extrusionOk="0">
                  <a:moveTo>
                    <a:pt x="504" y="1"/>
                  </a:moveTo>
                  <a:cubicBezTo>
                    <a:pt x="196" y="1"/>
                    <a:pt x="0" y="584"/>
                    <a:pt x="107" y="874"/>
                  </a:cubicBezTo>
                  <a:cubicBezTo>
                    <a:pt x="226" y="1191"/>
                    <a:pt x="676" y="1340"/>
                    <a:pt x="1174" y="1712"/>
                  </a:cubicBezTo>
                  <a:cubicBezTo>
                    <a:pt x="1674" y="2084"/>
                    <a:pt x="1896" y="2327"/>
                    <a:pt x="1914" y="2700"/>
                  </a:cubicBezTo>
                  <a:cubicBezTo>
                    <a:pt x="1934" y="3072"/>
                    <a:pt x="2171" y="3552"/>
                    <a:pt x="2323" y="3610"/>
                  </a:cubicBezTo>
                  <a:cubicBezTo>
                    <a:pt x="2481" y="3666"/>
                    <a:pt x="2679" y="3672"/>
                    <a:pt x="2679" y="3672"/>
                  </a:cubicBezTo>
                  <a:cubicBezTo>
                    <a:pt x="3235" y="3432"/>
                    <a:pt x="3476" y="3119"/>
                    <a:pt x="3517" y="2670"/>
                  </a:cubicBezTo>
                  <a:cubicBezTo>
                    <a:pt x="3555" y="2218"/>
                    <a:pt x="3365" y="1522"/>
                    <a:pt x="3232" y="1163"/>
                  </a:cubicBezTo>
                  <a:cubicBezTo>
                    <a:pt x="3102" y="805"/>
                    <a:pt x="2747" y="523"/>
                    <a:pt x="2407" y="370"/>
                  </a:cubicBezTo>
                  <a:cubicBezTo>
                    <a:pt x="2067" y="216"/>
                    <a:pt x="958" y="147"/>
                    <a:pt x="595" y="18"/>
                  </a:cubicBezTo>
                  <a:cubicBezTo>
                    <a:pt x="564" y="6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1378;p34">
              <a:extLst>
                <a:ext uri="{FF2B5EF4-FFF2-40B4-BE49-F238E27FC236}">
                  <a16:creationId xmlns:a16="http://schemas.microsoft.com/office/drawing/2014/main" id="{630714BA-4816-9BA5-670A-D71C4CF79A4D}"/>
                </a:ext>
              </a:extLst>
            </p:cNvPr>
            <p:cNvSpPr/>
            <p:nvPr/>
          </p:nvSpPr>
          <p:spPr>
            <a:xfrm>
              <a:off x="1534350" y="4687429"/>
              <a:ext cx="162401" cy="105270"/>
            </a:xfrm>
            <a:custGeom>
              <a:avLst/>
              <a:gdLst/>
              <a:ahLst/>
              <a:cxnLst/>
              <a:rect l="l" t="t" r="r" b="b"/>
              <a:pathLst>
                <a:path w="3937" h="2552" extrusionOk="0">
                  <a:moveTo>
                    <a:pt x="2076" y="1"/>
                  </a:moveTo>
                  <a:cubicBezTo>
                    <a:pt x="1618" y="1"/>
                    <a:pt x="1042" y="105"/>
                    <a:pt x="710" y="105"/>
                  </a:cubicBezTo>
                  <a:cubicBezTo>
                    <a:pt x="693" y="105"/>
                    <a:pt x="676" y="105"/>
                    <a:pt x="661" y="104"/>
                  </a:cubicBezTo>
                  <a:cubicBezTo>
                    <a:pt x="655" y="104"/>
                    <a:pt x="649" y="104"/>
                    <a:pt x="643" y="104"/>
                  </a:cubicBezTo>
                  <a:cubicBezTo>
                    <a:pt x="194" y="104"/>
                    <a:pt x="1" y="729"/>
                    <a:pt x="136" y="1006"/>
                  </a:cubicBezTo>
                  <a:cubicBezTo>
                    <a:pt x="275" y="1287"/>
                    <a:pt x="926" y="1512"/>
                    <a:pt x="1221" y="1525"/>
                  </a:cubicBezTo>
                  <a:cubicBezTo>
                    <a:pt x="1516" y="1539"/>
                    <a:pt x="2136" y="1842"/>
                    <a:pt x="2361" y="2037"/>
                  </a:cubicBezTo>
                  <a:cubicBezTo>
                    <a:pt x="2557" y="2210"/>
                    <a:pt x="2978" y="2551"/>
                    <a:pt x="3210" y="2551"/>
                  </a:cubicBezTo>
                  <a:cubicBezTo>
                    <a:pt x="3243" y="2551"/>
                    <a:pt x="3272" y="2544"/>
                    <a:pt x="3296" y="2529"/>
                  </a:cubicBezTo>
                  <a:cubicBezTo>
                    <a:pt x="3755" y="2177"/>
                    <a:pt x="3937" y="1514"/>
                    <a:pt x="3901" y="1281"/>
                  </a:cubicBezTo>
                  <a:cubicBezTo>
                    <a:pt x="3866" y="1048"/>
                    <a:pt x="3014" y="291"/>
                    <a:pt x="2591" y="83"/>
                  </a:cubicBezTo>
                  <a:cubicBezTo>
                    <a:pt x="2465" y="22"/>
                    <a:pt x="2282" y="1"/>
                    <a:pt x="2076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1379;p34">
              <a:extLst>
                <a:ext uri="{FF2B5EF4-FFF2-40B4-BE49-F238E27FC236}">
                  <a16:creationId xmlns:a16="http://schemas.microsoft.com/office/drawing/2014/main" id="{CA6321E6-FD02-7FF6-B745-C7DBFE8001A0}"/>
                </a:ext>
              </a:extLst>
            </p:cNvPr>
            <p:cNvSpPr/>
            <p:nvPr/>
          </p:nvSpPr>
          <p:spPr>
            <a:xfrm>
              <a:off x="1489181" y="4778880"/>
              <a:ext cx="149366" cy="87203"/>
            </a:xfrm>
            <a:custGeom>
              <a:avLst/>
              <a:gdLst/>
              <a:ahLst/>
              <a:cxnLst/>
              <a:rect l="l" t="t" r="r" b="b"/>
              <a:pathLst>
                <a:path w="3621" h="2114" extrusionOk="0">
                  <a:moveTo>
                    <a:pt x="920" y="1"/>
                  </a:moveTo>
                  <a:cubicBezTo>
                    <a:pt x="636" y="1"/>
                    <a:pt x="246" y="429"/>
                    <a:pt x="130" y="846"/>
                  </a:cubicBezTo>
                  <a:cubicBezTo>
                    <a:pt x="1" y="1316"/>
                    <a:pt x="628" y="1665"/>
                    <a:pt x="1035" y="1784"/>
                  </a:cubicBezTo>
                  <a:cubicBezTo>
                    <a:pt x="1369" y="1880"/>
                    <a:pt x="2223" y="2114"/>
                    <a:pt x="2710" y="2114"/>
                  </a:cubicBezTo>
                  <a:cubicBezTo>
                    <a:pt x="2817" y="2114"/>
                    <a:pt x="2907" y="2102"/>
                    <a:pt x="2969" y="2076"/>
                  </a:cubicBezTo>
                  <a:cubicBezTo>
                    <a:pt x="3312" y="1929"/>
                    <a:pt x="3621" y="1114"/>
                    <a:pt x="3526" y="695"/>
                  </a:cubicBezTo>
                  <a:cubicBezTo>
                    <a:pt x="3526" y="695"/>
                    <a:pt x="1308" y="157"/>
                    <a:pt x="1025" y="23"/>
                  </a:cubicBezTo>
                  <a:cubicBezTo>
                    <a:pt x="992" y="8"/>
                    <a:pt x="957" y="1"/>
                    <a:pt x="920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1380;p34">
              <a:extLst>
                <a:ext uri="{FF2B5EF4-FFF2-40B4-BE49-F238E27FC236}">
                  <a16:creationId xmlns:a16="http://schemas.microsoft.com/office/drawing/2014/main" id="{B6D4A465-5050-1A73-DB7E-A62C7D96E794}"/>
                </a:ext>
              </a:extLst>
            </p:cNvPr>
            <p:cNvSpPr/>
            <p:nvPr/>
          </p:nvSpPr>
          <p:spPr>
            <a:xfrm>
              <a:off x="1516076" y="4733835"/>
              <a:ext cx="162236" cy="87203"/>
            </a:xfrm>
            <a:custGeom>
              <a:avLst/>
              <a:gdLst/>
              <a:ahLst/>
              <a:cxnLst/>
              <a:rect l="l" t="t" r="r" b="b"/>
              <a:pathLst>
                <a:path w="3933" h="2114" extrusionOk="0">
                  <a:moveTo>
                    <a:pt x="722" y="0"/>
                  </a:moveTo>
                  <a:cubicBezTo>
                    <a:pt x="429" y="0"/>
                    <a:pt x="56" y="481"/>
                    <a:pt x="29" y="734"/>
                  </a:cubicBezTo>
                  <a:cubicBezTo>
                    <a:pt x="0" y="997"/>
                    <a:pt x="593" y="1599"/>
                    <a:pt x="936" y="1730"/>
                  </a:cubicBezTo>
                  <a:cubicBezTo>
                    <a:pt x="1242" y="1850"/>
                    <a:pt x="2393" y="2113"/>
                    <a:pt x="2957" y="2113"/>
                  </a:cubicBezTo>
                  <a:cubicBezTo>
                    <a:pt x="3019" y="2113"/>
                    <a:pt x="3075" y="2110"/>
                    <a:pt x="3121" y="2103"/>
                  </a:cubicBezTo>
                  <a:cubicBezTo>
                    <a:pt x="3582" y="2031"/>
                    <a:pt x="3932" y="1129"/>
                    <a:pt x="3777" y="753"/>
                  </a:cubicBezTo>
                  <a:cubicBezTo>
                    <a:pt x="3777" y="753"/>
                    <a:pt x="2080" y="418"/>
                    <a:pt x="1741" y="324"/>
                  </a:cubicBezTo>
                  <a:cubicBezTo>
                    <a:pt x="1401" y="226"/>
                    <a:pt x="1051" y="40"/>
                    <a:pt x="754" y="2"/>
                  </a:cubicBezTo>
                  <a:cubicBezTo>
                    <a:pt x="743" y="1"/>
                    <a:pt x="733" y="0"/>
                    <a:pt x="722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1381;p34">
              <a:extLst>
                <a:ext uri="{FF2B5EF4-FFF2-40B4-BE49-F238E27FC236}">
                  <a16:creationId xmlns:a16="http://schemas.microsoft.com/office/drawing/2014/main" id="{853BE51A-7F75-0874-CFC6-658E41FB8CF6}"/>
                </a:ext>
              </a:extLst>
            </p:cNvPr>
            <p:cNvSpPr/>
            <p:nvPr/>
          </p:nvSpPr>
          <p:spPr>
            <a:xfrm>
              <a:off x="1545364" y="4731154"/>
              <a:ext cx="124699" cy="57214"/>
            </a:xfrm>
            <a:custGeom>
              <a:avLst/>
              <a:gdLst/>
              <a:ahLst/>
              <a:cxnLst/>
              <a:rect l="l" t="t" r="r" b="b"/>
              <a:pathLst>
                <a:path w="3023" h="1387" extrusionOk="0">
                  <a:moveTo>
                    <a:pt x="1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4" y="4"/>
                    <a:pt x="1385" y="6"/>
                    <a:pt x="1735" y="22"/>
                  </a:cubicBezTo>
                  <a:cubicBezTo>
                    <a:pt x="2112" y="39"/>
                    <a:pt x="2702" y="617"/>
                    <a:pt x="2816" y="734"/>
                  </a:cubicBezTo>
                  <a:cubicBezTo>
                    <a:pt x="2898" y="815"/>
                    <a:pt x="2954" y="928"/>
                    <a:pt x="2987" y="1072"/>
                  </a:cubicBezTo>
                  <a:cubicBezTo>
                    <a:pt x="3011" y="1163"/>
                    <a:pt x="3021" y="1271"/>
                    <a:pt x="3022" y="1386"/>
                  </a:cubicBezTo>
                  <a:cubicBezTo>
                    <a:pt x="3022" y="1271"/>
                    <a:pt x="3012" y="1165"/>
                    <a:pt x="2988" y="1069"/>
                  </a:cubicBezTo>
                  <a:cubicBezTo>
                    <a:pt x="2956" y="926"/>
                    <a:pt x="2899" y="812"/>
                    <a:pt x="2817" y="730"/>
                  </a:cubicBezTo>
                  <a:cubicBezTo>
                    <a:pt x="2703" y="615"/>
                    <a:pt x="2112" y="36"/>
                    <a:pt x="1735" y="18"/>
                  </a:cubicBezTo>
                  <a:cubicBezTo>
                    <a:pt x="1385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1382;p34">
              <a:extLst>
                <a:ext uri="{FF2B5EF4-FFF2-40B4-BE49-F238E27FC236}">
                  <a16:creationId xmlns:a16="http://schemas.microsoft.com/office/drawing/2014/main" id="{62C6E270-2DB3-902C-4EC6-D005D1F2727D}"/>
                </a:ext>
              </a:extLst>
            </p:cNvPr>
            <p:cNvSpPr/>
            <p:nvPr/>
          </p:nvSpPr>
          <p:spPr>
            <a:xfrm>
              <a:off x="1522470" y="4781396"/>
              <a:ext cx="110633" cy="38197"/>
            </a:xfrm>
            <a:custGeom>
              <a:avLst/>
              <a:gdLst/>
              <a:ahLst/>
              <a:cxnLst/>
              <a:rect l="l" t="t" r="r" b="b"/>
              <a:pathLst>
                <a:path w="2682" h="926" extrusionOk="0">
                  <a:moveTo>
                    <a:pt x="2" y="0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15" y="5"/>
                    <a:pt x="1204" y="38"/>
                    <a:pt x="1531" y="102"/>
                  </a:cubicBezTo>
                  <a:cubicBezTo>
                    <a:pt x="1866" y="167"/>
                    <a:pt x="2223" y="380"/>
                    <a:pt x="2371" y="500"/>
                  </a:cubicBezTo>
                  <a:cubicBezTo>
                    <a:pt x="2517" y="618"/>
                    <a:pt x="2644" y="841"/>
                    <a:pt x="2681" y="926"/>
                  </a:cubicBezTo>
                  <a:cubicBezTo>
                    <a:pt x="2649" y="838"/>
                    <a:pt x="2519" y="617"/>
                    <a:pt x="2372" y="497"/>
                  </a:cubicBezTo>
                  <a:cubicBezTo>
                    <a:pt x="2224" y="377"/>
                    <a:pt x="1864" y="163"/>
                    <a:pt x="1531" y="98"/>
                  </a:cubicBezTo>
                  <a:cubicBezTo>
                    <a:pt x="1204" y="34"/>
                    <a:pt x="15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1383;p34">
              <a:extLst>
                <a:ext uri="{FF2B5EF4-FFF2-40B4-BE49-F238E27FC236}">
                  <a16:creationId xmlns:a16="http://schemas.microsoft.com/office/drawing/2014/main" id="{24A2303A-6B85-AFBE-95FC-B0E93F7B6BFC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1384;p34">
              <a:extLst>
                <a:ext uri="{FF2B5EF4-FFF2-40B4-BE49-F238E27FC236}">
                  <a16:creationId xmlns:a16="http://schemas.microsoft.com/office/drawing/2014/main" id="{C0797FB2-2337-1917-3214-C5E930AABB2D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1385;p34">
              <a:extLst>
                <a:ext uri="{FF2B5EF4-FFF2-40B4-BE49-F238E27FC236}">
                  <a16:creationId xmlns:a16="http://schemas.microsoft.com/office/drawing/2014/main" id="{8E7D5C03-3C94-B7F5-2F31-18246E926F1D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1386;p34">
              <a:extLst>
                <a:ext uri="{FF2B5EF4-FFF2-40B4-BE49-F238E27FC236}">
                  <a16:creationId xmlns:a16="http://schemas.microsoft.com/office/drawing/2014/main" id="{B1F27E4A-E720-BD12-7629-1B8187C2FA13}"/>
                </a:ext>
              </a:extLst>
            </p:cNvPr>
            <p:cNvSpPr/>
            <p:nvPr/>
          </p:nvSpPr>
          <p:spPr>
            <a:xfrm>
              <a:off x="1659420" y="4700711"/>
              <a:ext cx="36176" cy="43931"/>
            </a:xfrm>
            <a:custGeom>
              <a:avLst/>
              <a:gdLst/>
              <a:ahLst/>
              <a:cxnLst/>
              <a:rect l="l" t="t" r="r" b="b"/>
              <a:pathLst>
                <a:path w="877" h="1065" extrusionOk="0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107" y="39"/>
                    <a:pt x="242" y="100"/>
                  </a:cubicBezTo>
                  <a:cubicBezTo>
                    <a:pt x="466" y="203"/>
                    <a:pt x="594" y="296"/>
                    <a:pt x="665" y="356"/>
                  </a:cubicBezTo>
                  <a:cubicBezTo>
                    <a:pt x="765" y="443"/>
                    <a:pt x="828" y="565"/>
                    <a:pt x="854" y="723"/>
                  </a:cubicBezTo>
                  <a:cubicBezTo>
                    <a:pt x="874" y="853"/>
                    <a:pt x="864" y="972"/>
                    <a:pt x="858" y="1044"/>
                  </a:cubicBezTo>
                  <a:lnTo>
                    <a:pt x="858" y="1065"/>
                  </a:lnTo>
                  <a:cubicBezTo>
                    <a:pt x="861" y="1058"/>
                    <a:pt x="861" y="1051"/>
                    <a:pt x="862" y="1044"/>
                  </a:cubicBezTo>
                  <a:cubicBezTo>
                    <a:pt x="868" y="972"/>
                    <a:pt x="876" y="852"/>
                    <a:pt x="855" y="723"/>
                  </a:cubicBezTo>
                  <a:cubicBezTo>
                    <a:pt x="831" y="564"/>
                    <a:pt x="768" y="441"/>
                    <a:pt x="666" y="354"/>
                  </a:cubicBezTo>
                  <a:cubicBezTo>
                    <a:pt x="539" y="245"/>
                    <a:pt x="367" y="155"/>
                    <a:pt x="243" y="98"/>
                  </a:cubicBezTo>
                  <a:cubicBezTo>
                    <a:pt x="109" y="36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62" name="Text Box 43">
            <a:extLst>
              <a:ext uri="{FF2B5EF4-FFF2-40B4-BE49-F238E27FC236}">
                <a16:creationId xmlns:a16="http://schemas.microsoft.com/office/drawing/2014/main" id="{F6AE7986-AD70-B2B5-754D-BA47D782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771" y="1139255"/>
            <a:ext cx="621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Ethylic alcohol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dễ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cháy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ngọn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màu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tỏa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nhiệt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DFE3DB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780;p36">
            <a:extLst>
              <a:ext uri="{FF2B5EF4-FFF2-40B4-BE49-F238E27FC236}">
                <a16:creationId xmlns:a16="http://schemas.microsoft.com/office/drawing/2014/main" id="{C1B13C48-94B6-543B-6E3E-22C99CAFFF20}"/>
              </a:ext>
            </a:extLst>
          </p:cNvPr>
          <p:cNvSpPr txBox="1">
            <a:spLocks/>
          </p:cNvSpPr>
          <p:nvPr/>
        </p:nvSpPr>
        <p:spPr>
          <a:xfrm>
            <a:off x="777828" y="707516"/>
            <a:ext cx="4378763" cy="3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2000" dirty="0">
                <a:solidFill>
                  <a:srgbClr val="2B0759"/>
                </a:solidFill>
              </a:rPr>
              <a:t>III.1.  </a:t>
            </a:r>
            <a:r>
              <a:rPr lang="en-US" sz="2000" dirty="0" err="1">
                <a:solidFill>
                  <a:srgbClr val="2B0759"/>
                </a:solidFill>
              </a:rPr>
              <a:t>Phản</a:t>
            </a:r>
            <a:r>
              <a:rPr lang="en-US" sz="2000" dirty="0">
                <a:solidFill>
                  <a:srgbClr val="2B0759"/>
                </a:solidFill>
              </a:rPr>
              <a:t> </a:t>
            </a:r>
            <a:r>
              <a:rPr lang="en-US" sz="2000" dirty="0" err="1">
                <a:solidFill>
                  <a:srgbClr val="2B0759"/>
                </a:solidFill>
              </a:rPr>
              <a:t>ứng</a:t>
            </a:r>
            <a:r>
              <a:rPr lang="en-US" sz="2000" dirty="0">
                <a:solidFill>
                  <a:srgbClr val="2B0759"/>
                </a:solidFill>
              </a:rPr>
              <a:t> </a:t>
            </a:r>
            <a:r>
              <a:rPr lang="en-US" sz="2000" dirty="0" err="1">
                <a:solidFill>
                  <a:srgbClr val="2B0759"/>
                </a:solidFill>
              </a:rPr>
              <a:t>cháy</a:t>
            </a:r>
            <a:r>
              <a:rPr lang="en-US" sz="2000" dirty="0">
                <a:solidFill>
                  <a:srgbClr val="2B0759"/>
                </a:solidFill>
              </a:rPr>
              <a:t> </a:t>
            </a:r>
            <a:r>
              <a:rPr lang="en-US" sz="2000" dirty="0" err="1">
                <a:solidFill>
                  <a:srgbClr val="2B0759"/>
                </a:solidFill>
              </a:rPr>
              <a:t>của</a:t>
            </a:r>
            <a:r>
              <a:rPr lang="en-US" sz="2000" dirty="0">
                <a:solidFill>
                  <a:srgbClr val="2B0759"/>
                </a:solidFill>
              </a:rPr>
              <a:t> ethylic alcohol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354F25-65EC-5AEB-9181-4DECCB8CBB1F}"/>
              </a:ext>
            </a:extLst>
          </p:cNvPr>
          <p:cNvGrpSpPr/>
          <p:nvPr/>
        </p:nvGrpSpPr>
        <p:grpSpPr>
          <a:xfrm>
            <a:off x="456344" y="658499"/>
            <a:ext cx="390575" cy="390575"/>
            <a:chOff x="6617866" y="1385649"/>
            <a:chExt cx="1126751" cy="112675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B15B5CA-31A5-F9C0-E9DB-BCEAF75D9CE7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25" name="Google Shape;3988;p69">
              <a:extLst>
                <a:ext uri="{FF2B5EF4-FFF2-40B4-BE49-F238E27FC236}">
                  <a16:creationId xmlns:a16="http://schemas.microsoft.com/office/drawing/2014/main" id="{C2E1FC52-C135-CE6C-4B47-1A01C841606A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107" name="Google Shape;3989;p69">
                <a:extLst>
                  <a:ext uri="{FF2B5EF4-FFF2-40B4-BE49-F238E27FC236}">
                    <a16:creationId xmlns:a16="http://schemas.microsoft.com/office/drawing/2014/main" id="{1DE702C6-DC54-AB28-A1B0-8E4F0D4E442E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3990;p69">
                <a:extLst>
                  <a:ext uri="{FF2B5EF4-FFF2-40B4-BE49-F238E27FC236}">
                    <a16:creationId xmlns:a16="http://schemas.microsoft.com/office/drawing/2014/main" id="{454F88F7-D1ED-2D2C-3E0F-CAAB05A9F3C3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3991;p69">
                <a:extLst>
                  <a:ext uri="{FF2B5EF4-FFF2-40B4-BE49-F238E27FC236}">
                    <a16:creationId xmlns:a16="http://schemas.microsoft.com/office/drawing/2014/main" id="{A9FAC0F8-3879-E951-A90B-46AE4FF65D74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3992;p69">
                <a:extLst>
                  <a:ext uri="{FF2B5EF4-FFF2-40B4-BE49-F238E27FC236}">
                    <a16:creationId xmlns:a16="http://schemas.microsoft.com/office/drawing/2014/main" id="{23BD9250-80B7-CD57-B1E0-8547A514447D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3993;p69">
                <a:extLst>
                  <a:ext uri="{FF2B5EF4-FFF2-40B4-BE49-F238E27FC236}">
                    <a16:creationId xmlns:a16="http://schemas.microsoft.com/office/drawing/2014/main" id="{1F522A4C-6303-9FC7-61F4-99C708C98EE3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3994;p69">
                <a:extLst>
                  <a:ext uri="{FF2B5EF4-FFF2-40B4-BE49-F238E27FC236}">
                    <a16:creationId xmlns:a16="http://schemas.microsoft.com/office/drawing/2014/main" id="{C6662B18-94DB-C6FD-6CDC-608C28963932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3995;p69">
                <a:extLst>
                  <a:ext uri="{FF2B5EF4-FFF2-40B4-BE49-F238E27FC236}">
                    <a16:creationId xmlns:a16="http://schemas.microsoft.com/office/drawing/2014/main" id="{22F29AC1-4E04-CA3B-1DE4-C654FC1CEAED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" name="Google Shape;3996;p69">
                <a:extLst>
                  <a:ext uri="{FF2B5EF4-FFF2-40B4-BE49-F238E27FC236}">
                    <a16:creationId xmlns:a16="http://schemas.microsoft.com/office/drawing/2014/main" id="{E785AACC-A6D8-6559-5353-B471BA37B7B6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171" name="Google Shape;3997;p69">
                  <a:extLst>
                    <a:ext uri="{FF2B5EF4-FFF2-40B4-BE49-F238E27FC236}">
                      <a16:creationId xmlns:a16="http://schemas.microsoft.com/office/drawing/2014/main" id="{F4F8F237-7C54-4747-2DAA-42FCC550DDA4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3998;p69">
                  <a:extLst>
                    <a:ext uri="{FF2B5EF4-FFF2-40B4-BE49-F238E27FC236}">
                      <a16:creationId xmlns:a16="http://schemas.microsoft.com/office/drawing/2014/main" id="{5C4AF63F-53FA-FF37-BDCF-B727AA4BBF0F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3999;p69">
                  <a:extLst>
                    <a:ext uri="{FF2B5EF4-FFF2-40B4-BE49-F238E27FC236}">
                      <a16:creationId xmlns:a16="http://schemas.microsoft.com/office/drawing/2014/main" id="{F4C30946-00C1-6448-10E4-5575E0ED8825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6" name="Google Shape;4000;p69">
                <a:extLst>
                  <a:ext uri="{FF2B5EF4-FFF2-40B4-BE49-F238E27FC236}">
                    <a16:creationId xmlns:a16="http://schemas.microsoft.com/office/drawing/2014/main" id="{2A98D4B0-26D6-AB54-D598-11EE600512FA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4001;p69">
                <a:extLst>
                  <a:ext uri="{FF2B5EF4-FFF2-40B4-BE49-F238E27FC236}">
                    <a16:creationId xmlns:a16="http://schemas.microsoft.com/office/drawing/2014/main" id="{DE391D19-7E76-7AEB-E127-5969A681E08F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002;p69">
                <a:extLst>
                  <a:ext uri="{FF2B5EF4-FFF2-40B4-BE49-F238E27FC236}">
                    <a16:creationId xmlns:a16="http://schemas.microsoft.com/office/drawing/2014/main" id="{73B3C67E-2AD5-5A16-3594-70E1A3F305E1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003;p69">
                <a:extLst>
                  <a:ext uri="{FF2B5EF4-FFF2-40B4-BE49-F238E27FC236}">
                    <a16:creationId xmlns:a16="http://schemas.microsoft.com/office/drawing/2014/main" id="{27289F92-9FCB-4BB3-4EAA-81AAC9BFEFEC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004;p69">
                <a:extLst>
                  <a:ext uri="{FF2B5EF4-FFF2-40B4-BE49-F238E27FC236}">
                    <a16:creationId xmlns:a16="http://schemas.microsoft.com/office/drawing/2014/main" id="{0ADF10C0-20FA-A80D-98F4-747EF220B587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005;p69">
                <a:extLst>
                  <a:ext uri="{FF2B5EF4-FFF2-40B4-BE49-F238E27FC236}">
                    <a16:creationId xmlns:a16="http://schemas.microsoft.com/office/drawing/2014/main" id="{F14033E0-B4B4-440F-BB76-E77DAE10B5D9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4006;p69">
                <a:extLst>
                  <a:ext uri="{FF2B5EF4-FFF2-40B4-BE49-F238E27FC236}">
                    <a16:creationId xmlns:a16="http://schemas.microsoft.com/office/drawing/2014/main" id="{3173C53A-3A94-2CCF-4EC3-4588384ECFA8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169" name="Google Shape;4007;p69">
                  <a:extLst>
                    <a:ext uri="{FF2B5EF4-FFF2-40B4-BE49-F238E27FC236}">
                      <a16:creationId xmlns:a16="http://schemas.microsoft.com/office/drawing/2014/main" id="{5095E16E-20FA-1AEA-9EF6-AB1CBCC26E62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4008;p69">
                  <a:extLst>
                    <a:ext uri="{FF2B5EF4-FFF2-40B4-BE49-F238E27FC236}">
                      <a16:creationId xmlns:a16="http://schemas.microsoft.com/office/drawing/2014/main" id="{5FBB4376-19B0-8F2E-72FF-1CF6E1693DA9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174" name="Picture 173" descr="Flask ">
            <a:extLst>
              <a:ext uri="{FF2B5EF4-FFF2-40B4-BE49-F238E27FC236}">
                <a16:creationId xmlns:a16="http://schemas.microsoft.com/office/drawing/2014/main" id="{2E27044D-4F91-19F7-A1A6-98C2C820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3" y="1206613"/>
            <a:ext cx="420170" cy="4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 Box 43">
            <a:extLst>
              <a:ext uri="{FF2B5EF4-FFF2-40B4-BE49-F238E27FC236}">
                <a16:creationId xmlns:a16="http://schemas.microsoft.com/office/drawing/2014/main" id="{25596B6A-F0A3-7F2E-9362-0EDD698D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558" y="2056288"/>
            <a:ext cx="621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DFE3DB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6" name="Picture 175" descr="Flask ">
            <a:extLst>
              <a:ext uri="{FF2B5EF4-FFF2-40B4-BE49-F238E27FC236}">
                <a16:creationId xmlns:a16="http://schemas.microsoft.com/office/drawing/2014/main" id="{3C8C30A0-3942-3654-7CAD-ADE3CFB7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0" y="2034338"/>
            <a:ext cx="420170" cy="4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 Box 43">
                <a:extLst>
                  <a:ext uri="{FF2B5EF4-FFF2-40B4-BE49-F238E27FC236}">
                    <a16:creationId xmlns:a16="http://schemas.microsoft.com/office/drawing/2014/main" id="{FE25EA2E-73F2-75A9-0870-EA6449D78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9188" y="2707817"/>
                <a:ext cx="5388402" cy="71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C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5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OH + 3O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  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C00000"/>
                            </a:solidFill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C00000"/>
                            </a:solidFill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0" baseline="30000" dirty="0" smtClean="0">
                            <a:solidFill>
                              <a:srgbClr val="C00000"/>
                            </a:solidFill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 2CO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+ 3H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</a:t>
                </a:r>
                <a:endParaRPr kumimoji="0" lang="en-US" altLang="zh-TW" sz="28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177" name="Text Box 43">
                <a:extLst>
                  <a:ext uri="{FF2B5EF4-FFF2-40B4-BE49-F238E27FC236}">
                    <a16:creationId xmlns:a16="http://schemas.microsoft.com/office/drawing/2014/main" id="{FE25EA2E-73F2-75A9-0870-EA6449D78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9188" y="2707817"/>
                <a:ext cx="5388402" cy="715068"/>
              </a:xfrm>
              <a:prstGeom prst="rect">
                <a:avLst/>
              </a:prstGeom>
              <a:blipFill>
                <a:blip r:embed="rId3"/>
                <a:stretch>
                  <a:fillRect l="-2262" b="-23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Picture 2" descr="Cách uống sambuca: 5 cách">
            <a:extLst>
              <a:ext uri="{FF2B5EF4-FFF2-40B4-BE49-F238E27FC236}">
                <a16:creationId xmlns:a16="http://schemas.microsoft.com/office/drawing/2014/main" id="{7C900D13-6199-E83F-BE0A-FFE9D26DF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23836" b="7829"/>
          <a:stretch/>
        </p:blipFill>
        <p:spPr bwMode="auto">
          <a:xfrm>
            <a:off x="6813062" y="1760124"/>
            <a:ext cx="2099792" cy="2460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75" grpId="0"/>
      <p:bldP spid="1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837235" y="319478"/>
            <a:ext cx="7789604" cy="1291965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2100621" y="528123"/>
            <a:ext cx="5896631" cy="87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Ethylic alcohol dễ cháy nên cần lưu ý gì khi sử dụng ethylic alcohol?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4795"/>
            <a:ext cx="2268448" cy="2268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CB1B3-78B1-736F-5164-36E8C8D2D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89" y="1814220"/>
            <a:ext cx="5260194" cy="2959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4ED4C-6129-AC6F-B99B-F97C6FE14D11}"/>
              </a:ext>
            </a:extLst>
          </p:cNvPr>
          <p:cNvSpPr txBox="1"/>
          <p:nvPr/>
        </p:nvSpPr>
        <p:spPr>
          <a:xfrm>
            <a:off x="5709644" y="1834948"/>
            <a:ext cx="3278100" cy="87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0E4655"/>
              </a:buClr>
              <a:buSzPts val="1200"/>
              <a:buFont typeface="Montserrat"/>
              <a:buNone/>
              <a:defRPr sz="2400" b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/>
            <a:r>
              <a:rPr lang="vi-VN" b="0" dirty="0"/>
              <a:t>Không được sử dụng diêm, bật lửa để đốt trực tiếp ethylic alcohol.</a:t>
            </a:r>
            <a:endParaRPr lang="en-US" b="0" dirty="0">
              <a:sym typeface="Montserrat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9F801-D1CC-7FBA-428C-188648AE7412}"/>
              </a:ext>
            </a:extLst>
          </p:cNvPr>
          <p:cNvSpPr txBox="1"/>
          <p:nvPr/>
        </p:nvSpPr>
        <p:spPr>
          <a:xfrm>
            <a:off x="5717137" y="3020389"/>
            <a:ext cx="3278100" cy="87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0E4655"/>
              </a:buClr>
              <a:buSzPts val="1200"/>
              <a:buFont typeface="Montserrat"/>
              <a:buNone/>
              <a:defRPr sz="2400" b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/>
            <a:r>
              <a:rPr lang="vi-VN" b="0" dirty="0"/>
              <a:t>Bảo quản ở nơi thoáng mát và thông thoáng, tránh xa nguồn nhiệt và các vật dễ bắt lửa…</a:t>
            </a:r>
            <a:endParaRPr lang="en-US" b="0" dirty="0"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89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395025" y="1230014"/>
            <a:ext cx="4176975" cy="3468349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564130" y="1904948"/>
            <a:ext cx="3893538" cy="25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Ethylic alcohol được dùng làm nhiên liệu trong đèn cồn,… hoặc phối trộn với xăng làm nhiên liệu cho động cơ đốt trong (xe máy, ô tô,…) Ứng dụng này dựa vào tính chất nào của ethylic alcohol.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796"/>
            <a:ext cx="2516307" cy="2516307"/>
          </a:xfrm>
          <a:prstGeom prst="rect">
            <a:avLst/>
          </a:prstGeom>
        </p:spPr>
      </p:pic>
      <p:pic>
        <p:nvPicPr>
          <p:cNvPr id="6146" name="Picture 2" descr="Thí điểm khai, nộp lệ phí trước bạ qua mạng với ô tô, xe máy">
            <a:extLst>
              <a:ext uri="{FF2B5EF4-FFF2-40B4-BE49-F238E27FC236}">
                <a16:creationId xmlns:a16="http://schemas.microsoft.com/office/drawing/2014/main" id="{0C93A2AB-CF97-12B0-E0EF-B78D9FC41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9310"/>
          <a:stretch/>
        </p:blipFill>
        <p:spPr bwMode="auto">
          <a:xfrm>
            <a:off x="4782129" y="1431560"/>
            <a:ext cx="3966846" cy="2884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965959" y="4074924"/>
            <a:ext cx="6983418" cy="138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Dựa vào tính chất dễ tan trong nước và dễ cháy của ethylic alcohol.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6146" name="Picture 2" descr="Thí điểm khai, nộp lệ phí trước bạ qua mạng với ô tô, xe máy">
            <a:extLst>
              <a:ext uri="{FF2B5EF4-FFF2-40B4-BE49-F238E27FC236}">
                <a16:creationId xmlns:a16="http://schemas.microsoft.com/office/drawing/2014/main" id="{0C93A2AB-CF97-12B0-E0EF-B78D9FC41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9310"/>
          <a:stretch/>
        </p:blipFill>
        <p:spPr bwMode="auto">
          <a:xfrm>
            <a:off x="2140210" y="435768"/>
            <a:ext cx="4863579" cy="353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0;p36">
            <a:extLst>
              <a:ext uri="{FF2B5EF4-FFF2-40B4-BE49-F238E27FC236}">
                <a16:creationId xmlns:a16="http://schemas.microsoft.com/office/drawing/2014/main" id="{BDE71103-A8C2-78C4-D3B1-B8F7B1937C50}"/>
              </a:ext>
            </a:extLst>
          </p:cNvPr>
          <p:cNvSpPr txBox="1">
            <a:spLocks/>
          </p:cNvSpPr>
          <p:nvPr/>
        </p:nvSpPr>
        <p:spPr>
          <a:xfrm>
            <a:off x="674558" y="267458"/>
            <a:ext cx="4468931" cy="3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algn="l"/>
            <a:r>
              <a:rPr lang="en-US" sz="2000" dirty="0"/>
              <a:t>III.2.  </a:t>
            </a:r>
            <a:r>
              <a:rPr lang="en-US" sz="2000" dirty="0" err="1"/>
              <a:t>Phản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sodium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F2793-063E-47DE-0EF7-94DE7F105213}"/>
              </a:ext>
            </a:extLst>
          </p:cNvPr>
          <p:cNvGrpSpPr/>
          <p:nvPr/>
        </p:nvGrpSpPr>
        <p:grpSpPr>
          <a:xfrm>
            <a:off x="283983" y="218441"/>
            <a:ext cx="390575" cy="390575"/>
            <a:chOff x="6617866" y="1385649"/>
            <a:chExt cx="1126751" cy="112675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46F24C-6958-364D-5212-12DF152D678E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" name="Google Shape;3988;p69">
              <a:extLst>
                <a:ext uri="{FF2B5EF4-FFF2-40B4-BE49-F238E27FC236}">
                  <a16:creationId xmlns:a16="http://schemas.microsoft.com/office/drawing/2014/main" id="{B886D707-F035-A233-9C9B-25459EF86D41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8" name="Google Shape;3989;p69">
                <a:extLst>
                  <a:ext uri="{FF2B5EF4-FFF2-40B4-BE49-F238E27FC236}">
                    <a16:creationId xmlns:a16="http://schemas.microsoft.com/office/drawing/2014/main" id="{33807646-288A-E186-1A9F-4CBA02435F9F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3990;p69">
                <a:extLst>
                  <a:ext uri="{FF2B5EF4-FFF2-40B4-BE49-F238E27FC236}">
                    <a16:creationId xmlns:a16="http://schemas.microsoft.com/office/drawing/2014/main" id="{39EAB138-E9BC-B936-6389-F6C75B5ABC4F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3991;p69">
                <a:extLst>
                  <a:ext uri="{FF2B5EF4-FFF2-40B4-BE49-F238E27FC236}">
                    <a16:creationId xmlns:a16="http://schemas.microsoft.com/office/drawing/2014/main" id="{C214EC3C-B221-C522-2686-C20131F60BF4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3992;p69">
                <a:extLst>
                  <a:ext uri="{FF2B5EF4-FFF2-40B4-BE49-F238E27FC236}">
                    <a16:creationId xmlns:a16="http://schemas.microsoft.com/office/drawing/2014/main" id="{AEE9CF19-2374-BC0A-09B6-409A52A382C2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993;p69">
                <a:extLst>
                  <a:ext uri="{FF2B5EF4-FFF2-40B4-BE49-F238E27FC236}">
                    <a16:creationId xmlns:a16="http://schemas.microsoft.com/office/drawing/2014/main" id="{20E41D05-D6A5-6D30-038F-3EAAE0197D46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994;p69">
                <a:extLst>
                  <a:ext uri="{FF2B5EF4-FFF2-40B4-BE49-F238E27FC236}">
                    <a16:creationId xmlns:a16="http://schemas.microsoft.com/office/drawing/2014/main" id="{C8E5152F-97CF-1CDE-C6AA-66F6E787612F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995;p69">
                <a:extLst>
                  <a:ext uri="{FF2B5EF4-FFF2-40B4-BE49-F238E27FC236}">
                    <a16:creationId xmlns:a16="http://schemas.microsoft.com/office/drawing/2014/main" id="{E9C35D5B-6817-EC35-17CB-1409A3B7FDCE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" name="Google Shape;3996;p69">
                <a:extLst>
                  <a:ext uri="{FF2B5EF4-FFF2-40B4-BE49-F238E27FC236}">
                    <a16:creationId xmlns:a16="http://schemas.microsoft.com/office/drawing/2014/main" id="{673E2C93-B8F0-4EBF-222E-D38281A355B6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25" name="Google Shape;3997;p69">
                  <a:extLst>
                    <a:ext uri="{FF2B5EF4-FFF2-40B4-BE49-F238E27FC236}">
                      <a16:creationId xmlns:a16="http://schemas.microsoft.com/office/drawing/2014/main" id="{65FEF2F2-CA12-9505-F5C6-8B8CFEFA285B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3998;p69">
                  <a:extLst>
                    <a:ext uri="{FF2B5EF4-FFF2-40B4-BE49-F238E27FC236}">
                      <a16:creationId xmlns:a16="http://schemas.microsoft.com/office/drawing/2014/main" id="{DA779E9D-E4CC-0640-B6AD-BD943B4DF843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999;p69">
                  <a:extLst>
                    <a:ext uri="{FF2B5EF4-FFF2-40B4-BE49-F238E27FC236}">
                      <a16:creationId xmlns:a16="http://schemas.microsoft.com/office/drawing/2014/main" id="{D42C8EDF-0B78-E5F5-D377-8B967BF51828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" name="Google Shape;4000;p69">
                <a:extLst>
                  <a:ext uri="{FF2B5EF4-FFF2-40B4-BE49-F238E27FC236}">
                    <a16:creationId xmlns:a16="http://schemas.microsoft.com/office/drawing/2014/main" id="{C0333C5C-50B1-FC16-F603-7C9A7D7ECA01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001;p69">
                <a:extLst>
                  <a:ext uri="{FF2B5EF4-FFF2-40B4-BE49-F238E27FC236}">
                    <a16:creationId xmlns:a16="http://schemas.microsoft.com/office/drawing/2014/main" id="{33B7E109-FAC8-C89D-2A25-CA144944F711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4002;p69">
                <a:extLst>
                  <a:ext uri="{FF2B5EF4-FFF2-40B4-BE49-F238E27FC236}">
                    <a16:creationId xmlns:a16="http://schemas.microsoft.com/office/drawing/2014/main" id="{9CA467A4-2980-7694-A167-0D015B6B83E0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4003;p69">
                <a:extLst>
                  <a:ext uri="{FF2B5EF4-FFF2-40B4-BE49-F238E27FC236}">
                    <a16:creationId xmlns:a16="http://schemas.microsoft.com/office/drawing/2014/main" id="{514911BC-659A-B799-155D-6FB92C008541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004;p69">
                <a:extLst>
                  <a:ext uri="{FF2B5EF4-FFF2-40B4-BE49-F238E27FC236}">
                    <a16:creationId xmlns:a16="http://schemas.microsoft.com/office/drawing/2014/main" id="{81FC5C6F-11D3-6353-F4AD-B6E4921EAD47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005;p69">
                <a:extLst>
                  <a:ext uri="{FF2B5EF4-FFF2-40B4-BE49-F238E27FC236}">
                    <a16:creationId xmlns:a16="http://schemas.microsoft.com/office/drawing/2014/main" id="{757C56E4-A9C5-AEC0-5A07-0DB1B34472B9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4006;p69">
                <a:extLst>
                  <a:ext uri="{FF2B5EF4-FFF2-40B4-BE49-F238E27FC236}">
                    <a16:creationId xmlns:a16="http://schemas.microsoft.com/office/drawing/2014/main" id="{02D03580-5B1B-F009-A7E5-5D2BB58958E9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23" name="Google Shape;4007;p69">
                  <a:extLst>
                    <a:ext uri="{FF2B5EF4-FFF2-40B4-BE49-F238E27FC236}">
                      <a16:creationId xmlns:a16="http://schemas.microsoft.com/office/drawing/2014/main" id="{46C2AFFD-4F31-9130-9E05-8D95CD6D0C22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4008;p69">
                  <a:extLst>
                    <a:ext uri="{FF2B5EF4-FFF2-40B4-BE49-F238E27FC236}">
                      <a16:creationId xmlns:a16="http://schemas.microsoft.com/office/drawing/2014/main" id="{13F480A2-1338-FCFE-C409-EB7AE5665429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29" name="Google Shape;71;p13">
            <a:extLst>
              <a:ext uri="{FF2B5EF4-FFF2-40B4-BE49-F238E27FC236}">
                <a16:creationId xmlns:a16="http://schemas.microsoft.com/office/drawing/2014/main" id="{5BF3040F-E982-B5F6-8844-EBF8A87238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12388" y="2948650"/>
            <a:ext cx="5119224" cy="21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8D0C719-A80C-E9CC-C616-9BB1DA3DC7E8}"/>
              </a:ext>
            </a:extLst>
          </p:cNvPr>
          <p:cNvSpPr/>
          <p:nvPr/>
        </p:nvSpPr>
        <p:spPr>
          <a:xfrm>
            <a:off x="829329" y="992271"/>
            <a:ext cx="7485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 nghiệm phản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ethylic alcohol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sodium</a:t>
            </a:r>
          </a:p>
        </p:txBody>
      </p:sp>
    </p:spTree>
    <p:extLst>
      <p:ext uri="{BB962C8B-B14F-4D97-AF65-F5344CB8AC3E}">
        <p14:creationId xmlns:p14="http://schemas.microsoft.com/office/powerpoint/2010/main" val="13698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232348" y="209862"/>
            <a:ext cx="8671809" cy="4751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50163-B2E1-82E3-F563-210C43E69ED1}"/>
              </a:ext>
            </a:extLst>
          </p:cNvPr>
          <p:cNvSpPr/>
          <p:nvPr/>
        </p:nvSpPr>
        <p:spPr>
          <a:xfrm>
            <a:off x="345290" y="378721"/>
            <a:ext cx="8213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Thí nghiệm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Ethylic alcohol phản ứng với sodium (Na)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1B440-984F-2FE1-33CF-DA5EAB8DBACB}"/>
              </a:ext>
            </a:extLst>
          </p:cNvPr>
          <p:cNvSpPr/>
          <p:nvPr/>
        </p:nvSpPr>
        <p:spPr>
          <a:xfrm>
            <a:off x="487935" y="1535793"/>
            <a:ext cx="4435964" cy="307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 cụ và hoá chất: 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ethylic alcohol tuyệt đối, kim loại natri, ống nghiệm, panh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Tiến hành thí nghiệm: 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 khoảng 5mL ethylic alcohol tuyệt đối vào ống nghiệm. Sau đó, dùng panh kẹp một mẩu natri bằng hạt ngô đưa vào ống nghiệm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075FA-F5D9-B376-460D-A0B7A1F6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899" y="1194777"/>
            <a:ext cx="3492580" cy="357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23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781741-5E60-233C-DC54-628B18FF9610}"/>
              </a:ext>
            </a:extLst>
          </p:cNvPr>
          <p:cNvSpPr/>
          <p:nvPr/>
        </p:nvSpPr>
        <p:spPr>
          <a:xfrm>
            <a:off x="599608" y="936884"/>
            <a:ext cx="7944786" cy="35976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77197-9AB7-7BEF-47F4-E92B01E6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01" y="650534"/>
            <a:ext cx="3441998" cy="572700"/>
          </a:xfrm>
          <a:solidFill>
            <a:srgbClr val="2B0759"/>
          </a:solidFill>
        </p:spPr>
        <p:txBody>
          <a:bodyPr/>
          <a:lstStyle/>
          <a:p>
            <a:pPr algn="ctr"/>
            <a:r>
              <a:rPr lang="en-US" dirty="0"/>
              <a:t>PHIẾU HỌC TẬP 3</a:t>
            </a: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C74C5FF7-C1DE-EA67-5FF5-3782998A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4" y="1617012"/>
            <a:ext cx="7247320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Quan sát và mô tả hiện tượng xảy ra.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4" name="Text Box 43">
            <a:extLst>
              <a:ext uri="{FF2B5EF4-FFF2-40B4-BE49-F238E27FC236}">
                <a16:creationId xmlns:a16="http://schemas.microsoft.com/office/drawing/2014/main" id="{A56F2094-8E2D-C1FF-E691-BA49868C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4" y="2450890"/>
            <a:ext cx="7247320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Viết phương trình hóa học để giải thích, biết rằng nguyên tử hydrogen trong nhóm – OH của phân tử ethylic alcohol được thay thế bằng nguyên tử natri.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oogle Shape;1286;p34">
            <a:extLst>
              <a:ext uri="{FF2B5EF4-FFF2-40B4-BE49-F238E27FC236}">
                <a16:creationId xmlns:a16="http://schemas.microsoft.com/office/drawing/2014/main" id="{34FC05D8-E66C-2C15-094C-DEB1B069654A}"/>
              </a:ext>
            </a:extLst>
          </p:cNvPr>
          <p:cNvGrpSpPr/>
          <p:nvPr/>
        </p:nvGrpSpPr>
        <p:grpSpPr>
          <a:xfrm>
            <a:off x="-240779" y="2456399"/>
            <a:ext cx="1619867" cy="3920861"/>
            <a:chOff x="-457200" y="2304788"/>
            <a:chExt cx="2267513" cy="5488478"/>
          </a:xfrm>
        </p:grpSpPr>
        <p:sp>
          <p:nvSpPr>
            <p:cNvPr id="5" name="Google Shape;1287;p34">
              <a:extLst>
                <a:ext uri="{FF2B5EF4-FFF2-40B4-BE49-F238E27FC236}">
                  <a16:creationId xmlns:a16="http://schemas.microsoft.com/office/drawing/2014/main" id="{13DD8C42-461E-A323-2225-53CC5EC78EFA}"/>
                </a:ext>
              </a:extLst>
            </p:cNvPr>
            <p:cNvSpPr/>
            <p:nvPr/>
          </p:nvSpPr>
          <p:spPr>
            <a:xfrm>
              <a:off x="1203195" y="2473995"/>
              <a:ext cx="173951" cy="289740"/>
            </a:xfrm>
            <a:custGeom>
              <a:avLst/>
              <a:gdLst/>
              <a:ahLst/>
              <a:cxnLst/>
              <a:rect l="l" t="t" r="r" b="b"/>
              <a:pathLst>
                <a:path w="4217" h="7024" extrusionOk="0">
                  <a:moveTo>
                    <a:pt x="163" y="1"/>
                  </a:moveTo>
                  <a:cubicBezTo>
                    <a:pt x="73" y="1"/>
                    <a:pt x="1" y="74"/>
                    <a:pt x="1" y="164"/>
                  </a:cubicBezTo>
                  <a:lnTo>
                    <a:pt x="1" y="4628"/>
                  </a:lnTo>
                  <a:cubicBezTo>
                    <a:pt x="1" y="4686"/>
                    <a:pt x="30" y="4741"/>
                    <a:pt x="83" y="4771"/>
                  </a:cubicBezTo>
                  <a:lnTo>
                    <a:pt x="3950" y="7001"/>
                  </a:lnTo>
                  <a:cubicBezTo>
                    <a:pt x="3975" y="7016"/>
                    <a:pt x="4003" y="7023"/>
                    <a:pt x="4031" y="7023"/>
                  </a:cubicBezTo>
                  <a:cubicBezTo>
                    <a:pt x="4087" y="7023"/>
                    <a:pt x="4140" y="6994"/>
                    <a:pt x="4170" y="6943"/>
                  </a:cubicBezTo>
                  <a:cubicBezTo>
                    <a:pt x="4216" y="6866"/>
                    <a:pt x="4189" y="6766"/>
                    <a:pt x="4112" y="6719"/>
                  </a:cubicBezTo>
                  <a:lnTo>
                    <a:pt x="329" y="4535"/>
                  </a:lnTo>
                  <a:lnTo>
                    <a:pt x="329" y="164"/>
                  </a:lnTo>
                  <a:cubicBezTo>
                    <a:pt x="329" y="74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Google Shape;1288;p34">
              <a:extLst>
                <a:ext uri="{FF2B5EF4-FFF2-40B4-BE49-F238E27FC236}">
                  <a16:creationId xmlns:a16="http://schemas.microsoft.com/office/drawing/2014/main" id="{82CFCFC5-D4AB-3480-E921-7AE97A115EDE}"/>
                </a:ext>
              </a:extLst>
            </p:cNvPr>
            <p:cNvSpPr/>
            <p:nvPr/>
          </p:nvSpPr>
          <p:spPr>
            <a:xfrm>
              <a:off x="1042815" y="2658218"/>
              <a:ext cx="174817" cy="105435"/>
            </a:xfrm>
            <a:custGeom>
              <a:avLst/>
              <a:gdLst/>
              <a:ahLst/>
              <a:cxnLst/>
              <a:rect l="l" t="t" r="r" b="b"/>
              <a:pathLst>
                <a:path w="4238" h="2556" extrusionOk="0">
                  <a:moveTo>
                    <a:pt x="4054" y="0"/>
                  </a:moveTo>
                  <a:cubicBezTo>
                    <a:pt x="4026" y="0"/>
                    <a:pt x="3997" y="7"/>
                    <a:pt x="3971" y="23"/>
                  </a:cubicBezTo>
                  <a:lnTo>
                    <a:pt x="105" y="2252"/>
                  </a:lnTo>
                  <a:cubicBezTo>
                    <a:pt x="27" y="2298"/>
                    <a:pt x="0" y="2397"/>
                    <a:pt x="46" y="2475"/>
                  </a:cubicBezTo>
                  <a:cubicBezTo>
                    <a:pt x="77" y="2527"/>
                    <a:pt x="132" y="2555"/>
                    <a:pt x="188" y="2555"/>
                  </a:cubicBezTo>
                  <a:cubicBezTo>
                    <a:pt x="215" y="2555"/>
                    <a:pt x="243" y="2548"/>
                    <a:pt x="269" y="2534"/>
                  </a:cubicBezTo>
                  <a:lnTo>
                    <a:pt x="4131" y="303"/>
                  </a:lnTo>
                  <a:cubicBezTo>
                    <a:pt x="4210" y="260"/>
                    <a:pt x="4237" y="161"/>
                    <a:pt x="4193" y="80"/>
                  </a:cubicBezTo>
                  <a:lnTo>
                    <a:pt x="4193" y="79"/>
                  </a:lnTo>
                  <a:cubicBezTo>
                    <a:pt x="4163" y="28"/>
                    <a:pt x="4110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1289;p34">
              <a:extLst>
                <a:ext uri="{FF2B5EF4-FFF2-40B4-BE49-F238E27FC236}">
                  <a16:creationId xmlns:a16="http://schemas.microsoft.com/office/drawing/2014/main" id="{D8C7F463-DD13-128F-E49D-51E1C8219C84}"/>
                </a:ext>
              </a:extLst>
            </p:cNvPr>
            <p:cNvSpPr/>
            <p:nvPr/>
          </p:nvSpPr>
          <p:spPr>
            <a:xfrm>
              <a:off x="1000575" y="2450689"/>
              <a:ext cx="173910" cy="289658"/>
            </a:xfrm>
            <a:custGeom>
              <a:avLst/>
              <a:gdLst/>
              <a:ahLst/>
              <a:cxnLst/>
              <a:rect l="l" t="t" r="r" b="b"/>
              <a:pathLst>
                <a:path w="4216" h="7022" extrusionOk="0">
                  <a:moveTo>
                    <a:pt x="4054" y="0"/>
                  </a:moveTo>
                  <a:cubicBezTo>
                    <a:pt x="3965" y="0"/>
                    <a:pt x="3890" y="72"/>
                    <a:pt x="3890" y="162"/>
                  </a:cubicBezTo>
                  <a:lnTo>
                    <a:pt x="3890" y="164"/>
                  </a:lnTo>
                  <a:lnTo>
                    <a:pt x="3890" y="4533"/>
                  </a:lnTo>
                  <a:lnTo>
                    <a:pt x="106" y="6717"/>
                  </a:lnTo>
                  <a:cubicBezTo>
                    <a:pt x="26" y="6761"/>
                    <a:pt x="0" y="6860"/>
                    <a:pt x="44" y="6939"/>
                  </a:cubicBezTo>
                  <a:lnTo>
                    <a:pt x="44" y="6941"/>
                  </a:lnTo>
                  <a:cubicBezTo>
                    <a:pt x="74" y="6993"/>
                    <a:pt x="128" y="7021"/>
                    <a:pt x="183" y="7021"/>
                  </a:cubicBezTo>
                  <a:cubicBezTo>
                    <a:pt x="211" y="7021"/>
                    <a:pt x="239" y="7014"/>
                    <a:pt x="265" y="6999"/>
                  </a:cubicBezTo>
                  <a:lnTo>
                    <a:pt x="4134" y="4766"/>
                  </a:lnTo>
                  <a:cubicBezTo>
                    <a:pt x="4183" y="4736"/>
                    <a:pt x="4214" y="4684"/>
                    <a:pt x="4214" y="4628"/>
                  </a:cubicBezTo>
                  <a:lnTo>
                    <a:pt x="4214" y="164"/>
                  </a:lnTo>
                  <a:cubicBezTo>
                    <a:pt x="4216" y="73"/>
                    <a:pt x="4144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Google Shape;1290;p34">
              <a:extLst>
                <a:ext uri="{FF2B5EF4-FFF2-40B4-BE49-F238E27FC236}">
                  <a16:creationId xmlns:a16="http://schemas.microsoft.com/office/drawing/2014/main" id="{E35E1F0A-2C80-FEB8-5860-26A320F7BF32}"/>
                </a:ext>
              </a:extLst>
            </p:cNvPr>
            <p:cNvSpPr/>
            <p:nvPr/>
          </p:nvSpPr>
          <p:spPr>
            <a:xfrm>
              <a:off x="724200" y="6155021"/>
              <a:ext cx="516285" cy="1437274"/>
            </a:xfrm>
            <a:custGeom>
              <a:avLst/>
              <a:gdLst/>
              <a:ahLst/>
              <a:cxnLst/>
              <a:rect l="l" t="t" r="r" b="b"/>
              <a:pathLst>
                <a:path w="12516" h="34843" extrusionOk="0">
                  <a:moveTo>
                    <a:pt x="12516" y="0"/>
                  </a:moveTo>
                  <a:lnTo>
                    <a:pt x="1671" y="1434"/>
                  </a:lnTo>
                  <a:cubicBezTo>
                    <a:pt x="1671" y="1434"/>
                    <a:pt x="1885" y="6438"/>
                    <a:pt x="1837" y="13294"/>
                  </a:cubicBezTo>
                  <a:cubicBezTo>
                    <a:pt x="1791" y="20151"/>
                    <a:pt x="0" y="33720"/>
                    <a:pt x="0" y="33720"/>
                  </a:cubicBezTo>
                  <a:cubicBezTo>
                    <a:pt x="0" y="33720"/>
                    <a:pt x="574" y="34391"/>
                    <a:pt x="2217" y="34700"/>
                  </a:cubicBezTo>
                  <a:cubicBezTo>
                    <a:pt x="2794" y="34807"/>
                    <a:pt x="3267" y="34842"/>
                    <a:pt x="3638" y="34842"/>
                  </a:cubicBezTo>
                  <a:cubicBezTo>
                    <a:pt x="4321" y="34842"/>
                    <a:pt x="4656" y="34724"/>
                    <a:pt x="4656" y="34724"/>
                  </a:cubicBezTo>
                  <a:cubicBezTo>
                    <a:pt x="4656" y="34724"/>
                    <a:pt x="10003" y="16742"/>
                    <a:pt x="1251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1291;p34">
              <a:extLst>
                <a:ext uri="{FF2B5EF4-FFF2-40B4-BE49-F238E27FC236}">
                  <a16:creationId xmlns:a16="http://schemas.microsoft.com/office/drawing/2014/main" id="{7D545CCC-4AD4-F762-C1BF-E8BE61F704D4}"/>
                </a:ext>
              </a:extLst>
            </p:cNvPr>
            <p:cNvSpPr/>
            <p:nvPr/>
          </p:nvSpPr>
          <p:spPr>
            <a:xfrm>
              <a:off x="724241" y="6155021"/>
              <a:ext cx="516244" cy="1429560"/>
            </a:xfrm>
            <a:custGeom>
              <a:avLst/>
              <a:gdLst/>
              <a:ahLst/>
              <a:cxnLst/>
              <a:rect l="l" t="t" r="r" b="b"/>
              <a:pathLst>
                <a:path w="12515" h="34656" extrusionOk="0">
                  <a:moveTo>
                    <a:pt x="12515" y="0"/>
                  </a:moveTo>
                  <a:lnTo>
                    <a:pt x="1671" y="1436"/>
                  </a:lnTo>
                  <a:cubicBezTo>
                    <a:pt x="1671" y="1436"/>
                    <a:pt x="1885" y="6439"/>
                    <a:pt x="1839" y="13296"/>
                  </a:cubicBezTo>
                  <a:cubicBezTo>
                    <a:pt x="1791" y="20152"/>
                    <a:pt x="1" y="33723"/>
                    <a:pt x="1" y="33723"/>
                  </a:cubicBezTo>
                  <a:cubicBezTo>
                    <a:pt x="1" y="33723"/>
                    <a:pt x="527" y="34333"/>
                    <a:pt x="2003" y="34656"/>
                  </a:cubicBezTo>
                  <a:cubicBezTo>
                    <a:pt x="1792" y="34163"/>
                    <a:pt x="1025" y="32843"/>
                    <a:pt x="1107" y="32429"/>
                  </a:cubicBezTo>
                  <a:cubicBezTo>
                    <a:pt x="1861" y="28627"/>
                    <a:pt x="2914" y="16006"/>
                    <a:pt x="2914" y="16006"/>
                  </a:cubicBezTo>
                  <a:cubicBezTo>
                    <a:pt x="2914" y="16006"/>
                    <a:pt x="4697" y="13244"/>
                    <a:pt x="5332" y="10263"/>
                  </a:cubicBezTo>
                  <a:cubicBezTo>
                    <a:pt x="6057" y="5960"/>
                    <a:pt x="6229" y="3767"/>
                    <a:pt x="6229" y="3767"/>
                  </a:cubicBezTo>
                  <a:cubicBezTo>
                    <a:pt x="6229" y="3767"/>
                    <a:pt x="10094" y="3172"/>
                    <a:pt x="12111" y="2552"/>
                  </a:cubicBezTo>
                  <a:cubicBezTo>
                    <a:pt x="12252" y="1699"/>
                    <a:pt x="12388" y="848"/>
                    <a:pt x="12515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1292;p34">
              <a:extLst>
                <a:ext uri="{FF2B5EF4-FFF2-40B4-BE49-F238E27FC236}">
                  <a16:creationId xmlns:a16="http://schemas.microsoft.com/office/drawing/2014/main" id="{57EA3091-077B-4CEE-31EA-42924F056A1D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1293;p34">
              <a:extLst>
                <a:ext uri="{FF2B5EF4-FFF2-40B4-BE49-F238E27FC236}">
                  <a16:creationId xmlns:a16="http://schemas.microsoft.com/office/drawing/2014/main" id="{BC06E7D7-732D-55CB-5DC4-137F108B0CE6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1294;p34">
              <a:extLst>
                <a:ext uri="{FF2B5EF4-FFF2-40B4-BE49-F238E27FC236}">
                  <a16:creationId xmlns:a16="http://schemas.microsoft.com/office/drawing/2014/main" id="{B3970E03-9A2A-1225-C2D4-28105469FD68}"/>
                </a:ext>
              </a:extLst>
            </p:cNvPr>
            <p:cNvSpPr/>
            <p:nvPr/>
          </p:nvSpPr>
          <p:spPr>
            <a:xfrm>
              <a:off x="-457200" y="6202995"/>
              <a:ext cx="520328" cy="299599"/>
            </a:xfrm>
            <a:custGeom>
              <a:avLst/>
              <a:gdLst/>
              <a:ahLst/>
              <a:cxnLst/>
              <a:rect l="l" t="t" r="r" b="b"/>
              <a:pathLst>
                <a:path w="12614" h="7263" extrusionOk="0">
                  <a:moveTo>
                    <a:pt x="9377" y="1"/>
                  </a:moveTo>
                  <a:cubicBezTo>
                    <a:pt x="9079" y="1"/>
                    <a:pt x="8746" y="66"/>
                    <a:pt x="8383" y="234"/>
                  </a:cubicBezTo>
                  <a:cubicBezTo>
                    <a:pt x="7117" y="819"/>
                    <a:pt x="5826" y="2050"/>
                    <a:pt x="4522" y="2685"/>
                  </a:cubicBezTo>
                  <a:cubicBezTo>
                    <a:pt x="3218" y="3319"/>
                    <a:pt x="2080" y="3882"/>
                    <a:pt x="1432" y="4084"/>
                  </a:cubicBezTo>
                  <a:cubicBezTo>
                    <a:pt x="785" y="4284"/>
                    <a:pt x="168" y="4678"/>
                    <a:pt x="226" y="4974"/>
                  </a:cubicBezTo>
                  <a:cubicBezTo>
                    <a:pt x="0" y="6430"/>
                    <a:pt x="785" y="7026"/>
                    <a:pt x="1518" y="7117"/>
                  </a:cubicBezTo>
                  <a:cubicBezTo>
                    <a:pt x="1594" y="7121"/>
                    <a:pt x="1666" y="7123"/>
                    <a:pt x="1735" y="7123"/>
                  </a:cubicBezTo>
                  <a:cubicBezTo>
                    <a:pt x="2501" y="7123"/>
                    <a:pt x="2896" y="6911"/>
                    <a:pt x="3780" y="6734"/>
                  </a:cubicBezTo>
                  <a:cubicBezTo>
                    <a:pt x="4049" y="6680"/>
                    <a:pt x="4377" y="6649"/>
                    <a:pt x="4721" y="6649"/>
                  </a:cubicBezTo>
                  <a:cubicBezTo>
                    <a:pt x="5320" y="6649"/>
                    <a:pt x="5964" y="6741"/>
                    <a:pt x="6422" y="6958"/>
                  </a:cubicBezTo>
                  <a:cubicBezTo>
                    <a:pt x="6885" y="7176"/>
                    <a:pt x="7288" y="7262"/>
                    <a:pt x="7722" y="7262"/>
                  </a:cubicBezTo>
                  <a:cubicBezTo>
                    <a:pt x="7965" y="7262"/>
                    <a:pt x="8217" y="7235"/>
                    <a:pt x="8495" y="7189"/>
                  </a:cubicBezTo>
                  <a:cubicBezTo>
                    <a:pt x="9268" y="7061"/>
                    <a:pt x="12001" y="5255"/>
                    <a:pt x="12001" y="5255"/>
                  </a:cubicBezTo>
                  <a:lnTo>
                    <a:pt x="12069" y="5010"/>
                  </a:lnTo>
                  <a:cubicBezTo>
                    <a:pt x="12466" y="4686"/>
                    <a:pt x="12613" y="4588"/>
                    <a:pt x="12537" y="3810"/>
                  </a:cubicBezTo>
                  <a:cubicBezTo>
                    <a:pt x="12459" y="3033"/>
                    <a:pt x="11222" y="969"/>
                    <a:pt x="10888" y="643"/>
                  </a:cubicBezTo>
                  <a:cubicBezTo>
                    <a:pt x="10650" y="408"/>
                    <a:pt x="10121" y="1"/>
                    <a:pt x="9377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1295;p34">
              <a:extLst>
                <a:ext uri="{FF2B5EF4-FFF2-40B4-BE49-F238E27FC236}">
                  <a16:creationId xmlns:a16="http://schemas.microsoft.com/office/drawing/2014/main" id="{1288962D-F553-5A14-3B29-F72E4E459599}"/>
                </a:ext>
              </a:extLst>
            </p:cNvPr>
            <p:cNvSpPr/>
            <p:nvPr/>
          </p:nvSpPr>
          <p:spPr>
            <a:xfrm>
              <a:off x="-446310" y="6373481"/>
              <a:ext cx="391916" cy="129071"/>
            </a:xfrm>
            <a:custGeom>
              <a:avLst/>
              <a:gdLst/>
              <a:ahLst/>
              <a:cxnLst/>
              <a:rect l="l" t="t" r="r" b="b"/>
              <a:pathLst>
                <a:path w="9501" h="3129" extrusionOk="0">
                  <a:moveTo>
                    <a:pt x="6889" y="0"/>
                  </a:moveTo>
                  <a:cubicBezTo>
                    <a:pt x="6887" y="0"/>
                    <a:pt x="6885" y="0"/>
                    <a:pt x="6882" y="0"/>
                  </a:cubicBezTo>
                  <a:cubicBezTo>
                    <a:pt x="6627" y="2"/>
                    <a:pt x="6356" y="27"/>
                    <a:pt x="6077" y="65"/>
                  </a:cubicBezTo>
                  <a:cubicBezTo>
                    <a:pt x="4969" y="226"/>
                    <a:pt x="3523" y="1205"/>
                    <a:pt x="2154" y="1621"/>
                  </a:cubicBezTo>
                  <a:cubicBezTo>
                    <a:pt x="1347" y="1866"/>
                    <a:pt x="788" y="1999"/>
                    <a:pt x="401" y="1999"/>
                  </a:cubicBezTo>
                  <a:cubicBezTo>
                    <a:pt x="239" y="1999"/>
                    <a:pt x="107" y="1975"/>
                    <a:pt x="0" y="1928"/>
                  </a:cubicBezTo>
                  <a:lnTo>
                    <a:pt x="0" y="1928"/>
                  </a:lnTo>
                  <a:cubicBezTo>
                    <a:pt x="200" y="2606"/>
                    <a:pt x="738" y="2918"/>
                    <a:pt x="1252" y="2982"/>
                  </a:cubicBezTo>
                  <a:cubicBezTo>
                    <a:pt x="1329" y="2985"/>
                    <a:pt x="1402" y="2987"/>
                    <a:pt x="1473" y="2987"/>
                  </a:cubicBezTo>
                  <a:cubicBezTo>
                    <a:pt x="2235" y="2987"/>
                    <a:pt x="2631" y="2775"/>
                    <a:pt x="3512" y="2599"/>
                  </a:cubicBezTo>
                  <a:cubicBezTo>
                    <a:pt x="3781" y="2545"/>
                    <a:pt x="4109" y="2515"/>
                    <a:pt x="4452" y="2515"/>
                  </a:cubicBezTo>
                  <a:cubicBezTo>
                    <a:pt x="5051" y="2515"/>
                    <a:pt x="5697" y="2607"/>
                    <a:pt x="6156" y="2823"/>
                  </a:cubicBezTo>
                  <a:cubicBezTo>
                    <a:pt x="6617" y="3042"/>
                    <a:pt x="7020" y="3128"/>
                    <a:pt x="7454" y="3128"/>
                  </a:cubicBezTo>
                  <a:cubicBezTo>
                    <a:pt x="7697" y="3128"/>
                    <a:pt x="7950" y="3101"/>
                    <a:pt x="8228" y="3055"/>
                  </a:cubicBezTo>
                  <a:cubicBezTo>
                    <a:pt x="8489" y="3010"/>
                    <a:pt x="8973" y="2776"/>
                    <a:pt x="9501" y="2483"/>
                  </a:cubicBezTo>
                  <a:cubicBezTo>
                    <a:pt x="9381" y="1995"/>
                    <a:pt x="8760" y="926"/>
                    <a:pt x="8760" y="926"/>
                  </a:cubicBezTo>
                  <a:cubicBezTo>
                    <a:pt x="8317" y="221"/>
                    <a:pt x="7657" y="0"/>
                    <a:pt x="6889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1296;p34">
              <a:extLst>
                <a:ext uri="{FF2B5EF4-FFF2-40B4-BE49-F238E27FC236}">
                  <a16:creationId xmlns:a16="http://schemas.microsoft.com/office/drawing/2014/main" id="{E3737E00-AD79-0194-89EC-607D3924FF34}"/>
                </a:ext>
              </a:extLst>
            </p:cNvPr>
            <p:cNvSpPr/>
            <p:nvPr/>
          </p:nvSpPr>
          <p:spPr>
            <a:xfrm>
              <a:off x="-134336" y="6174780"/>
              <a:ext cx="1070644" cy="837210"/>
            </a:xfrm>
            <a:custGeom>
              <a:avLst/>
              <a:gdLst/>
              <a:ahLst/>
              <a:cxnLst/>
              <a:rect l="l" t="t" r="r" b="b"/>
              <a:pathLst>
                <a:path w="25955" h="20296" extrusionOk="0">
                  <a:moveTo>
                    <a:pt x="25954" y="1"/>
                  </a:moveTo>
                  <a:lnTo>
                    <a:pt x="14268" y="837"/>
                  </a:lnTo>
                  <a:cubicBezTo>
                    <a:pt x="14268" y="837"/>
                    <a:pt x="14734" y="6355"/>
                    <a:pt x="14147" y="8378"/>
                  </a:cubicBezTo>
                  <a:cubicBezTo>
                    <a:pt x="13710" y="9883"/>
                    <a:pt x="12481" y="11298"/>
                    <a:pt x="10812" y="11298"/>
                  </a:cubicBezTo>
                  <a:cubicBezTo>
                    <a:pt x="10239" y="11298"/>
                    <a:pt x="9614" y="11132"/>
                    <a:pt x="8951" y="10744"/>
                  </a:cubicBezTo>
                  <a:cubicBezTo>
                    <a:pt x="6359" y="9229"/>
                    <a:pt x="4182" y="4816"/>
                    <a:pt x="4182" y="4816"/>
                  </a:cubicBezTo>
                  <a:cubicBezTo>
                    <a:pt x="4182" y="4816"/>
                    <a:pt x="3549" y="4623"/>
                    <a:pt x="2787" y="4623"/>
                  </a:cubicBezTo>
                  <a:cubicBezTo>
                    <a:pt x="2260" y="4623"/>
                    <a:pt x="1670" y="4716"/>
                    <a:pt x="1186" y="5029"/>
                  </a:cubicBezTo>
                  <a:cubicBezTo>
                    <a:pt x="1" y="5794"/>
                    <a:pt x="373" y="7337"/>
                    <a:pt x="373" y="7337"/>
                  </a:cubicBezTo>
                  <a:cubicBezTo>
                    <a:pt x="373" y="7337"/>
                    <a:pt x="3883" y="17597"/>
                    <a:pt x="10888" y="19724"/>
                  </a:cubicBezTo>
                  <a:cubicBezTo>
                    <a:pt x="12179" y="20116"/>
                    <a:pt x="13367" y="20296"/>
                    <a:pt x="14458" y="20296"/>
                  </a:cubicBezTo>
                  <a:cubicBezTo>
                    <a:pt x="19288" y="20296"/>
                    <a:pt x="22224" y="16785"/>
                    <a:pt x="23832" y="12674"/>
                  </a:cubicBezTo>
                  <a:cubicBezTo>
                    <a:pt x="25803" y="7633"/>
                    <a:pt x="25954" y="1"/>
                    <a:pt x="2595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1297;p34">
              <a:extLst>
                <a:ext uri="{FF2B5EF4-FFF2-40B4-BE49-F238E27FC236}">
                  <a16:creationId xmlns:a16="http://schemas.microsoft.com/office/drawing/2014/main" id="{D6958111-5F77-A9BA-F3AF-23AE5A230D4D}"/>
                </a:ext>
              </a:extLst>
            </p:cNvPr>
            <p:cNvSpPr/>
            <p:nvPr/>
          </p:nvSpPr>
          <p:spPr>
            <a:xfrm>
              <a:off x="-134212" y="6174780"/>
              <a:ext cx="1070520" cy="803179"/>
            </a:xfrm>
            <a:custGeom>
              <a:avLst/>
              <a:gdLst/>
              <a:ahLst/>
              <a:cxnLst/>
              <a:rect l="l" t="t" r="r" b="b"/>
              <a:pathLst>
                <a:path w="25952" h="19471" extrusionOk="0">
                  <a:moveTo>
                    <a:pt x="25951" y="1"/>
                  </a:moveTo>
                  <a:lnTo>
                    <a:pt x="14264" y="837"/>
                  </a:lnTo>
                  <a:cubicBezTo>
                    <a:pt x="14264" y="837"/>
                    <a:pt x="14728" y="6355"/>
                    <a:pt x="14140" y="8378"/>
                  </a:cubicBezTo>
                  <a:cubicBezTo>
                    <a:pt x="13796" y="9565"/>
                    <a:pt x="12959" y="10695"/>
                    <a:pt x="11802" y="11120"/>
                  </a:cubicBezTo>
                  <a:cubicBezTo>
                    <a:pt x="12034" y="11153"/>
                    <a:pt x="12272" y="11172"/>
                    <a:pt x="12518" y="11172"/>
                  </a:cubicBezTo>
                  <a:cubicBezTo>
                    <a:pt x="12575" y="11172"/>
                    <a:pt x="12632" y="11171"/>
                    <a:pt x="12689" y="11169"/>
                  </a:cubicBezTo>
                  <a:cubicBezTo>
                    <a:pt x="15558" y="11069"/>
                    <a:pt x="17474" y="5430"/>
                    <a:pt x="17474" y="5430"/>
                  </a:cubicBezTo>
                  <a:cubicBezTo>
                    <a:pt x="17474" y="5430"/>
                    <a:pt x="20528" y="4322"/>
                    <a:pt x="25292" y="4322"/>
                  </a:cubicBezTo>
                  <a:cubicBezTo>
                    <a:pt x="25408" y="4322"/>
                    <a:pt x="25525" y="4322"/>
                    <a:pt x="25642" y="4324"/>
                  </a:cubicBezTo>
                  <a:cubicBezTo>
                    <a:pt x="25913" y="1849"/>
                    <a:pt x="25951" y="1"/>
                    <a:pt x="25951" y="1"/>
                  </a:cubicBezTo>
                  <a:close/>
                  <a:moveTo>
                    <a:pt x="1849" y="4696"/>
                  </a:moveTo>
                  <a:lnTo>
                    <a:pt x="1849" y="4696"/>
                  </a:lnTo>
                  <a:cubicBezTo>
                    <a:pt x="1624" y="4781"/>
                    <a:pt x="1400" y="4888"/>
                    <a:pt x="1185" y="5025"/>
                  </a:cubicBezTo>
                  <a:cubicBezTo>
                    <a:pt x="0" y="5791"/>
                    <a:pt x="371" y="7334"/>
                    <a:pt x="371" y="7334"/>
                  </a:cubicBezTo>
                  <a:cubicBezTo>
                    <a:pt x="371" y="7334"/>
                    <a:pt x="3642" y="16890"/>
                    <a:pt x="10167" y="19470"/>
                  </a:cubicBezTo>
                  <a:cubicBezTo>
                    <a:pt x="9047" y="18532"/>
                    <a:pt x="7695" y="17271"/>
                    <a:pt x="6108" y="15581"/>
                  </a:cubicBezTo>
                  <a:cubicBezTo>
                    <a:pt x="1849" y="11042"/>
                    <a:pt x="1734" y="6344"/>
                    <a:pt x="1849" y="4696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1298;p34">
              <a:extLst>
                <a:ext uri="{FF2B5EF4-FFF2-40B4-BE49-F238E27FC236}">
                  <a16:creationId xmlns:a16="http://schemas.microsoft.com/office/drawing/2014/main" id="{B9653C8F-B3B5-D9D0-1E8D-3C87CE4CF731}"/>
                </a:ext>
              </a:extLst>
            </p:cNvPr>
            <p:cNvSpPr/>
            <p:nvPr/>
          </p:nvSpPr>
          <p:spPr>
            <a:xfrm>
              <a:off x="388095" y="5010293"/>
              <a:ext cx="957371" cy="1273841"/>
            </a:xfrm>
            <a:custGeom>
              <a:avLst/>
              <a:gdLst/>
              <a:ahLst/>
              <a:cxnLst/>
              <a:rect l="l" t="t" r="r" b="b"/>
              <a:pathLst>
                <a:path w="23209" h="30881" extrusionOk="0">
                  <a:moveTo>
                    <a:pt x="5319" y="0"/>
                  </a:moveTo>
                  <a:cubicBezTo>
                    <a:pt x="5319" y="0"/>
                    <a:pt x="2113" y="7785"/>
                    <a:pt x="1516" y="13636"/>
                  </a:cubicBezTo>
                  <a:cubicBezTo>
                    <a:pt x="918" y="19487"/>
                    <a:pt x="1" y="29783"/>
                    <a:pt x="751" y="30035"/>
                  </a:cubicBezTo>
                  <a:cubicBezTo>
                    <a:pt x="1462" y="30274"/>
                    <a:pt x="4351" y="30881"/>
                    <a:pt x="8594" y="30881"/>
                  </a:cubicBezTo>
                  <a:cubicBezTo>
                    <a:pt x="8840" y="30881"/>
                    <a:pt x="9089" y="30879"/>
                    <a:pt x="9343" y="30875"/>
                  </a:cubicBezTo>
                  <a:cubicBezTo>
                    <a:pt x="9347" y="30875"/>
                    <a:pt x="9350" y="30875"/>
                    <a:pt x="9353" y="30875"/>
                  </a:cubicBezTo>
                  <a:cubicBezTo>
                    <a:pt x="12926" y="30875"/>
                    <a:pt x="17031" y="30126"/>
                    <a:pt x="17031" y="30126"/>
                  </a:cubicBezTo>
                  <a:cubicBezTo>
                    <a:pt x="17031" y="30126"/>
                    <a:pt x="21094" y="29400"/>
                    <a:pt x="22008" y="29170"/>
                  </a:cubicBezTo>
                  <a:cubicBezTo>
                    <a:pt x="22921" y="28942"/>
                    <a:pt x="23209" y="23605"/>
                    <a:pt x="22633" y="12444"/>
                  </a:cubicBezTo>
                  <a:cubicBezTo>
                    <a:pt x="22059" y="1283"/>
                    <a:pt x="21433" y="150"/>
                    <a:pt x="21433" y="150"/>
                  </a:cubicBezTo>
                  <a:lnTo>
                    <a:pt x="5319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1299;p34">
              <a:extLst>
                <a:ext uri="{FF2B5EF4-FFF2-40B4-BE49-F238E27FC236}">
                  <a16:creationId xmlns:a16="http://schemas.microsoft.com/office/drawing/2014/main" id="{7FCD5E10-8E65-61EC-3DB0-7725B2A02C8B}"/>
                </a:ext>
              </a:extLst>
            </p:cNvPr>
            <p:cNvSpPr/>
            <p:nvPr/>
          </p:nvSpPr>
          <p:spPr>
            <a:xfrm>
              <a:off x="903720" y="5516925"/>
              <a:ext cx="347325" cy="138064"/>
            </a:xfrm>
            <a:custGeom>
              <a:avLst/>
              <a:gdLst/>
              <a:ahLst/>
              <a:cxnLst/>
              <a:rect l="l" t="t" r="r" b="b"/>
              <a:pathLst>
                <a:path w="8420" h="33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9" y="3188"/>
                    <a:pt x="3618" y="3340"/>
                  </a:cubicBezTo>
                  <a:cubicBezTo>
                    <a:pt x="3689" y="3344"/>
                    <a:pt x="3760" y="3346"/>
                    <a:pt x="3830" y="3346"/>
                  </a:cubicBezTo>
                  <a:cubicBezTo>
                    <a:pt x="6390" y="3346"/>
                    <a:pt x="8419" y="718"/>
                    <a:pt x="8419" y="718"/>
                  </a:cubicBezTo>
                  <a:lnTo>
                    <a:pt x="8419" y="718"/>
                  </a:lnTo>
                  <a:cubicBezTo>
                    <a:pt x="7690" y="1039"/>
                    <a:pt x="6815" y="1160"/>
                    <a:pt x="5908" y="1160"/>
                  </a:cubicBezTo>
                  <a:cubicBezTo>
                    <a:pt x="3105" y="11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1300;p34">
              <a:extLst>
                <a:ext uri="{FF2B5EF4-FFF2-40B4-BE49-F238E27FC236}">
                  <a16:creationId xmlns:a16="http://schemas.microsoft.com/office/drawing/2014/main" id="{672F8521-5EDA-8211-986A-4F5774E9C2F3}"/>
                </a:ext>
              </a:extLst>
            </p:cNvPr>
            <p:cNvSpPr/>
            <p:nvPr/>
          </p:nvSpPr>
          <p:spPr>
            <a:xfrm>
              <a:off x="998636" y="5379109"/>
              <a:ext cx="217594" cy="131216"/>
            </a:xfrm>
            <a:custGeom>
              <a:avLst/>
              <a:gdLst/>
              <a:ahLst/>
              <a:cxnLst/>
              <a:rect l="l" t="t" r="r" b="b"/>
              <a:pathLst>
                <a:path w="5275" h="3181" extrusionOk="0">
                  <a:moveTo>
                    <a:pt x="5274" y="1"/>
                  </a:moveTo>
                  <a:lnTo>
                    <a:pt x="5274" y="1"/>
                  </a:lnTo>
                  <a:cubicBezTo>
                    <a:pt x="2707" y="2364"/>
                    <a:pt x="1" y="2493"/>
                    <a:pt x="1" y="2493"/>
                  </a:cubicBezTo>
                  <a:cubicBezTo>
                    <a:pt x="1" y="2493"/>
                    <a:pt x="857" y="3181"/>
                    <a:pt x="2208" y="3181"/>
                  </a:cubicBezTo>
                  <a:cubicBezTo>
                    <a:pt x="2418" y="3181"/>
                    <a:pt x="2640" y="3164"/>
                    <a:pt x="2872" y="3126"/>
                  </a:cubicBezTo>
                  <a:cubicBezTo>
                    <a:pt x="4604" y="2840"/>
                    <a:pt x="5274" y="1"/>
                    <a:pt x="5274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1301;p34">
              <a:extLst>
                <a:ext uri="{FF2B5EF4-FFF2-40B4-BE49-F238E27FC236}">
                  <a16:creationId xmlns:a16="http://schemas.microsoft.com/office/drawing/2014/main" id="{15628565-EEEF-D5AF-B790-A085213ABF22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1302;p34">
              <a:extLst>
                <a:ext uri="{FF2B5EF4-FFF2-40B4-BE49-F238E27FC236}">
                  <a16:creationId xmlns:a16="http://schemas.microsoft.com/office/drawing/2014/main" id="{5F382946-22E2-6540-592F-3AFAC491AB0B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1303;p34">
              <a:extLst>
                <a:ext uri="{FF2B5EF4-FFF2-40B4-BE49-F238E27FC236}">
                  <a16:creationId xmlns:a16="http://schemas.microsoft.com/office/drawing/2014/main" id="{8B28CA53-21CE-ACA0-C3AE-E008374F25DD}"/>
                </a:ext>
              </a:extLst>
            </p:cNvPr>
            <p:cNvSpPr/>
            <p:nvPr/>
          </p:nvSpPr>
          <p:spPr>
            <a:xfrm>
              <a:off x="706380" y="7537804"/>
              <a:ext cx="396536" cy="255461"/>
            </a:xfrm>
            <a:custGeom>
              <a:avLst/>
              <a:gdLst/>
              <a:ahLst/>
              <a:cxnLst/>
              <a:rect l="l" t="t" r="r" b="b"/>
              <a:pathLst>
                <a:path w="9613" h="6193" extrusionOk="0">
                  <a:moveTo>
                    <a:pt x="549" y="0"/>
                  </a:moveTo>
                  <a:cubicBezTo>
                    <a:pt x="516" y="0"/>
                    <a:pt x="488" y="9"/>
                    <a:pt x="463" y="29"/>
                  </a:cubicBezTo>
                  <a:cubicBezTo>
                    <a:pt x="254" y="203"/>
                    <a:pt x="0" y="2591"/>
                    <a:pt x="24" y="3085"/>
                  </a:cubicBezTo>
                  <a:cubicBezTo>
                    <a:pt x="50" y="3582"/>
                    <a:pt x="1359" y="4029"/>
                    <a:pt x="1640" y="4060"/>
                  </a:cubicBezTo>
                  <a:cubicBezTo>
                    <a:pt x="1921" y="4089"/>
                    <a:pt x="3171" y="5045"/>
                    <a:pt x="4517" y="5747"/>
                  </a:cubicBezTo>
                  <a:cubicBezTo>
                    <a:pt x="5179" y="6092"/>
                    <a:pt x="6135" y="6192"/>
                    <a:pt x="6975" y="6192"/>
                  </a:cubicBezTo>
                  <a:cubicBezTo>
                    <a:pt x="7843" y="6192"/>
                    <a:pt x="8587" y="6085"/>
                    <a:pt x="8749" y="6029"/>
                  </a:cubicBezTo>
                  <a:cubicBezTo>
                    <a:pt x="9068" y="5919"/>
                    <a:pt x="9433" y="5472"/>
                    <a:pt x="9524" y="4872"/>
                  </a:cubicBezTo>
                  <a:cubicBezTo>
                    <a:pt x="9612" y="4273"/>
                    <a:pt x="9454" y="3789"/>
                    <a:pt x="9098" y="3610"/>
                  </a:cubicBezTo>
                  <a:cubicBezTo>
                    <a:pt x="8742" y="3432"/>
                    <a:pt x="7259" y="2988"/>
                    <a:pt x="6521" y="2159"/>
                  </a:cubicBezTo>
                  <a:cubicBezTo>
                    <a:pt x="5786" y="1337"/>
                    <a:pt x="5425" y="668"/>
                    <a:pt x="5425" y="668"/>
                  </a:cubicBezTo>
                  <a:cubicBezTo>
                    <a:pt x="5126" y="490"/>
                    <a:pt x="4835" y="422"/>
                    <a:pt x="4573" y="422"/>
                  </a:cubicBezTo>
                  <a:cubicBezTo>
                    <a:pt x="4050" y="422"/>
                    <a:pt x="3635" y="689"/>
                    <a:pt x="3473" y="878"/>
                  </a:cubicBezTo>
                  <a:cubicBezTo>
                    <a:pt x="3388" y="977"/>
                    <a:pt x="3222" y="1016"/>
                    <a:pt x="3018" y="1016"/>
                  </a:cubicBezTo>
                  <a:cubicBezTo>
                    <a:pt x="2633" y="1016"/>
                    <a:pt x="2112" y="875"/>
                    <a:pt x="1751" y="726"/>
                  </a:cubicBezTo>
                  <a:cubicBezTo>
                    <a:pt x="1265" y="525"/>
                    <a:pt x="796" y="0"/>
                    <a:pt x="54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1304;p34">
              <a:extLst>
                <a:ext uri="{FF2B5EF4-FFF2-40B4-BE49-F238E27FC236}">
                  <a16:creationId xmlns:a16="http://schemas.microsoft.com/office/drawing/2014/main" id="{AAE5EDAD-1F54-3A22-D9AF-1B63B7987006}"/>
                </a:ext>
              </a:extLst>
            </p:cNvPr>
            <p:cNvSpPr/>
            <p:nvPr/>
          </p:nvSpPr>
          <p:spPr>
            <a:xfrm>
              <a:off x="1238175" y="5152564"/>
              <a:ext cx="107291" cy="1073036"/>
            </a:xfrm>
            <a:custGeom>
              <a:avLst/>
              <a:gdLst/>
              <a:ahLst/>
              <a:cxnLst/>
              <a:rect l="l" t="t" r="r" b="b"/>
              <a:pathLst>
                <a:path w="2601" h="26013" extrusionOk="0">
                  <a:moveTo>
                    <a:pt x="1371" y="1"/>
                  </a:moveTo>
                  <a:cubicBezTo>
                    <a:pt x="455" y="382"/>
                    <a:pt x="585" y="1434"/>
                    <a:pt x="533" y="2158"/>
                  </a:cubicBezTo>
                  <a:cubicBezTo>
                    <a:pt x="478" y="2922"/>
                    <a:pt x="1031" y="11853"/>
                    <a:pt x="1118" y="18174"/>
                  </a:cubicBezTo>
                  <a:cubicBezTo>
                    <a:pt x="1172" y="22214"/>
                    <a:pt x="497" y="24725"/>
                    <a:pt x="1" y="26012"/>
                  </a:cubicBezTo>
                  <a:cubicBezTo>
                    <a:pt x="607" y="25895"/>
                    <a:pt x="1139" y="25788"/>
                    <a:pt x="1400" y="25721"/>
                  </a:cubicBezTo>
                  <a:cubicBezTo>
                    <a:pt x="2313" y="25493"/>
                    <a:pt x="2601" y="20156"/>
                    <a:pt x="2025" y="8995"/>
                  </a:cubicBezTo>
                  <a:cubicBezTo>
                    <a:pt x="1801" y="4644"/>
                    <a:pt x="1571" y="1832"/>
                    <a:pt x="1371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1305;p34">
              <a:extLst>
                <a:ext uri="{FF2B5EF4-FFF2-40B4-BE49-F238E27FC236}">
                  <a16:creationId xmlns:a16="http://schemas.microsoft.com/office/drawing/2014/main" id="{3DD85AA1-4182-15CE-7A21-ACACD560A74E}"/>
                </a:ext>
              </a:extLst>
            </p:cNvPr>
            <p:cNvSpPr/>
            <p:nvPr/>
          </p:nvSpPr>
          <p:spPr>
            <a:xfrm>
              <a:off x="923355" y="6279720"/>
              <a:ext cx="297289" cy="1259775"/>
            </a:xfrm>
            <a:custGeom>
              <a:avLst/>
              <a:gdLst/>
              <a:ahLst/>
              <a:cxnLst/>
              <a:rect l="l" t="t" r="r" b="b"/>
              <a:pathLst>
                <a:path w="7207" h="30540" extrusionOk="0">
                  <a:moveTo>
                    <a:pt x="7207" y="1"/>
                  </a:moveTo>
                  <a:cubicBezTo>
                    <a:pt x="6933" y="609"/>
                    <a:pt x="6599" y="1478"/>
                    <a:pt x="6559" y="2182"/>
                  </a:cubicBezTo>
                  <a:cubicBezTo>
                    <a:pt x="6493" y="3387"/>
                    <a:pt x="4224" y="14493"/>
                    <a:pt x="2571" y="20355"/>
                  </a:cubicBezTo>
                  <a:cubicBezTo>
                    <a:pt x="916" y="26217"/>
                    <a:pt x="148" y="29313"/>
                    <a:pt x="34" y="29992"/>
                  </a:cubicBezTo>
                  <a:cubicBezTo>
                    <a:pt x="0" y="30192"/>
                    <a:pt x="62" y="30377"/>
                    <a:pt x="165" y="30539"/>
                  </a:cubicBezTo>
                  <a:cubicBezTo>
                    <a:pt x="1275" y="26655"/>
                    <a:pt x="4970" y="13322"/>
                    <a:pt x="7207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1306;p34">
              <a:extLst>
                <a:ext uri="{FF2B5EF4-FFF2-40B4-BE49-F238E27FC236}">
                  <a16:creationId xmlns:a16="http://schemas.microsoft.com/office/drawing/2014/main" id="{322CCFC2-90CA-9B70-0151-0B71937D4FAE}"/>
                </a:ext>
              </a:extLst>
            </p:cNvPr>
            <p:cNvSpPr/>
            <p:nvPr/>
          </p:nvSpPr>
          <p:spPr>
            <a:xfrm>
              <a:off x="269089" y="6344070"/>
              <a:ext cx="654761" cy="667920"/>
            </a:xfrm>
            <a:custGeom>
              <a:avLst/>
              <a:gdLst/>
              <a:ahLst/>
              <a:cxnLst/>
              <a:rect l="l" t="t" r="r" b="b"/>
              <a:pathLst>
                <a:path w="15873" h="16192" extrusionOk="0">
                  <a:moveTo>
                    <a:pt x="15671" y="1"/>
                  </a:moveTo>
                  <a:cubicBezTo>
                    <a:pt x="15671" y="1"/>
                    <a:pt x="14895" y="10658"/>
                    <a:pt x="9368" y="13576"/>
                  </a:cubicBezTo>
                  <a:cubicBezTo>
                    <a:pt x="6464" y="15110"/>
                    <a:pt x="4026" y="15474"/>
                    <a:pt x="2366" y="15474"/>
                  </a:cubicBezTo>
                  <a:cubicBezTo>
                    <a:pt x="866" y="15474"/>
                    <a:pt x="1" y="15177"/>
                    <a:pt x="0" y="15177"/>
                  </a:cubicBezTo>
                  <a:lnTo>
                    <a:pt x="0" y="15177"/>
                  </a:lnTo>
                  <a:cubicBezTo>
                    <a:pt x="0" y="15177"/>
                    <a:pt x="13" y="15205"/>
                    <a:pt x="16" y="15211"/>
                  </a:cubicBezTo>
                  <a:cubicBezTo>
                    <a:pt x="370" y="15368"/>
                    <a:pt x="734" y="15507"/>
                    <a:pt x="1108" y="15620"/>
                  </a:cubicBezTo>
                  <a:cubicBezTo>
                    <a:pt x="2399" y="16012"/>
                    <a:pt x="3587" y="16192"/>
                    <a:pt x="4678" y="16192"/>
                  </a:cubicBezTo>
                  <a:cubicBezTo>
                    <a:pt x="9508" y="16192"/>
                    <a:pt x="12444" y="12681"/>
                    <a:pt x="14052" y="8570"/>
                  </a:cubicBezTo>
                  <a:cubicBezTo>
                    <a:pt x="15064" y="5981"/>
                    <a:pt x="15593" y="2711"/>
                    <a:pt x="15872" y="141"/>
                  </a:cubicBezTo>
                  <a:cubicBezTo>
                    <a:pt x="15752" y="53"/>
                    <a:pt x="15671" y="1"/>
                    <a:pt x="15671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1307;p34">
              <a:extLst>
                <a:ext uri="{FF2B5EF4-FFF2-40B4-BE49-F238E27FC236}">
                  <a16:creationId xmlns:a16="http://schemas.microsoft.com/office/drawing/2014/main" id="{D246287E-1749-9A04-4AD7-C3DD644DD07E}"/>
                </a:ext>
              </a:extLst>
            </p:cNvPr>
            <p:cNvSpPr/>
            <p:nvPr/>
          </p:nvSpPr>
          <p:spPr>
            <a:xfrm>
              <a:off x="706421" y="7537804"/>
              <a:ext cx="250717" cy="201960"/>
            </a:xfrm>
            <a:custGeom>
              <a:avLst/>
              <a:gdLst/>
              <a:ahLst/>
              <a:cxnLst/>
              <a:rect l="l" t="t" r="r" b="b"/>
              <a:pathLst>
                <a:path w="6078" h="4896" extrusionOk="0">
                  <a:moveTo>
                    <a:pt x="551" y="1"/>
                  </a:moveTo>
                  <a:cubicBezTo>
                    <a:pt x="517" y="1"/>
                    <a:pt x="487" y="10"/>
                    <a:pt x="465" y="36"/>
                  </a:cubicBezTo>
                  <a:cubicBezTo>
                    <a:pt x="255" y="210"/>
                    <a:pt x="1" y="2597"/>
                    <a:pt x="25" y="3093"/>
                  </a:cubicBezTo>
                  <a:cubicBezTo>
                    <a:pt x="35" y="3263"/>
                    <a:pt x="194" y="3428"/>
                    <a:pt x="413" y="3573"/>
                  </a:cubicBezTo>
                  <a:cubicBezTo>
                    <a:pt x="416" y="3538"/>
                    <a:pt x="417" y="3500"/>
                    <a:pt x="423" y="3463"/>
                  </a:cubicBezTo>
                  <a:cubicBezTo>
                    <a:pt x="441" y="3323"/>
                    <a:pt x="557" y="3258"/>
                    <a:pt x="709" y="3258"/>
                  </a:cubicBezTo>
                  <a:cubicBezTo>
                    <a:pt x="802" y="3258"/>
                    <a:pt x="909" y="3283"/>
                    <a:pt x="1015" y="3329"/>
                  </a:cubicBezTo>
                  <a:cubicBezTo>
                    <a:pt x="1292" y="3450"/>
                    <a:pt x="1619" y="3462"/>
                    <a:pt x="2330" y="3958"/>
                  </a:cubicBezTo>
                  <a:cubicBezTo>
                    <a:pt x="2626" y="4166"/>
                    <a:pt x="2981" y="4363"/>
                    <a:pt x="3295" y="4523"/>
                  </a:cubicBezTo>
                  <a:cubicBezTo>
                    <a:pt x="3249" y="4493"/>
                    <a:pt x="3202" y="4465"/>
                    <a:pt x="3157" y="4434"/>
                  </a:cubicBezTo>
                  <a:cubicBezTo>
                    <a:pt x="2766" y="4153"/>
                    <a:pt x="2237" y="3759"/>
                    <a:pt x="2006" y="3569"/>
                  </a:cubicBezTo>
                  <a:cubicBezTo>
                    <a:pt x="1777" y="3378"/>
                    <a:pt x="713" y="3016"/>
                    <a:pt x="622" y="2885"/>
                  </a:cubicBezTo>
                  <a:cubicBezTo>
                    <a:pt x="530" y="2752"/>
                    <a:pt x="567" y="2349"/>
                    <a:pt x="768" y="1670"/>
                  </a:cubicBezTo>
                  <a:cubicBezTo>
                    <a:pt x="908" y="1199"/>
                    <a:pt x="1219" y="1056"/>
                    <a:pt x="1522" y="1056"/>
                  </a:cubicBezTo>
                  <a:cubicBezTo>
                    <a:pt x="1658" y="1056"/>
                    <a:pt x="1792" y="1084"/>
                    <a:pt x="1908" y="1125"/>
                  </a:cubicBezTo>
                  <a:cubicBezTo>
                    <a:pt x="2286" y="1257"/>
                    <a:pt x="2902" y="1281"/>
                    <a:pt x="3029" y="1573"/>
                  </a:cubicBezTo>
                  <a:cubicBezTo>
                    <a:pt x="3155" y="1866"/>
                    <a:pt x="3529" y="2494"/>
                    <a:pt x="4087" y="2971"/>
                  </a:cubicBezTo>
                  <a:cubicBezTo>
                    <a:pt x="4644" y="3448"/>
                    <a:pt x="6077" y="4137"/>
                    <a:pt x="6077" y="4137"/>
                  </a:cubicBezTo>
                  <a:cubicBezTo>
                    <a:pt x="6077" y="4137"/>
                    <a:pt x="5361" y="3624"/>
                    <a:pt x="4758" y="3086"/>
                  </a:cubicBezTo>
                  <a:cubicBezTo>
                    <a:pt x="4156" y="2546"/>
                    <a:pt x="3683" y="1746"/>
                    <a:pt x="3780" y="1340"/>
                  </a:cubicBezTo>
                  <a:cubicBezTo>
                    <a:pt x="3860" y="1008"/>
                    <a:pt x="3998" y="618"/>
                    <a:pt x="4881" y="618"/>
                  </a:cubicBezTo>
                  <a:cubicBezTo>
                    <a:pt x="5030" y="618"/>
                    <a:pt x="5199" y="629"/>
                    <a:pt x="5393" y="653"/>
                  </a:cubicBezTo>
                  <a:cubicBezTo>
                    <a:pt x="5104" y="487"/>
                    <a:pt x="4825" y="424"/>
                    <a:pt x="4571" y="424"/>
                  </a:cubicBezTo>
                  <a:cubicBezTo>
                    <a:pt x="4049" y="424"/>
                    <a:pt x="3635" y="690"/>
                    <a:pt x="3473" y="880"/>
                  </a:cubicBezTo>
                  <a:cubicBezTo>
                    <a:pt x="3388" y="978"/>
                    <a:pt x="3222" y="1017"/>
                    <a:pt x="3017" y="1017"/>
                  </a:cubicBezTo>
                  <a:cubicBezTo>
                    <a:pt x="2632" y="1017"/>
                    <a:pt x="2112" y="877"/>
                    <a:pt x="1752" y="727"/>
                  </a:cubicBezTo>
                  <a:cubicBezTo>
                    <a:pt x="1272" y="529"/>
                    <a:pt x="808" y="12"/>
                    <a:pt x="558" y="1"/>
                  </a:cubicBezTo>
                  <a:cubicBezTo>
                    <a:pt x="556" y="1"/>
                    <a:pt x="553" y="1"/>
                    <a:pt x="551" y="1"/>
                  </a:cubicBezTo>
                  <a:close/>
                  <a:moveTo>
                    <a:pt x="3295" y="4518"/>
                  </a:moveTo>
                  <a:lnTo>
                    <a:pt x="3295" y="4518"/>
                  </a:lnTo>
                  <a:cubicBezTo>
                    <a:pt x="3665" y="4746"/>
                    <a:pt x="4091" y="4895"/>
                    <a:pt x="4091" y="4895"/>
                  </a:cubicBezTo>
                  <a:cubicBezTo>
                    <a:pt x="4091" y="4895"/>
                    <a:pt x="3734" y="4741"/>
                    <a:pt x="3295" y="4518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1308;p34">
              <a:extLst>
                <a:ext uri="{FF2B5EF4-FFF2-40B4-BE49-F238E27FC236}">
                  <a16:creationId xmlns:a16="http://schemas.microsoft.com/office/drawing/2014/main" id="{6C51AE7A-7111-B679-14EF-1401149EEE4B}"/>
                </a:ext>
              </a:extLst>
            </p:cNvPr>
            <p:cNvSpPr/>
            <p:nvPr/>
          </p:nvSpPr>
          <p:spPr>
            <a:xfrm>
              <a:off x="-210979" y="2304788"/>
              <a:ext cx="1938049" cy="1883475"/>
            </a:xfrm>
            <a:custGeom>
              <a:avLst/>
              <a:gdLst/>
              <a:ahLst/>
              <a:cxnLst/>
              <a:rect l="l" t="t" r="r" b="b"/>
              <a:pathLst>
                <a:path w="46983" h="45660" extrusionOk="0">
                  <a:moveTo>
                    <a:pt x="20166" y="1"/>
                  </a:moveTo>
                  <a:cubicBezTo>
                    <a:pt x="19732" y="1"/>
                    <a:pt x="19298" y="37"/>
                    <a:pt x="18883" y="126"/>
                  </a:cubicBezTo>
                  <a:lnTo>
                    <a:pt x="17682" y="381"/>
                  </a:lnTo>
                  <a:cubicBezTo>
                    <a:pt x="16018" y="738"/>
                    <a:pt x="14610" y="1496"/>
                    <a:pt x="11905" y="3619"/>
                  </a:cubicBezTo>
                  <a:cubicBezTo>
                    <a:pt x="7151" y="7349"/>
                    <a:pt x="7635" y="14707"/>
                    <a:pt x="7567" y="21342"/>
                  </a:cubicBezTo>
                  <a:cubicBezTo>
                    <a:pt x="7498" y="27975"/>
                    <a:pt x="4129" y="31958"/>
                    <a:pt x="2271" y="34640"/>
                  </a:cubicBezTo>
                  <a:cubicBezTo>
                    <a:pt x="410" y="37322"/>
                    <a:pt x="1" y="39742"/>
                    <a:pt x="3279" y="41962"/>
                  </a:cubicBezTo>
                  <a:cubicBezTo>
                    <a:pt x="4399" y="42721"/>
                    <a:pt x="5377" y="42970"/>
                    <a:pt x="6179" y="42970"/>
                  </a:cubicBezTo>
                  <a:cubicBezTo>
                    <a:pt x="7727" y="42970"/>
                    <a:pt x="8622" y="42042"/>
                    <a:pt x="8622" y="42041"/>
                  </a:cubicBezTo>
                  <a:lnTo>
                    <a:pt x="8622" y="42041"/>
                  </a:lnTo>
                  <a:cubicBezTo>
                    <a:pt x="8622" y="42042"/>
                    <a:pt x="8416" y="44038"/>
                    <a:pt x="10850" y="44846"/>
                  </a:cubicBezTo>
                  <a:cubicBezTo>
                    <a:pt x="11589" y="45092"/>
                    <a:pt x="12292" y="45177"/>
                    <a:pt x="12911" y="45177"/>
                  </a:cubicBezTo>
                  <a:cubicBezTo>
                    <a:pt x="14330" y="45177"/>
                    <a:pt x="15315" y="44729"/>
                    <a:pt x="15315" y="44729"/>
                  </a:cubicBezTo>
                  <a:lnTo>
                    <a:pt x="34989" y="43897"/>
                  </a:lnTo>
                  <a:cubicBezTo>
                    <a:pt x="34989" y="43897"/>
                    <a:pt x="37134" y="45660"/>
                    <a:pt x="39847" y="45660"/>
                  </a:cubicBezTo>
                  <a:cubicBezTo>
                    <a:pt x="40262" y="45660"/>
                    <a:pt x="40690" y="45618"/>
                    <a:pt x="41126" y="45523"/>
                  </a:cubicBezTo>
                  <a:cubicBezTo>
                    <a:pt x="44412" y="44805"/>
                    <a:pt x="45930" y="40183"/>
                    <a:pt x="43474" y="37808"/>
                  </a:cubicBezTo>
                  <a:cubicBezTo>
                    <a:pt x="45675" y="36899"/>
                    <a:pt x="46983" y="34709"/>
                    <a:pt x="46221" y="31030"/>
                  </a:cubicBezTo>
                  <a:cubicBezTo>
                    <a:pt x="45459" y="27352"/>
                    <a:pt x="41389" y="25789"/>
                    <a:pt x="39550" y="22778"/>
                  </a:cubicBezTo>
                  <a:cubicBezTo>
                    <a:pt x="37711" y="19769"/>
                    <a:pt x="38694" y="16682"/>
                    <a:pt x="38694" y="16682"/>
                  </a:cubicBezTo>
                  <a:cubicBezTo>
                    <a:pt x="38694" y="16682"/>
                    <a:pt x="40604" y="14976"/>
                    <a:pt x="40905" y="12356"/>
                  </a:cubicBezTo>
                  <a:cubicBezTo>
                    <a:pt x="41204" y="9738"/>
                    <a:pt x="41400" y="5528"/>
                    <a:pt x="36723" y="2799"/>
                  </a:cubicBezTo>
                  <a:cubicBezTo>
                    <a:pt x="33372" y="843"/>
                    <a:pt x="29305" y="566"/>
                    <a:pt x="27271" y="566"/>
                  </a:cubicBezTo>
                  <a:cubicBezTo>
                    <a:pt x="26467" y="566"/>
                    <a:pt x="25981" y="610"/>
                    <a:pt x="25981" y="610"/>
                  </a:cubicBezTo>
                  <a:cubicBezTo>
                    <a:pt x="25981" y="610"/>
                    <a:pt x="25822" y="617"/>
                    <a:pt x="25558" y="617"/>
                  </a:cubicBezTo>
                  <a:cubicBezTo>
                    <a:pt x="24956" y="617"/>
                    <a:pt x="23810" y="579"/>
                    <a:pt x="22747" y="334"/>
                  </a:cubicBezTo>
                  <a:cubicBezTo>
                    <a:pt x="22002" y="163"/>
                    <a:pt x="21084" y="1"/>
                    <a:pt x="20166" y="1"/>
                  </a:cubicBezTo>
                  <a:close/>
                </a:path>
              </a:pathLst>
            </a:custGeom>
            <a:solidFill>
              <a:srgbClr val="652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1309;p34">
              <a:extLst>
                <a:ext uri="{FF2B5EF4-FFF2-40B4-BE49-F238E27FC236}">
                  <a16:creationId xmlns:a16="http://schemas.microsoft.com/office/drawing/2014/main" id="{887D2854-1078-8E72-A8F1-C537BE820C34}"/>
                </a:ext>
              </a:extLst>
            </p:cNvPr>
            <p:cNvSpPr/>
            <p:nvPr/>
          </p:nvSpPr>
          <p:spPr>
            <a:xfrm>
              <a:off x="1231534" y="2443965"/>
              <a:ext cx="168754" cy="137734"/>
            </a:xfrm>
            <a:custGeom>
              <a:avLst/>
              <a:gdLst/>
              <a:ahLst/>
              <a:cxnLst/>
              <a:rect l="l" t="t" r="r" b="b"/>
              <a:pathLst>
                <a:path w="4091" h="3339" extrusionOk="0">
                  <a:moveTo>
                    <a:pt x="141" y="0"/>
                  </a:moveTo>
                  <a:cubicBezTo>
                    <a:pt x="1" y="0"/>
                    <a:pt x="26" y="94"/>
                    <a:pt x="335" y="332"/>
                  </a:cubicBezTo>
                  <a:cubicBezTo>
                    <a:pt x="1347" y="1111"/>
                    <a:pt x="2262" y="2190"/>
                    <a:pt x="2652" y="2751"/>
                  </a:cubicBezTo>
                  <a:cubicBezTo>
                    <a:pt x="2907" y="3117"/>
                    <a:pt x="3110" y="3339"/>
                    <a:pt x="3328" y="3339"/>
                  </a:cubicBezTo>
                  <a:cubicBezTo>
                    <a:pt x="3445" y="3339"/>
                    <a:pt x="3566" y="3276"/>
                    <a:pt x="3701" y="3137"/>
                  </a:cubicBezTo>
                  <a:cubicBezTo>
                    <a:pt x="4091" y="2741"/>
                    <a:pt x="3916" y="2217"/>
                    <a:pt x="2296" y="877"/>
                  </a:cubicBezTo>
                  <a:cubicBezTo>
                    <a:pt x="1642" y="489"/>
                    <a:pt x="461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1310;p34">
              <a:extLst>
                <a:ext uri="{FF2B5EF4-FFF2-40B4-BE49-F238E27FC236}">
                  <a16:creationId xmlns:a16="http://schemas.microsoft.com/office/drawing/2014/main" id="{45C2736F-9CA7-C833-FDC6-609DFCE22C60}"/>
                </a:ext>
              </a:extLst>
            </p:cNvPr>
            <p:cNvSpPr/>
            <p:nvPr/>
          </p:nvSpPr>
          <p:spPr>
            <a:xfrm>
              <a:off x="1391460" y="2705160"/>
              <a:ext cx="74827" cy="221925"/>
            </a:xfrm>
            <a:custGeom>
              <a:avLst/>
              <a:gdLst/>
              <a:ahLst/>
              <a:cxnLst/>
              <a:rect l="l" t="t" r="r" b="b"/>
              <a:pathLst>
                <a:path w="1814" h="5380" extrusionOk="0">
                  <a:moveTo>
                    <a:pt x="1088" y="0"/>
                  </a:moveTo>
                  <a:cubicBezTo>
                    <a:pt x="1031" y="0"/>
                    <a:pt x="993" y="71"/>
                    <a:pt x="988" y="216"/>
                  </a:cubicBezTo>
                  <a:cubicBezTo>
                    <a:pt x="974" y="703"/>
                    <a:pt x="962" y="819"/>
                    <a:pt x="883" y="1774"/>
                  </a:cubicBezTo>
                  <a:cubicBezTo>
                    <a:pt x="804" y="2728"/>
                    <a:pt x="92" y="4198"/>
                    <a:pt x="33" y="4833"/>
                  </a:cubicBezTo>
                  <a:cubicBezTo>
                    <a:pt x="1" y="5174"/>
                    <a:pt x="118" y="5380"/>
                    <a:pt x="301" y="5380"/>
                  </a:cubicBezTo>
                  <a:cubicBezTo>
                    <a:pt x="459" y="5380"/>
                    <a:pt x="666" y="5225"/>
                    <a:pt x="867" y="4868"/>
                  </a:cubicBezTo>
                  <a:cubicBezTo>
                    <a:pt x="1300" y="4103"/>
                    <a:pt x="1814" y="2691"/>
                    <a:pt x="1636" y="1078"/>
                  </a:cubicBezTo>
                  <a:cubicBezTo>
                    <a:pt x="1463" y="381"/>
                    <a:pt x="1222" y="0"/>
                    <a:pt x="1088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1311;p34">
              <a:extLst>
                <a:ext uri="{FF2B5EF4-FFF2-40B4-BE49-F238E27FC236}">
                  <a16:creationId xmlns:a16="http://schemas.microsoft.com/office/drawing/2014/main" id="{2E9FA204-BA53-44CD-B702-2BDB9E0ECD96}"/>
                </a:ext>
              </a:extLst>
            </p:cNvPr>
            <p:cNvSpPr/>
            <p:nvPr/>
          </p:nvSpPr>
          <p:spPr>
            <a:xfrm>
              <a:off x="1577869" y="3461932"/>
              <a:ext cx="119419" cy="372529"/>
            </a:xfrm>
            <a:custGeom>
              <a:avLst/>
              <a:gdLst/>
              <a:ahLst/>
              <a:cxnLst/>
              <a:rect l="l" t="t" r="r" b="b"/>
              <a:pathLst>
                <a:path w="2895" h="9031" extrusionOk="0">
                  <a:moveTo>
                    <a:pt x="102" y="1"/>
                  </a:moveTo>
                  <a:cubicBezTo>
                    <a:pt x="6" y="1"/>
                    <a:pt x="210" y="335"/>
                    <a:pt x="463" y="839"/>
                  </a:cubicBezTo>
                  <a:cubicBezTo>
                    <a:pt x="1881" y="2673"/>
                    <a:pt x="2049" y="5258"/>
                    <a:pt x="1498" y="6781"/>
                  </a:cubicBezTo>
                  <a:cubicBezTo>
                    <a:pt x="946" y="8305"/>
                    <a:pt x="1" y="8580"/>
                    <a:pt x="214" y="8860"/>
                  </a:cubicBezTo>
                  <a:cubicBezTo>
                    <a:pt x="295" y="8965"/>
                    <a:pt x="435" y="9031"/>
                    <a:pt x="612" y="9031"/>
                  </a:cubicBezTo>
                  <a:cubicBezTo>
                    <a:pt x="898" y="9031"/>
                    <a:pt x="1277" y="8859"/>
                    <a:pt x="1647" y="8408"/>
                  </a:cubicBezTo>
                  <a:cubicBezTo>
                    <a:pt x="2245" y="7677"/>
                    <a:pt x="2894" y="6173"/>
                    <a:pt x="2684" y="4267"/>
                  </a:cubicBezTo>
                  <a:cubicBezTo>
                    <a:pt x="2474" y="2360"/>
                    <a:pt x="1074" y="733"/>
                    <a:pt x="452" y="231"/>
                  </a:cubicBezTo>
                  <a:cubicBezTo>
                    <a:pt x="255" y="72"/>
                    <a:pt x="14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312;p34">
              <a:extLst>
                <a:ext uri="{FF2B5EF4-FFF2-40B4-BE49-F238E27FC236}">
                  <a16:creationId xmlns:a16="http://schemas.microsoft.com/office/drawing/2014/main" id="{50B6B80E-04CE-E9BA-F2C3-96996F4E93F4}"/>
                </a:ext>
              </a:extLst>
            </p:cNvPr>
            <p:cNvSpPr/>
            <p:nvPr/>
          </p:nvSpPr>
          <p:spPr>
            <a:xfrm>
              <a:off x="1517025" y="3882765"/>
              <a:ext cx="102795" cy="252574"/>
            </a:xfrm>
            <a:custGeom>
              <a:avLst/>
              <a:gdLst/>
              <a:ahLst/>
              <a:cxnLst/>
              <a:rect l="l" t="t" r="r" b="b"/>
              <a:pathLst>
                <a:path w="2492" h="6123" extrusionOk="0">
                  <a:moveTo>
                    <a:pt x="653" y="1"/>
                  </a:moveTo>
                  <a:cubicBezTo>
                    <a:pt x="1385" y="1712"/>
                    <a:pt x="1570" y="3462"/>
                    <a:pt x="657" y="4755"/>
                  </a:cubicBezTo>
                  <a:cubicBezTo>
                    <a:pt x="1" y="5685"/>
                    <a:pt x="82" y="6122"/>
                    <a:pt x="478" y="6122"/>
                  </a:cubicBezTo>
                  <a:cubicBezTo>
                    <a:pt x="633" y="6122"/>
                    <a:pt x="837" y="6055"/>
                    <a:pt x="1064" y="5923"/>
                  </a:cubicBezTo>
                  <a:cubicBezTo>
                    <a:pt x="1868" y="5459"/>
                    <a:pt x="2491" y="3596"/>
                    <a:pt x="2317" y="2199"/>
                  </a:cubicBezTo>
                  <a:cubicBezTo>
                    <a:pt x="2142" y="804"/>
                    <a:pt x="653" y="1"/>
                    <a:pt x="65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313;p34">
              <a:extLst>
                <a:ext uri="{FF2B5EF4-FFF2-40B4-BE49-F238E27FC236}">
                  <a16:creationId xmlns:a16="http://schemas.microsoft.com/office/drawing/2014/main" id="{650F71EB-D419-724A-A524-AACECE76C56C}"/>
                </a:ext>
              </a:extLst>
            </p:cNvPr>
            <p:cNvSpPr/>
            <p:nvPr/>
          </p:nvSpPr>
          <p:spPr>
            <a:xfrm>
              <a:off x="603998" y="2533890"/>
              <a:ext cx="283511" cy="163020"/>
            </a:xfrm>
            <a:custGeom>
              <a:avLst/>
              <a:gdLst/>
              <a:ahLst/>
              <a:cxnLst/>
              <a:rect l="l" t="t" r="r" b="b"/>
              <a:pathLst>
                <a:path w="6873" h="3952" extrusionOk="0">
                  <a:moveTo>
                    <a:pt x="6873" y="1"/>
                  </a:moveTo>
                  <a:cubicBezTo>
                    <a:pt x="6873" y="1"/>
                    <a:pt x="5837" y="1084"/>
                    <a:pt x="4623" y="1892"/>
                  </a:cubicBezTo>
                  <a:cubicBezTo>
                    <a:pt x="3940" y="2344"/>
                    <a:pt x="3282" y="2481"/>
                    <a:pt x="2674" y="2481"/>
                  </a:cubicBezTo>
                  <a:cubicBezTo>
                    <a:pt x="2198" y="2481"/>
                    <a:pt x="1753" y="2397"/>
                    <a:pt x="1351" y="2316"/>
                  </a:cubicBezTo>
                  <a:cubicBezTo>
                    <a:pt x="1145" y="2273"/>
                    <a:pt x="969" y="2252"/>
                    <a:pt x="820" y="2252"/>
                  </a:cubicBezTo>
                  <a:cubicBezTo>
                    <a:pt x="311" y="2252"/>
                    <a:pt x="115" y="2498"/>
                    <a:pt x="59" y="2952"/>
                  </a:cubicBezTo>
                  <a:cubicBezTo>
                    <a:pt x="0" y="3417"/>
                    <a:pt x="626" y="3952"/>
                    <a:pt x="1760" y="3952"/>
                  </a:cubicBezTo>
                  <a:cubicBezTo>
                    <a:pt x="2055" y="3952"/>
                    <a:pt x="2384" y="3915"/>
                    <a:pt x="2745" y="3832"/>
                  </a:cubicBezTo>
                  <a:cubicBezTo>
                    <a:pt x="4493" y="3430"/>
                    <a:pt x="5922" y="1866"/>
                    <a:pt x="687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314;p34">
              <a:extLst>
                <a:ext uri="{FF2B5EF4-FFF2-40B4-BE49-F238E27FC236}">
                  <a16:creationId xmlns:a16="http://schemas.microsoft.com/office/drawing/2014/main" id="{CE945982-D592-B12E-F410-560AD68972C7}"/>
                </a:ext>
              </a:extLst>
            </p:cNvPr>
            <p:cNvSpPr/>
            <p:nvPr/>
          </p:nvSpPr>
          <p:spPr>
            <a:xfrm>
              <a:off x="333109" y="2646214"/>
              <a:ext cx="155265" cy="167434"/>
            </a:xfrm>
            <a:custGeom>
              <a:avLst/>
              <a:gdLst/>
              <a:ahLst/>
              <a:cxnLst/>
              <a:rect l="l" t="t" r="r" b="b"/>
              <a:pathLst>
                <a:path w="3764" h="4059" extrusionOk="0">
                  <a:moveTo>
                    <a:pt x="3763" y="0"/>
                  </a:moveTo>
                  <a:cubicBezTo>
                    <a:pt x="3763" y="1"/>
                    <a:pt x="1255" y="2254"/>
                    <a:pt x="624" y="2942"/>
                  </a:cubicBezTo>
                  <a:cubicBezTo>
                    <a:pt x="1" y="3624"/>
                    <a:pt x="349" y="4058"/>
                    <a:pt x="712" y="4058"/>
                  </a:cubicBezTo>
                  <a:cubicBezTo>
                    <a:pt x="716" y="4058"/>
                    <a:pt x="719" y="4058"/>
                    <a:pt x="723" y="4058"/>
                  </a:cubicBezTo>
                  <a:cubicBezTo>
                    <a:pt x="1090" y="4050"/>
                    <a:pt x="2804" y="2283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315;p34">
              <a:extLst>
                <a:ext uri="{FF2B5EF4-FFF2-40B4-BE49-F238E27FC236}">
                  <a16:creationId xmlns:a16="http://schemas.microsoft.com/office/drawing/2014/main" id="{E91EEDB4-925F-50E3-876C-027FDD5D6154}"/>
                </a:ext>
              </a:extLst>
            </p:cNvPr>
            <p:cNvSpPr/>
            <p:nvPr/>
          </p:nvSpPr>
          <p:spPr>
            <a:xfrm>
              <a:off x="101490" y="2327021"/>
              <a:ext cx="1266210" cy="889969"/>
            </a:xfrm>
            <a:custGeom>
              <a:avLst/>
              <a:gdLst/>
              <a:ahLst/>
              <a:cxnLst/>
              <a:rect l="l" t="t" r="r" b="b"/>
              <a:pathLst>
                <a:path w="30696" h="21575" extrusionOk="0">
                  <a:moveTo>
                    <a:pt x="9487" y="0"/>
                  </a:moveTo>
                  <a:cubicBezTo>
                    <a:pt x="8065" y="412"/>
                    <a:pt x="6693" y="1225"/>
                    <a:pt x="4332" y="3077"/>
                  </a:cubicBezTo>
                  <a:cubicBezTo>
                    <a:pt x="4257" y="3135"/>
                    <a:pt x="4185" y="3196"/>
                    <a:pt x="4113" y="3255"/>
                  </a:cubicBezTo>
                  <a:cubicBezTo>
                    <a:pt x="4045" y="3311"/>
                    <a:pt x="3979" y="3368"/>
                    <a:pt x="3915" y="3424"/>
                  </a:cubicBezTo>
                  <a:cubicBezTo>
                    <a:pt x="3910" y="3430"/>
                    <a:pt x="3904" y="3433"/>
                    <a:pt x="3898" y="3438"/>
                  </a:cubicBezTo>
                  <a:cubicBezTo>
                    <a:pt x="3891" y="3444"/>
                    <a:pt x="3887" y="3450"/>
                    <a:pt x="3881" y="3454"/>
                  </a:cubicBezTo>
                  <a:cubicBezTo>
                    <a:pt x="3749" y="3574"/>
                    <a:pt x="3622" y="3694"/>
                    <a:pt x="3499" y="3819"/>
                  </a:cubicBezTo>
                  <a:cubicBezTo>
                    <a:pt x="3376" y="3940"/>
                    <a:pt x="3262" y="4066"/>
                    <a:pt x="3149" y="4193"/>
                  </a:cubicBezTo>
                  <a:cubicBezTo>
                    <a:pt x="3135" y="4209"/>
                    <a:pt x="3122" y="4223"/>
                    <a:pt x="3108" y="4240"/>
                  </a:cubicBezTo>
                  <a:cubicBezTo>
                    <a:pt x="2994" y="4369"/>
                    <a:pt x="2885" y="4503"/>
                    <a:pt x="2780" y="4639"/>
                  </a:cubicBezTo>
                  <a:cubicBezTo>
                    <a:pt x="2677" y="4771"/>
                    <a:pt x="2578" y="4907"/>
                    <a:pt x="2483" y="5045"/>
                  </a:cubicBezTo>
                  <a:cubicBezTo>
                    <a:pt x="2479" y="5051"/>
                    <a:pt x="2478" y="5054"/>
                    <a:pt x="2473" y="5059"/>
                  </a:cubicBezTo>
                  <a:cubicBezTo>
                    <a:pt x="2464" y="5076"/>
                    <a:pt x="2452" y="5093"/>
                    <a:pt x="2441" y="5110"/>
                  </a:cubicBezTo>
                  <a:cubicBezTo>
                    <a:pt x="2349" y="5246"/>
                    <a:pt x="2259" y="5384"/>
                    <a:pt x="2174" y="5523"/>
                  </a:cubicBezTo>
                  <a:cubicBezTo>
                    <a:pt x="2173" y="5526"/>
                    <a:pt x="2170" y="5528"/>
                    <a:pt x="2169" y="5532"/>
                  </a:cubicBezTo>
                  <a:cubicBezTo>
                    <a:pt x="2167" y="5538"/>
                    <a:pt x="2163" y="5542"/>
                    <a:pt x="2162" y="5546"/>
                  </a:cubicBezTo>
                  <a:cubicBezTo>
                    <a:pt x="2077" y="5686"/>
                    <a:pt x="1998" y="5827"/>
                    <a:pt x="1920" y="5969"/>
                  </a:cubicBezTo>
                  <a:cubicBezTo>
                    <a:pt x="1908" y="5992"/>
                    <a:pt x="1895" y="6013"/>
                    <a:pt x="1884" y="6036"/>
                  </a:cubicBezTo>
                  <a:cubicBezTo>
                    <a:pt x="1803" y="6187"/>
                    <a:pt x="1729" y="6337"/>
                    <a:pt x="1655" y="6491"/>
                  </a:cubicBezTo>
                  <a:cubicBezTo>
                    <a:pt x="1580" y="6649"/>
                    <a:pt x="1510" y="6810"/>
                    <a:pt x="1441" y="6972"/>
                  </a:cubicBezTo>
                  <a:cubicBezTo>
                    <a:pt x="1436" y="6979"/>
                    <a:pt x="1434" y="6985"/>
                    <a:pt x="1432" y="6992"/>
                  </a:cubicBezTo>
                  <a:cubicBezTo>
                    <a:pt x="1415" y="7030"/>
                    <a:pt x="1401" y="7071"/>
                    <a:pt x="1386" y="7111"/>
                  </a:cubicBezTo>
                  <a:cubicBezTo>
                    <a:pt x="1335" y="7232"/>
                    <a:pt x="1286" y="7355"/>
                    <a:pt x="1239" y="7480"/>
                  </a:cubicBezTo>
                  <a:cubicBezTo>
                    <a:pt x="1223" y="7523"/>
                    <a:pt x="1209" y="7566"/>
                    <a:pt x="1194" y="7611"/>
                  </a:cubicBezTo>
                  <a:cubicBezTo>
                    <a:pt x="1147" y="7740"/>
                    <a:pt x="1102" y="7868"/>
                    <a:pt x="1060" y="7999"/>
                  </a:cubicBezTo>
                  <a:cubicBezTo>
                    <a:pt x="1044" y="8052"/>
                    <a:pt x="1027" y="8107"/>
                    <a:pt x="1010" y="8159"/>
                  </a:cubicBezTo>
                  <a:cubicBezTo>
                    <a:pt x="977" y="8265"/>
                    <a:pt x="946" y="8371"/>
                    <a:pt x="913" y="8479"/>
                  </a:cubicBezTo>
                  <a:cubicBezTo>
                    <a:pt x="889" y="8565"/>
                    <a:pt x="864" y="8655"/>
                    <a:pt x="841" y="8743"/>
                  </a:cubicBezTo>
                  <a:lnTo>
                    <a:pt x="772" y="9008"/>
                  </a:lnTo>
                  <a:cubicBezTo>
                    <a:pt x="752" y="9083"/>
                    <a:pt x="735" y="9159"/>
                    <a:pt x="716" y="9237"/>
                  </a:cubicBezTo>
                  <a:cubicBezTo>
                    <a:pt x="687" y="9355"/>
                    <a:pt x="661" y="9474"/>
                    <a:pt x="635" y="9594"/>
                  </a:cubicBezTo>
                  <a:cubicBezTo>
                    <a:pt x="622" y="9650"/>
                    <a:pt x="610" y="9707"/>
                    <a:pt x="597" y="9764"/>
                  </a:cubicBezTo>
                  <a:cubicBezTo>
                    <a:pt x="567" y="9911"/>
                    <a:pt x="539" y="10056"/>
                    <a:pt x="512" y="10205"/>
                  </a:cubicBezTo>
                  <a:cubicBezTo>
                    <a:pt x="508" y="10229"/>
                    <a:pt x="503" y="10250"/>
                    <a:pt x="498" y="10272"/>
                  </a:cubicBezTo>
                  <a:cubicBezTo>
                    <a:pt x="497" y="10279"/>
                    <a:pt x="497" y="10288"/>
                    <a:pt x="495" y="10296"/>
                  </a:cubicBezTo>
                  <a:cubicBezTo>
                    <a:pt x="470" y="10440"/>
                    <a:pt x="446" y="10584"/>
                    <a:pt x="424" y="10731"/>
                  </a:cubicBezTo>
                  <a:cubicBezTo>
                    <a:pt x="414" y="10786"/>
                    <a:pt x="404" y="10839"/>
                    <a:pt x="395" y="10896"/>
                  </a:cubicBezTo>
                  <a:cubicBezTo>
                    <a:pt x="370" y="11051"/>
                    <a:pt x="349" y="11210"/>
                    <a:pt x="328" y="11367"/>
                  </a:cubicBezTo>
                  <a:cubicBezTo>
                    <a:pt x="325" y="11392"/>
                    <a:pt x="319" y="11418"/>
                    <a:pt x="315" y="11445"/>
                  </a:cubicBezTo>
                  <a:cubicBezTo>
                    <a:pt x="315" y="11450"/>
                    <a:pt x="313" y="11453"/>
                    <a:pt x="313" y="11459"/>
                  </a:cubicBezTo>
                  <a:cubicBezTo>
                    <a:pt x="287" y="11654"/>
                    <a:pt x="266" y="11848"/>
                    <a:pt x="244" y="12044"/>
                  </a:cubicBezTo>
                  <a:cubicBezTo>
                    <a:pt x="223" y="12242"/>
                    <a:pt x="205" y="12441"/>
                    <a:pt x="186" y="12642"/>
                  </a:cubicBezTo>
                  <a:lnTo>
                    <a:pt x="186" y="12651"/>
                  </a:lnTo>
                  <a:cubicBezTo>
                    <a:pt x="185" y="12669"/>
                    <a:pt x="185" y="12685"/>
                    <a:pt x="184" y="12702"/>
                  </a:cubicBezTo>
                  <a:cubicBezTo>
                    <a:pt x="171" y="12857"/>
                    <a:pt x="158" y="13015"/>
                    <a:pt x="146" y="13172"/>
                  </a:cubicBezTo>
                  <a:cubicBezTo>
                    <a:pt x="139" y="13266"/>
                    <a:pt x="133" y="13361"/>
                    <a:pt x="127" y="13455"/>
                  </a:cubicBezTo>
                  <a:cubicBezTo>
                    <a:pt x="120" y="13569"/>
                    <a:pt x="113" y="13685"/>
                    <a:pt x="106" y="13801"/>
                  </a:cubicBezTo>
                  <a:cubicBezTo>
                    <a:pt x="102" y="13859"/>
                    <a:pt x="100" y="13918"/>
                    <a:pt x="98" y="13976"/>
                  </a:cubicBezTo>
                  <a:cubicBezTo>
                    <a:pt x="91" y="14120"/>
                    <a:pt x="84" y="14265"/>
                    <a:pt x="76" y="14412"/>
                  </a:cubicBezTo>
                  <a:cubicBezTo>
                    <a:pt x="74" y="14458"/>
                    <a:pt x="71" y="14508"/>
                    <a:pt x="69" y="14556"/>
                  </a:cubicBezTo>
                  <a:cubicBezTo>
                    <a:pt x="54" y="14901"/>
                    <a:pt x="44" y="15250"/>
                    <a:pt x="36" y="15600"/>
                  </a:cubicBezTo>
                  <a:lnTo>
                    <a:pt x="24" y="16044"/>
                  </a:lnTo>
                  <a:cubicBezTo>
                    <a:pt x="17" y="16321"/>
                    <a:pt x="14" y="16597"/>
                    <a:pt x="10" y="16876"/>
                  </a:cubicBezTo>
                  <a:cubicBezTo>
                    <a:pt x="9" y="16984"/>
                    <a:pt x="9" y="17094"/>
                    <a:pt x="7" y="17202"/>
                  </a:cubicBezTo>
                  <a:cubicBezTo>
                    <a:pt x="3" y="17566"/>
                    <a:pt x="2" y="17927"/>
                    <a:pt x="2" y="18290"/>
                  </a:cubicBezTo>
                  <a:cubicBezTo>
                    <a:pt x="2" y="18427"/>
                    <a:pt x="0" y="18558"/>
                    <a:pt x="0" y="18692"/>
                  </a:cubicBezTo>
                  <a:lnTo>
                    <a:pt x="0" y="18716"/>
                  </a:lnTo>
                  <a:cubicBezTo>
                    <a:pt x="1369" y="20230"/>
                    <a:pt x="3448" y="20952"/>
                    <a:pt x="4817" y="21470"/>
                  </a:cubicBezTo>
                  <a:cubicBezTo>
                    <a:pt x="5006" y="21542"/>
                    <a:pt x="5387" y="21574"/>
                    <a:pt x="5919" y="21574"/>
                  </a:cubicBezTo>
                  <a:cubicBezTo>
                    <a:pt x="10384" y="21574"/>
                    <a:pt x="25492" y="19277"/>
                    <a:pt x="27066" y="18495"/>
                  </a:cubicBezTo>
                  <a:cubicBezTo>
                    <a:pt x="28825" y="17620"/>
                    <a:pt x="30696" y="15641"/>
                    <a:pt x="30196" y="14271"/>
                  </a:cubicBezTo>
                  <a:cubicBezTo>
                    <a:pt x="29698" y="12899"/>
                    <a:pt x="30670" y="8179"/>
                    <a:pt x="30670" y="8179"/>
                  </a:cubicBezTo>
                  <a:lnTo>
                    <a:pt x="30670" y="8179"/>
                  </a:lnTo>
                  <a:cubicBezTo>
                    <a:pt x="30670" y="8179"/>
                    <a:pt x="29471" y="8900"/>
                    <a:pt x="27386" y="8900"/>
                  </a:cubicBezTo>
                  <a:cubicBezTo>
                    <a:pt x="27011" y="8900"/>
                    <a:pt x="26609" y="8877"/>
                    <a:pt x="26180" y="8822"/>
                  </a:cubicBezTo>
                  <a:cubicBezTo>
                    <a:pt x="23357" y="8462"/>
                    <a:pt x="19976" y="4897"/>
                    <a:pt x="19976" y="4897"/>
                  </a:cubicBezTo>
                  <a:cubicBezTo>
                    <a:pt x="19976" y="4897"/>
                    <a:pt x="17531" y="9010"/>
                    <a:pt x="14430" y="9588"/>
                  </a:cubicBezTo>
                  <a:cubicBezTo>
                    <a:pt x="14144" y="9641"/>
                    <a:pt x="13874" y="9666"/>
                    <a:pt x="13618" y="9666"/>
                  </a:cubicBezTo>
                  <a:cubicBezTo>
                    <a:pt x="11100" y="9666"/>
                    <a:pt x="10021" y="7319"/>
                    <a:pt x="10021" y="7319"/>
                  </a:cubicBezTo>
                  <a:cubicBezTo>
                    <a:pt x="10021" y="7319"/>
                    <a:pt x="9379" y="9110"/>
                    <a:pt x="8135" y="10866"/>
                  </a:cubicBezTo>
                  <a:cubicBezTo>
                    <a:pt x="6891" y="12621"/>
                    <a:pt x="4931" y="13376"/>
                    <a:pt x="4931" y="13376"/>
                  </a:cubicBezTo>
                  <a:cubicBezTo>
                    <a:pt x="4931" y="13376"/>
                    <a:pt x="3968" y="4925"/>
                    <a:pt x="9487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316;p34">
              <a:extLst>
                <a:ext uri="{FF2B5EF4-FFF2-40B4-BE49-F238E27FC236}">
                  <a16:creationId xmlns:a16="http://schemas.microsoft.com/office/drawing/2014/main" id="{BDEDDBDB-5481-82AC-E08F-1BCDAD9ADB90}"/>
                </a:ext>
              </a:extLst>
            </p:cNvPr>
            <p:cNvSpPr/>
            <p:nvPr/>
          </p:nvSpPr>
          <p:spPr>
            <a:xfrm>
              <a:off x="-75266" y="3034046"/>
              <a:ext cx="1735470" cy="1083472"/>
            </a:xfrm>
            <a:custGeom>
              <a:avLst/>
              <a:gdLst/>
              <a:ahLst/>
              <a:cxnLst/>
              <a:rect l="l" t="t" r="r" b="b"/>
              <a:pathLst>
                <a:path w="42072" h="26266" extrusionOk="0">
                  <a:moveTo>
                    <a:pt x="29171" y="0"/>
                  </a:moveTo>
                  <a:cubicBezTo>
                    <a:pt x="28192" y="0"/>
                    <a:pt x="27136" y="113"/>
                    <a:pt x="26077" y="422"/>
                  </a:cubicBezTo>
                  <a:cubicBezTo>
                    <a:pt x="22128" y="1570"/>
                    <a:pt x="19076" y="2691"/>
                    <a:pt x="13992" y="3237"/>
                  </a:cubicBezTo>
                  <a:cubicBezTo>
                    <a:pt x="12536" y="3393"/>
                    <a:pt x="11293" y="3449"/>
                    <a:pt x="10259" y="3449"/>
                  </a:cubicBezTo>
                  <a:cubicBezTo>
                    <a:pt x="7678" y="3449"/>
                    <a:pt x="6403" y="3101"/>
                    <a:pt x="6403" y="3101"/>
                  </a:cubicBezTo>
                  <a:cubicBezTo>
                    <a:pt x="6403" y="3101"/>
                    <a:pt x="6229" y="4971"/>
                    <a:pt x="5266" y="8227"/>
                  </a:cubicBezTo>
                  <a:cubicBezTo>
                    <a:pt x="4299" y="11482"/>
                    <a:pt x="995" y="15924"/>
                    <a:pt x="540" y="17969"/>
                  </a:cubicBezTo>
                  <a:cubicBezTo>
                    <a:pt x="82" y="20010"/>
                    <a:pt x="1" y="22442"/>
                    <a:pt x="2149" y="23544"/>
                  </a:cubicBezTo>
                  <a:cubicBezTo>
                    <a:pt x="2567" y="23759"/>
                    <a:pt x="3002" y="23845"/>
                    <a:pt x="3432" y="23845"/>
                  </a:cubicBezTo>
                  <a:cubicBezTo>
                    <a:pt x="5212" y="23845"/>
                    <a:pt x="6904" y="22366"/>
                    <a:pt x="6904" y="22366"/>
                  </a:cubicBezTo>
                  <a:cubicBezTo>
                    <a:pt x="6904" y="22366"/>
                    <a:pt x="7860" y="25199"/>
                    <a:pt x="9819" y="25594"/>
                  </a:cubicBezTo>
                  <a:cubicBezTo>
                    <a:pt x="10015" y="25634"/>
                    <a:pt x="10225" y="25651"/>
                    <a:pt x="10445" y="25651"/>
                  </a:cubicBezTo>
                  <a:cubicBezTo>
                    <a:pt x="12420" y="25651"/>
                    <a:pt x="15151" y="24213"/>
                    <a:pt x="15151" y="24213"/>
                  </a:cubicBezTo>
                  <a:lnTo>
                    <a:pt x="29196" y="25223"/>
                  </a:lnTo>
                  <a:cubicBezTo>
                    <a:pt x="29196" y="25223"/>
                    <a:pt x="31924" y="26265"/>
                    <a:pt x="34634" y="26265"/>
                  </a:cubicBezTo>
                  <a:cubicBezTo>
                    <a:pt x="35102" y="26265"/>
                    <a:pt x="35569" y="26234"/>
                    <a:pt x="36022" y="26161"/>
                  </a:cubicBezTo>
                  <a:cubicBezTo>
                    <a:pt x="39096" y="25665"/>
                    <a:pt x="40363" y="22795"/>
                    <a:pt x="38124" y="19453"/>
                  </a:cubicBezTo>
                  <a:cubicBezTo>
                    <a:pt x="40871" y="18739"/>
                    <a:pt x="42072" y="16322"/>
                    <a:pt x="40716" y="12868"/>
                  </a:cubicBezTo>
                  <a:cubicBezTo>
                    <a:pt x="39360" y="9413"/>
                    <a:pt x="33673" y="7609"/>
                    <a:pt x="33923" y="838"/>
                  </a:cubicBezTo>
                  <a:cubicBezTo>
                    <a:pt x="33923" y="838"/>
                    <a:pt x="31835" y="0"/>
                    <a:pt x="29171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317;p34">
              <a:extLst>
                <a:ext uri="{FF2B5EF4-FFF2-40B4-BE49-F238E27FC236}">
                  <a16:creationId xmlns:a16="http://schemas.microsoft.com/office/drawing/2014/main" id="{86DB1705-61E8-5EC6-03CD-0BA0D7D8D718}"/>
                </a:ext>
              </a:extLst>
            </p:cNvPr>
            <p:cNvSpPr/>
            <p:nvPr/>
          </p:nvSpPr>
          <p:spPr>
            <a:xfrm>
              <a:off x="16474" y="2557361"/>
              <a:ext cx="1362240" cy="1150710"/>
            </a:xfrm>
            <a:custGeom>
              <a:avLst/>
              <a:gdLst/>
              <a:ahLst/>
              <a:cxnLst/>
              <a:rect l="l" t="t" r="r" b="b"/>
              <a:pathLst>
                <a:path w="33024" h="27896" extrusionOk="0">
                  <a:moveTo>
                    <a:pt x="22238" y="0"/>
                  </a:moveTo>
                  <a:cubicBezTo>
                    <a:pt x="22238" y="0"/>
                    <a:pt x="22202" y="4804"/>
                    <a:pt x="18149" y="6586"/>
                  </a:cubicBezTo>
                  <a:cubicBezTo>
                    <a:pt x="17220" y="6994"/>
                    <a:pt x="16441" y="7152"/>
                    <a:pt x="15793" y="7152"/>
                  </a:cubicBezTo>
                  <a:cubicBezTo>
                    <a:pt x="13617" y="7152"/>
                    <a:pt x="12914" y="5376"/>
                    <a:pt x="12913" y="5375"/>
                  </a:cubicBezTo>
                  <a:lnTo>
                    <a:pt x="12913" y="5375"/>
                  </a:lnTo>
                  <a:cubicBezTo>
                    <a:pt x="12913" y="5376"/>
                    <a:pt x="13634" y="8864"/>
                    <a:pt x="11130" y="11360"/>
                  </a:cubicBezTo>
                  <a:cubicBezTo>
                    <a:pt x="9492" y="12990"/>
                    <a:pt x="8052" y="13272"/>
                    <a:pt x="7251" y="13272"/>
                  </a:cubicBezTo>
                  <a:cubicBezTo>
                    <a:pt x="6827" y="13272"/>
                    <a:pt x="6582" y="13193"/>
                    <a:pt x="6582" y="13193"/>
                  </a:cubicBezTo>
                  <a:cubicBezTo>
                    <a:pt x="6582" y="13193"/>
                    <a:pt x="5595" y="11430"/>
                    <a:pt x="3626" y="11430"/>
                  </a:cubicBezTo>
                  <a:cubicBezTo>
                    <a:pt x="3441" y="11430"/>
                    <a:pt x="3246" y="11446"/>
                    <a:pt x="3043" y="11480"/>
                  </a:cubicBezTo>
                  <a:cubicBezTo>
                    <a:pt x="684" y="11876"/>
                    <a:pt x="200" y="13725"/>
                    <a:pt x="100" y="15052"/>
                  </a:cubicBezTo>
                  <a:cubicBezTo>
                    <a:pt x="0" y="16380"/>
                    <a:pt x="856" y="18119"/>
                    <a:pt x="2850" y="18389"/>
                  </a:cubicBezTo>
                  <a:cubicBezTo>
                    <a:pt x="3086" y="18421"/>
                    <a:pt x="3307" y="18435"/>
                    <a:pt x="3514" y="18435"/>
                  </a:cubicBezTo>
                  <a:cubicBezTo>
                    <a:pt x="5060" y="18435"/>
                    <a:pt x="5822" y="17654"/>
                    <a:pt x="5823" y="17654"/>
                  </a:cubicBezTo>
                  <a:lnTo>
                    <a:pt x="5823" y="17654"/>
                  </a:lnTo>
                  <a:cubicBezTo>
                    <a:pt x="5823" y="17654"/>
                    <a:pt x="5806" y="21156"/>
                    <a:pt x="7562" y="23208"/>
                  </a:cubicBezTo>
                  <a:cubicBezTo>
                    <a:pt x="9319" y="25260"/>
                    <a:pt x="11872" y="26768"/>
                    <a:pt x="15717" y="27353"/>
                  </a:cubicBezTo>
                  <a:cubicBezTo>
                    <a:pt x="17713" y="27657"/>
                    <a:pt x="19462" y="27895"/>
                    <a:pt x="21168" y="27895"/>
                  </a:cubicBezTo>
                  <a:cubicBezTo>
                    <a:pt x="23264" y="27895"/>
                    <a:pt x="25296" y="27535"/>
                    <a:pt x="27647" y="26494"/>
                  </a:cubicBezTo>
                  <a:cubicBezTo>
                    <a:pt x="32058" y="24540"/>
                    <a:pt x="32745" y="20429"/>
                    <a:pt x="32884" y="18296"/>
                  </a:cubicBezTo>
                  <a:cubicBezTo>
                    <a:pt x="33023" y="16161"/>
                    <a:pt x="31854" y="13345"/>
                    <a:pt x="32310" y="10240"/>
                  </a:cubicBezTo>
                  <a:cubicBezTo>
                    <a:pt x="31819" y="8696"/>
                    <a:pt x="30480" y="5126"/>
                    <a:pt x="30480" y="5126"/>
                  </a:cubicBezTo>
                  <a:cubicBezTo>
                    <a:pt x="30480" y="5126"/>
                    <a:pt x="27937" y="5065"/>
                    <a:pt x="25468" y="3369"/>
                  </a:cubicBezTo>
                  <a:cubicBezTo>
                    <a:pt x="22999" y="1672"/>
                    <a:pt x="22238" y="0"/>
                    <a:pt x="22238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318;p34">
              <a:extLst>
                <a:ext uri="{FF2B5EF4-FFF2-40B4-BE49-F238E27FC236}">
                  <a16:creationId xmlns:a16="http://schemas.microsoft.com/office/drawing/2014/main" id="{BBF975F9-3BED-3E30-411E-91A11FF8C147}"/>
                </a:ext>
              </a:extLst>
            </p:cNvPr>
            <p:cNvSpPr/>
            <p:nvPr/>
          </p:nvSpPr>
          <p:spPr>
            <a:xfrm>
              <a:off x="16268" y="2557361"/>
              <a:ext cx="1325775" cy="1117627"/>
            </a:xfrm>
            <a:custGeom>
              <a:avLst/>
              <a:gdLst/>
              <a:ahLst/>
              <a:cxnLst/>
              <a:rect l="l" t="t" r="r" b="b"/>
              <a:pathLst>
                <a:path w="32140" h="27094" extrusionOk="0">
                  <a:moveTo>
                    <a:pt x="22240" y="0"/>
                  </a:moveTo>
                  <a:cubicBezTo>
                    <a:pt x="22240" y="0"/>
                    <a:pt x="22234" y="374"/>
                    <a:pt x="22142" y="943"/>
                  </a:cubicBezTo>
                  <a:cubicBezTo>
                    <a:pt x="22638" y="1649"/>
                    <a:pt x="24181" y="3720"/>
                    <a:pt x="25804" y="4549"/>
                  </a:cubicBezTo>
                  <a:cubicBezTo>
                    <a:pt x="27769" y="5552"/>
                    <a:pt x="30146" y="5745"/>
                    <a:pt x="30146" y="5745"/>
                  </a:cubicBezTo>
                  <a:cubicBezTo>
                    <a:pt x="30146" y="5745"/>
                    <a:pt x="30977" y="8328"/>
                    <a:pt x="32140" y="9724"/>
                  </a:cubicBezTo>
                  <a:cubicBezTo>
                    <a:pt x="31568" y="8021"/>
                    <a:pt x="30482" y="5126"/>
                    <a:pt x="30482" y="5126"/>
                  </a:cubicBezTo>
                  <a:cubicBezTo>
                    <a:pt x="30482" y="5126"/>
                    <a:pt x="27940" y="5065"/>
                    <a:pt x="25471" y="3369"/>
                  </a:cubicBezTo>
                  <a:cubicBezTo>
                    <a:pt x="23002" y="1672"/>
                    <a:pt x="22240" y="0"/>
                    <a:pt x="22240" y="0"/>
                  </a:cubicBezTo>
                  <a:close/>
                  <a:moveTo>
                    <a:pt x="21128" y="3891"/>
                  </a:moveTo>
                  <a:cubicBezTo>
                    <a:pt x="20526" y="4937"/>
                    <a:pt x="19594" y="5952"/>
                    <a:pt x="18151" y="6587"/>
                  </a:cubicBezTo>
                  <a:cubicBezTo>
                    <a:pt x="17222" y="6996"/>
                    <a:pt x="16443" y="7154"/>
                    <a:pt x="15795" y="7154"/>
                  </a:cubicBezTo>
                  <a:cubicBezTo>
                    <a:pt x="13619" y="7154"/>
                    <a:pt x="12916" y="5378"/>
                    <a:pt x="12916" y="5378"/>
                  </a:cubicBezTo>
                  <a:lnTo>
                    <a:pt x="12916" y="5378"/>
                  </a:lnTo>
                  <a:cubicBezTo>
                    <a:pt x="12916" y="5379"/>
                    <a:pt x="13636" y="8866"/>
                    <a:pt x="11132" y="11362"/>
                  </a:cubicBezTo>
                  <a:cubicBezTo>
                    <a:pt x="9494" y="12992"/>
                    <a:pt x="8054" y="13274"/>
                    <a:pt x="7254" y="13274"/>
                  </a:cubicBezTo>
                  <a:cubicBezTo>
                    <a:pt x="6831" y="13274"/>
                    <a:pt x="6587" y="13196"/>
                    <a:pt x="6587" y="13196"/>
                  </a:cubicBezTo>
                  <a:cubicBezTo>
                    <a:pt x="6587" y="13196"/>
                    <a:pt x="5600" y="11432"/>
                    <a:pt x="3628" y="11432"/>
                  </a:cubicBezTo>
                  <a:cubicBezTo>
                    <a:pt x="3443" y="11432"/>
                    <a:pt x="3249" y="11447"/>
                    <a:pt x="3047" y="11481"/>
                  </a:cubicBezTo>
                  <a:cubicBezTo>
                    <a:pt x="686" y="11878"/>
                    <a:pt x="204" y="13726"/>
                    <a:pt x="104" y="15054"/>
                  </a:cubicBezTo>
                  <a:cubicBezTo>
                    <a:pt x="1" y="16383"/>
                    <a:pt x="859" y="18121"/>
                    <a:pt x="2851" y="18390"/>
                  </a:cubicBezTo>
                  <a:cubicBezTo>
                    <a:pt x="3087" y="18422"/>
                    <a:pt x="3310" y="18437"/>
                    <a:pt x="3518" y="18437"/>
                  </a:cubicBezTo>
                  <a:cubicBezTo>
                    <a:pt x="5063" y="18437"/>
                    <a:pt x="5825" y="17655"/>
                    <a:pt x="5825" y="17655"/>
                  </a:cubicBezTo>
                  <a:lnTo>
                    <a:pt x="5825" y="17655"/>
                  </a:lnTo>
                  <a:cubicBezTo>
                    <a:pt x="5825" y="17655"/>
                    <a:pt x="5806" y="21160"/>
                    <a:pt x="7563" y="23211"/>
                  </a:cubicBezTo>
                  <a:cubicBezTo>
                    <a:pt x="9101" y="25006"/>
                    <a:pt x="11251" y="26387"/>
                    <a:pt x="14343" y="27094"/>
                  </a:cubicBezTo>
                  <a:cubicBezTo>
                    <a:pt x="12453" y="26311"/>
                    <a:pt x="9006" y="24341"/>
                    <a:pt x="7986" y="21195"/>
                  </a:cubicBezTo>
                  <a:cubicBezTo>
                    <a:pt x="6944" y="17977"/>
                    <a:pt x="7571" y="14303"/>
                    <a:pt x="7571" y="14303"/>
                  </a:cubicBezTo>
                  <a:lnTo>
                    <a:pt x="7571" y="14303"/>
                  </a:lnTo>
                  <a:cubicBezTo>
                    <a:pt x="7571" y="14303"/>
                    <a:pt x="7583" y="14304"/>
                    <a:pt x="7606" y="14304"/>
                  </a:cubicBezTo>
                  <a:cubicBezTo>
                    <a:pt x="7864" y="14304"/>
                    <a:pt x="9531" y="14239"/>
                    <a:pt x="11550" y="12662"/>
                  </a:cubicBezTo>
                  <a:cubicBezTo>
                    <a:pt x="13749" y="10945"/>
                    <a:pt x="13854" y="7533"/>
                    <a:pt x="13854" y="7533"/>
                  </a:cubicBezTo>
                  <a:cubicBezTo>
                    <a:pt x="13854" y="7533"/>
                    <a:pt x="14419" y="7817"/>
                    <a:pt x="15432" y="7817"/>
                  </a:cubicBezTo>
                  <a:cubicBezTo>
                    <a:pt x="16215" y="7817"/>
                    <a:pt x="17267" y="7647"/>
                    <a:pt x="18532" y="7043"/>
                  </a:cubicBezTo>
                  <a:cubicBezTo>
                    <a:pt x="19796" y="6438"/>
                    <a:pt x="20612" y="5150"/>
                    <a:pt x="21128" y="3891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319;p34">
              <a:extLst>
                <a:ext uri="{FF2B5EF4-FFF2-40B4-BE49-F238E27FC236}">
                  <a16:creationId xmlns:a16="http://schemas.microsoft.com/office/drawing/2014/main" id="{F302ECAA-4E5B-2701-3129-6BCB6F4E14CC}"/>
                </a:ext>
              </a:extLst>
            </p:cNvPr>
            <p:cNvSpPr/>
            <p:nvPr/>
          </p:nvSpPr>
          <p:spPr>
            <a:xfrm>
              <a:off x="921705" y="3138863"/>
              <a:ext cx="453874" cy="568507"/>
            </a:xfrm>
            <a:custGeom>
              <a:avLst/>
              <a:gdLst/>
              <a:ahLst/>
              <a:cxnLst/>
              <a:rect l="l" t="t" r="r" b="b"/>
              <a:pathLst>
                <a:path w="11003" h="13782" extrusionOk="0">
                  <a:moveTo>
                    <a:pt x="10424" y="0"/>
                  </a:moveTo>
                  <a:lnTo>
                    <a:pt x="10424" y="0"/>
                  </a:lnTo>
                  <a:cubicBezTo>
                    <a:pt x="10463" y="174"/>
                    <a:pt x="10499" y="354"/>
                    <a:pt x="10534" y="536"/>
                  </a:cubicBezTo>
                  <a:cubicBezTo>
                    <a:pt x="10506" y="364"/>
                    <a:pt x="10477" y="192"/>
                    <a:pt x="10452" y="16"/>
                  </a:cubicBezTo>
                  <a:cubicBezTo>
                    <a:pt x="10444" y="11"/>
                    <a:pt x="10424" y="0"/>
                    <a:pt x="10424" y="0"/>
                  </a:cubicBezTo>
                  <a:close/>
                  <a:moveTo>
                    <a:pt x="3233" y="12991"/>
                  </a:moveTo>
                  <a:cubicBezTo>
                    <a:pt x="3221" y="12995"/>
                    <a:pt x="3205" y="13002"/>
                    <a:pt x="3199" y="13005"/>
                  </a:cubicBezTo>
                  <a:cubicBezTo>
                    <a:pt x="3188" y="13008"/>
                    <a:pt x="3183" y="13010"/>
                    <a:pt x="3182" y="13010"/>
                  </a:cubicBezTo>
                  <a:cubicBezTo>
                    <a:pt x="3179" y="13010"/>
                    <a:pt x="3202" y="13001"/>
                    <a:pt x="3233" y="12991"/>
                  </a:cubicBezTo>
                  <a:close/>
                  <a:moveTo>
                    <a:pt x="10570" y="772"/>
                  </a:moveTo>
                  <a:lnTo>
                    <a:pt x="10570" y="772"/>
                  </a:lnTo>
                  <a:cubicBezTo>
                    <a:pt x="10943" y="3115"/>
                    <a:pt x="10705" y="5951"/>
                    <a:pt x="9165" y="8420"/>
                  </a:cubicBezTo>
                  <a:cubicBezTo>
                    <a:pt x="7546" y="11013"/>
                    <a:pt x="3854" y="12741"/>
                    <a:pt x="3271" y="12977"/>
                  </a:cubicBezTo>
                  <a:cubicBezTo>
                    <a:pt x="3175" y="13009"/>
                    <a:pt x="3353" y="12950"/>
                    <a:pt x="2984" y="13069"/>
                  </a:cubicBezTo>
                  <a:cubicBezTo>
                    <a:pt x="1512" y="13540"/>
                    <a:pt x="273" y="13740"/>
                    <a:pt x="1" y="13781"/>
                  </a:cubicBezTo>
                  <a:cubicBezTo>
                    <a:pt x="1828" y="13698"/>
                    <a:pt x="3642" y="13310"/>
                    <a:pt x="5700" y="12398"/>
                  </a:cubicBezTo>
                  <a:cubicBezTo>
                    <a:pt x="10111" y="10444"/>
                    <a:pt x="10798" y="6333"/>
                    <a:pt x="10937" y="4200"/>
                  </a:cubicBezTo>
                  <a:cubicBezTo>
                    <a:pt x="11002" y="3194"/>
                    <a:pt x="10779" y="2036"/>
                    <a:pt x="10570" y="772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320;p34">
              <a:extLst>
                <a:ext uri="{FF2B5EF4-FFF2-40B4-BE49-F238E27FC236}">
                  <a16:creationId xmlns:a16="http://schemas.microsoft.com/office/drawing/2014/main" id="{8AAC390B-ADA1-CB27-FE39-8880AE246BA8}"/>
                </a:ext>
              </a:extLst>
            </p:cNvPr>
            <p:cNvSpPr/>
            <p:nvPr/>
          </p:nvSpPr>
          <p:spPr>
            <a:xfrm>
              <a:off x="1015796" y="2904645"/>
              <a:ext cx="354338" cy="411221"/>
            </a:xfrm>
            <a:custGeom>
              <a:avLst/>
              <a:gdLst/>
              <a:ahLst/>
              <a:cxnLst/>
              <a:rect l="l" t="t" r="r" b="b"/>
              <a:pathLst>
                <a:path w="8590" h="9969" extrusionOk="0">
                  <a:moveTo>
                    <a:pt x="4294" y="533"/>
                  </a:moveTo>
                  <a:cubicBezTo>
                    <a:pt x="6350" y="533"/>
                    <a:pt x="8057" y="2501"/>
                    <a:pt x="8057" y="4984"/>
                  </a:cubicBezTo>
                  <a:cubicBezTo>
                    <a:pt x="8057" y="7467"/>
                    <a:pt x="6350" y="9435"/>
                    <a:pt x="4294" y="9435"/>
                  </a:cubicBezTo>
                  <a:cubicBezTo>
                    <a:pt x="2237" y="9435"/>
                    <a:pt x="534" y="7467"/>
                    <a:pt x="534" y="4984"/>
                  </a:cubicBezTo>
                  <a:cubicBezTo>
                    <a:pt x="534" y="2501"/>
                    <a:pt x="2237" y="533"/>
                    <a:pt x="4294" y="533"/>
                  </a:cubicBezTo>
                  <a:close/>
                  <a:moveTo>
                    <a:pt x="4294" y="1"/>
                  </a:moveTo>
                  <a:cubicBezTo>
                    <a:pt x="1900" y="1"/>
                    <a:pt x="1" y="2257"/>
                    <a:pt x="1" y="4984"/>
                  </a:cubicBezTo>
                  <a:cubicBezTo>
                    <a:pt x="1" y="7713"/>
                    <a:pt x="1900" y="9968"/>
                    <a:pt x="4294" y="9968"/>
                  </a:cubicBezTo>
                  <a:cubicBezTo>
                    <a:pt x="6687" y="9968"/>
                    <a:pt x="8590" y="7713"/>
                    <a:pt x="8590" y="4984"/>
                  </a:cubicBezTo>
                  <a:cubicBezTo>
                    <a:pt x="8590" y="2257"/>
                    <a:pt x="6687" y="1"/>
                    <a:pt x="4294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321;p34">
              <a:extLst>
                <a:ext uri="{FF2B5EF4-FFF2-40B4-BE49-F238E27FC236}">
                  <a16:creationId xmlns:a16="http://schemas.microsoft.com/office/drawing/2014/main" id="{C4F8B87B-409A-D99F-7538-AB37EA0DD731}"/>
                </a:ext>
              </a:extLst>
            </p:cNvPr>
            <p:cNvSpPr/>
            <p:nvPr/>
          </p:nvSpPr>
          <p:spPr>
            <a:xfrm>
              <a:off x="511433" y="2892435"/>
              <a:ext cx="417285" cy="423431"/>
            </a:xfrm>
            <a:custGeom>
              <a:avLst/>
              <a:gdLst/>
              <a:ahLst/>
              <a:cxnLst/>
              <a:rect l="l" t="t" r="r" b="b"/>
              <a:pathLst>
                <a:path w="10116" h="10265" extrusionOk="0">
                  <a:moveTo>
                    <a:pt x="5058" y="533"/>
                  </a:moveTo>
                  <a:cubicBezTo>
                    <a:pt x="7558" y="533"/>
                    <a:pt x="9584" y="2588"/>
                    <a:pt x="9583" y="5135"/>
                  </a:cubicBezTo>
                  <a:cubicBezTo>
                    <a:pt x="9583" y="7680"/>
                    <a:pt x="7557" y="9731"/>
                    <a:pt x="5058" y="9731"/>
                  </a:cubicBezTo>
                  <a:cubicBezTo>
                    <a:pt x="2558" y="9731"/>
                    <a:pt x="532" y="7678"/>
                    <a:pt x="532" y="5135"/>
                  </a:cubicBezTo>
                  <a:cubicBezTo>
                    <a:pt x="532" y="2590"/>
                    <a:pt x="2557" y="533"/>
                    <a:pt x="5058" y="533"/>
                  </a:cubicBezTo>
                  <a:close/>
                  <a:moveTo>
                    <a:pt x="5058" y="1"/>
                  </a:moveTo>
                  <a:cubicBezTo>
                    <a:pt x="2266" y="1"/>
                    <a:pt x="0" y="2306"/>
                    <a:pt x="0" y="5135"/>
                  </a:cubicBezTo>
                  <a:cubicBezTo>
                    <a:pt x="0" y="7962"/>
                    <a:pt x="2265" y="10264"/>
                    <a:pt x="5058" y="10264"/>
                  </a:cubicBezTo>
                  <a:cubicBezTo>
                    <a:pt x="7849" y="10264"/>
                    <a:pt x="10116" y="7962"/>
                    <a:pt x="10116" y="5135"/>
                  </a:cubicBezTo>
                  <a:cubicBezTo>
                    <a:pt x="10116" y="2306"/>
                    <a:pt x="7851" y="1"/>
                    <a:pt x="5058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322;p34">
              <a:extLst>
                <a:ext uri="{FF2B5EF4-FFF2-40B4-BE49-F238E27FC236}">
                  <a16:creationId xmlns:a16="http://schemas.microsoft.com/office/drawing/2014/main" id="{8296D38F-DA94-5108-6474-A5117BFFCC89}"/>
                </a:ext>
              </a:extLst>
            </p:cNvPr>
            <p:cNvSpPr/>
            <p:nvPr/>
          </p:nvSpPr>
          <p:spPr>
            <a:xfrm>
              <a:off x="903431" y="3030623"/>
              <a:ext cx="142148" cy="53006"/>
            </a:xfrm>
            <a:custGeom>
              <a:avLst/>
              <a:gdLst/>
              <a:ahLst/>
              <a:cxnLst/>
              <a:rect l="l" t="t" r="r" b="b"/>
              <a:pathLst>
                <a:path w="3446" h="1285" extrusionOk="0">
                  <a:moveTo>
                    <a:pt x="1769" y="1"/>
                  </a:moveTo>
                  <a:cubicBezTo>
                    <a:pt x="1413" y="1"/>
                    <a:pt x="1080" y="109"/>
                    <a:pt x="805" y="255"/>
                  </a:cubicBezTo>
                  <a:cubicBezTo>
                    <a:pt x="473" y="432"/>
                    <a:pt x="219" y="646"/>
                    <a:pt x="78" y="878"/>
                  </a:cubicBezTo>
                  <a:lnTo>
                    <a:pt x="77" y="879"/>
                  </a:lnTo>
                  <a:cubicBezTo>
                    <a:pt x="1" y="1006"/>
                    <a:pt x="41" y="1171"/>
                    <a:pt x="168" y="1246"/>
                  </a:cubicBezTo>
                  <a:cubicBezTo>
                    <a:pt x="211" y="1272"/>
                    <a:pt x="258" y="1284"/>
                    <a:pt x="305" y="1284"/>
                  </a:cubicBezTo>
                  <a:cubicBezTo>
                    <a:pt x="395" y="1284"/>
                    <a:pt x="483" y="1239"/>
                    <a:pt x="532" y="1157"/>
                  </a:cubicBezTo>
                  <a:cubicBezTo>
                    <a:pt x="592" y="1061"/>
                    <a:pt x="798" y="865"/>
                    <a:pt x="1054" y="728"/>
                  </a:cubicBezTo>
                  <a:cubicBezTo>
                    <a:pt x="1273" y="614"/>
                    <a:pt x="1526" y="534"/>
                    <a:pt x="1776" y="534"/>
                  </a:cubicBezTo>
                  <a:cubicBezTo>
                    <a:pt x="1823" y="534"/>
                    <a:pt x="1871" y="537"/>
                    <a:pt x="1918" y="543"/>
                  </a:cubicBezTo>
                  <a:cubicBezTo>
                    <a:pt x="2513" y="617"/>
                    <a:pt x="2934" y="1151"/>
                    <a:pt x="2934" y="1151"/>
                  </a:cubicBezTo>
                  <a:cubicBezTo>
                    <a:pt x="2986" y="1220"/>
                    <a:pt x="3065" y="1257"/>
                    <a:pt x="3146" y="1257"/>
                  </a:cubicBezTo>
                  <a:cubicBezTo>
                    <a:pt x="3201" y="1257"/>
                    <a:pt x="3257" y="1240"/>
                    <a:pt x="3305" y="1203"/>
                  </a:cubicBezTo>
                  <a:cubicBezTo>
                    <a:pt x="3422" y="1116"/>
                    <a:pt x="3446" y="949"/>
                    <a:pt x="3358" y="832"/>
                  </a:cubicBezTo>
                  <a:cubicBezTo>
                    <a:pt x="3358" y="832"/>
                    <a:pt x="2850" y="121"/>
                    <a:pt x="1984" y="14"/>
                  </a:cubicBezTo>
                  <a:cubicBezTo>
                    <a:pt x="1912" y="5"/>
                    <a:pt x="1840" y="1"/>
                    <a:pt x="1769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323;p34">
              <a:extLst>
                <a:ext uri="{FF2B5EF4-FFF2-40B4-BE49-F238E27FC236}">
                  <a16:creationId xmlns:a16="http://schemas.microsoft.com/office/drawing/2014/main" id="{ADC47EE2-484E-37DE-403F-B487F92C0AE8}"/>
                </a:ext>
              </a:extLst>
            </p:cNvPr>
            <p:cNvSpPr/>
            <p:nvPr/>
          </p:nvSpPr>
          <p:spPr>
            <a:xfrm>
              <a:off x="1078249" y="3000098"/>
              <a:ext cx="225844" cy="244695"/>
            </a:xfrm>
            <a:custGeom>
              <a:avLst/>
              <a:gdLst/>
              <a:ahLst/>
              <a:cxnLst/>
              <a:rect l="l" t="t" r="r" b="b"/>
              <a:pathLst>
                <a:path w="5475" h="5932" extrusionOk="0">
                  <a:moveTo>
                    <a:pt x="2422" y="1"/>
                  </a:moveTo>
                  <a:cubicBezTo>
                    <a:pt x="936" y="1"/>
                    <a:pt x="1" y="1043"/>
                    <a:pt x="1" y="3216"/>
                  </a:cubicBezTo>
                  <a:cubicBezTo>
                    <a:pt x="1" y="5387"/>
                    <a:pt x="1362" y="5932"/>
                    <a:pt x="2653" y="5932"/>
                  </a:cubicBezTo>
                  <a:cubicBezTo>
                    <a:pt x="3945" y="5932"/>
                    <a:pt x="5166" y="5421"/>
                    <a:pt x="5318" y="3456"/>
                  </a:cubicBezTo>
                  <a:cubicBezTo>
                    <a:pt x="5475" y="1491"/>
                    <a:pt x="4346" y="1"/>
                    <a:pt x="2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324;p34">
              <a:extLst>
                <a:ext uri="{FF2B5EF4-FFF2-40B4-BE49-F238E27FC236}">
                  <a16:creationId xmlns:a16="http://schemas.microsoft.com/office/drawing/2014/main" id="{07C59C2A-AEAE-3D2B-26DA-C069D56180BA}"/>
                </a:ext>
              </a:extLst>
            </p:cNvPr>
            <p:cNvSpPr/>
            <p:nvPr/>
          </p:nvSpPr>
          <p:spPr>
            <a:xfrm>
              <a:off x="607256" y="2989331"/>
              <a:ext cx="253481" cy="244654"/>
            </a:xfrm>
            <a:custGeom>
              <a:avLst/>
              <a:gdLst/>
              <a:ahLst/>
              <a:cxnLst/>
              <a:rect l="l" t="t" r="r" b="b"/>
              <a:pathLst>
                <a:path w="6145" h="5931" extrusionOk="0">
                  <a:moveTo>
                    <a:pt x="2718" y="1"/>
                  </a:moveTo>
                  <a:cubicBezTo>
                    <a:pt x="1052" y="1"/>
                    <a:pt x="2" y="1043"/>
                    <a:pt x="1" y="3215"/>
                  </a:cubicBezTo>
                  <a:cubicBezTo>
                    <a:pt x="1" y="5387"/>
                    <a:pt x="1530" y="5930"/>
                    <a:pt x="2979" y="5930"/>
                  </a:cubicBezTo>
                  <a:cubicBezTo>
                    <a:pt x="4429" y="5930"/>
                    <a:pt x="5799" y="5421"/>
                    <a:pt x="5973" y="3456"/>
                  </a:cubicBezTo>
                  <a:cubicBezTo>
                    <a:pt x="6145" y="1491"/>
                    <a:pt x="4879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325;p34">
              <a:extLst>
                <a:ext uri="{FF2B5EF4-FFF2-40B4-BE49-F238E27FC236}">
                  <a16:creationId xmlns:a16="http://schemas.microsoft.com/office/drawing/2014/main" id="{683CB789-96BE-067B-2B6F-426674DBBFD3}"/>
                </a:ext>
              </a:extLst>
            </p:cNvPr>
            <p:cNvSpPr/>
            <p:nvPr/>
          </p:nvSpPr>
          <p:spPr>
            <a:xfrm>
              <a:off x="1155015" y="3040523"/>
              <a:ext cx="148252" cy="193875"/>
            </a:xfrm>
            <a:custGeom>
              <a:avLst/>
              <a:gdLst/>
              <a:ahLst/>
              <a:cxnLst/>
              <a:rect l="l" t="t" r="r" b="b"/>
              <a:pathLst>
                <a:path w="3594" h="4700" extrusionOk="0">
                  <a:moveTo>
                    <a:pt x="1769" y="0"/>
                  </a:moveTo>
                  <a:cubicBezTo>
                    <a:pt x="1430" y="0"/>
                    <a:pt x="268" y="364"/>
                    <a:pt x="137" y="2129"/>
                  </a:cubicBezTo>
                  <a:cubicBezTo>
                    <a:pt x="1" y="3946"/>
                    <a:pt x="1088" y="4667"/>
                    <a:pt x="1568" y="4696"/>
                  </a:cubicBezTo>
                  <a:cubicBezTo>
                    <a:pt x="1601" y="4699"/>
                    <a:pt x="1634" y="4700"/>
                    <a:pt x="1667" y="4700"/>
                  </a:cubicBezTo>
                  <a:cubicBezTo>
                    <a:pt x="2126" y="4700"/>
                    <a:pt x="2654" y="4496"/>
                    <a:pt x="3001" y="3932"/>
                  </a:cubicBezTo>
                  <a:cubicBezTo>
                    <a:pt x="3374" y="3327"/>
                    <a:pt x="3594" y="2092"/>
                    <a:pt x="3398" y="1279"/>
                  </a:cubicBezTo>
                  <a:cubicBezTo>
                    <a:pt x="3203" y="474"/>
                    <a:pt x="2772" y="1"/>
                    <a:pt x="1821" y="1"/>
                  </a:cubicBezTo>
                  <a:cubicBezTo>
                    <a:pt x="1812" y="1"/>
                    <a:pt x="1804" y="1"/>
                    <a:pt x="1795" y="1"/>
                  </a:cubicBezTo>
                  <a:cubicBezTo>
                    <a:pt x="1787" y="1"/>
                    <a:pt x="1778" y="0"/>
                    <a:pt x="176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326;p34">
              <a:extLst>
                <a:ext uri="{FF2B5EF4-FFF2-40B4-BE49-F238E27FC236}">
                  <a16:creationId xmlns:a16="http://schemas.microsoft.com/office/drawing/2014/main" id="{A3066453-60E2-A6B2-5D94-54C68821CE6A}"/>
                </a:ext>
              </a:extLst>
            </p:cNvPr>
            <p:cNvSpPr/>
            <p:nvPr/>
          </p:nvSpPr>
          <p:spPr>
            <a:xfrm>
              <a:off x="693593" y="3029756"/>
              <a:ext cx="166237" cy="193875"/>
            </a:xfrm>
            <a:custGeom>
              <a:avLst/>
              <a:gdLst/>
              <a:ahLst/>
              <a:cxnLst/>
              <a:rect l="l" t="t" r="r" b="b"/>
              <a:pathLst>
                <a:path w="4030" h="4700" extrusionOk="0">
                  <a:moveTo>
                    <a:pt x="1983" y="0"/>
                  </a:moveTo>
                  <a:cubicBezTo>
                    <a:pt x="1604" y="0"/>
                    <a:pt x="299" y="366"/>
                    <a:pt x="151" y="2129"/>
                  </a:cubicBezTo>
                  <a:cubicBezTo>
                    <a:pt x="0" y="3946"/>
                    <a:pt x="1220" y="4667"/>
                    <a:pt x="1758" y="4696"/>
                  </a:cubicBezTo>
                  <a:cubicBezTo>
                    <a:pt x="1795" y="4699"/>
                    <a:pt x="1832" y="4700"/>
                    <a:pt x="1869" y="4700"/>
                  </a:cubicBezTo>
                  <a:cubicBezTo>
                    <a:pt x="2383" y="4700"/>
                    <a:pt x="2977" y="4496"/>
                    <a:pt x="3366" y="3932"/>
                  </a:cubicBezTo>
                  <a:cubicBezTo>
                    <a:pt x="3783" y="3327"/>
                    <a:pt x="4029" y="2092"/>
                    <a:pt x="3811" y="1279"/>
                  </a:cubicBezTo>
                  <a:cubicBezTo>
                    <a:pt x="3594" y="474"/>
                    <a:pt x="3108" y="1"/>
                    <a:pt x="2040" y="1"/>
                  </a:cubicBezTo>
                  <a:cubicBezTo>
                    <a:pt x="2031" y="1"/>
                    <a:pt x="2021" y="1"/>
                    <a:pt x="2012" y="1"/>
                  </a:cubicBezTo>
                  <a:cubicBezTo>
                    <a:pt x="2003" y="1"/>
                    <a:pt x="1993" y="0"/>
                    <a:pt x="1983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1327;p34">
              <a:extLst>
                <a:ext uri="{FF2B5EF4-FFF2-40B4-BE49-F238E27FC236}">
                  <a16:creationId xmlns:a16="http://schemas.microsoft.com/office/drawing/2014/main" id="{4F871910-2FC4-47BD-D925-1EBAF0A52AFA}"/>
                </a:ext>
              </a:extLst>
            </p:cNvPr>
            <p:cNvSpPr/>
            <p:nvPr/>
          </p:nvSpPr>
          <p:spPr>
            <a:xfrm>
              <a:off x="687694" y="3043328"/>
              <a:ext cx="78086" cy="91369"/>
            </a:xfrm>
            <a:custGeom>
              <a:avLst/>
              <a:gdLst/>
              <a:ahLst/>
              <a:cxnLst/>
              <a:rect l="l" t="t" r="r" b="b"/>
              <a:pathLst>
                <a:path w="1893" h="2215" extrusionOk="0">
                  <a:moveTo>
                    <a:pt x="933" y="1"/>
                  </a:moveTo>
                  <a:cubicBezTo>
                    <a:pt x="754" y="1"/>
                    <a:pt x="144" y="174"/>
                    <a:pt x="74" y="1005"/>
                  </a:cubicBezTo>
                  <a:cubicBezTo>
                    <a:pt x="1" y="1859"/>
                    <a:pt x="575" y="2199"/>
                    <a:pt x="827" y="2213"/>
                  </a:cubicBezTo>
                  <a:cubicBezTo>
                    <a:pt x="844" y="2214"/>
                    <a:pt x="861" y="2215"/>
                    <a:pt x="878" y="2215"/>
                  </a:cubicBezTo>
                  <a:cubicBezTo>
                    <a:pt x="1118" y="2215"/>
                    <a:pt x="1399" y="2118"/>
                    <a:pt x="1582" y="1853"/>
                  </a:cubicBezTo>
                  <a:cubicBezTo>
                    <a:pt x="1777" y="1570"/>
                    <a:pt x="1893" y="987"/>
                    <a:pt x="1790" y="605"/>
                  </a:cubicBezTo>
                  <a:cubicBezTo>
                    <a:pt x="1689" y="222"/>
                    <a:pt x="1459" y="1"/>
                    <a:pt x="957" y="1"/>
                  </a:cubicBezTo>
                  <a:cubicBezTo>
                    <a:pt x="954" y="1"/>
                    <a:pt x="950" y="1"/>
                    <a:pt x="947" y="1"/>
                  </a:cubicBezTo>
                  <a:cubicBezTo>
                    <a:pt x="943" y="1"/>
                    <a:pt x="938" y="1"/>
                    <a:pt x="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1328;p34">
              <a:extLst>
                <a:ext uri="{FF2B5EF4-FFF2-40B4-BE49-F238E27FC236}">
                  <a16:creationId xmlns:a16="http://schemas.microsoft.com/office/drawing/2014/main" id="{E1519257-F29D-C705-90A1-4D51788FE116}"/>
                </a:ext>
              </a:extLst>
            </p:cNvPr>
            <p:cNvSpPr/>
            <p:nvPr/>
          </p:nvSpPr>
          <p:spPr>
            <a:xfrm>
              <a:off x="935771" y="3108173"/>
              <a:ext cx="121399" cy="222296"/>
            </a:xfrm>
            <a:custGeom>
              <a:avLst/>
              <a:gdLst/>
              <a:ahLst/>
              <a:cxnLst/>
              <a:rect l="l" t="t" r="r" b="b"/>
              <a:pathLst>
                <a:path w="2943" h="5389" extrusionOk="0">
                  <a:moveTo>
                    <a:pt x="1619" y="1"/>
                  </a:moveTo>
                  <a:cubicBezTo>
                    <a:pt x="1533" y="1"/>
                    <a:pt x="1456" y="58"/>
                    <a:pt x="1432" y="145"/>
                  </a:cubicBezTo>
                  <a:cubicBezTo>
                    <a:pt x="1317" y="576"/>
                    <a:pt x="1235" y="1070"/>
                    <a:pt x="1257" y="1514"/>
                  </a:cubicBezTo>
                  <a:cubicBezTo>
                    <a:pt x="1278" y="1959"/>
                    <a:pt x="1406" y="2385"/>
                    <a:pt x="1776" y="2588"/>
                  </a:cubicBezTo>
                  <a:cubicBezTo>
                    <a:pt x="2033" y="2729"/>
                    <a:pt x="2244" y="2913"/>
                    <a:pt x="2370" y="3138"/>
                  </a:cubicBezTo>
                  <a:cubicBezTo>
                    <a:pt x="2497" y="3364"/>
                    <a:pt x="2546" y="3631"/>
                    <a:pt x="2463" y="3972"/>
                  </a:cubicBezTo>
                  <a:cubicBezTo>
                    <a:pt x="2384" y="4308"/>
                    <a:pt x="2165" y="4641"/>
                    <a:pt x="1812" y="4831"/>
                  </a:cubicBezTo>
                  <a:cubicBezTo>
                    <a:pt x="1621" y="4935"/>
                    <a:pt x="1386" y="5001"/>
                    <a:pt x="1103" y="5001"/>
                  </a:cubicBezTo>
                  <a:cubicBezTo>
                    <a:pt x="865" y="5001"/>
                    <a:pt x="593" y="4954"/>
                    <a:pt x="285" y="4843"/>
                  </a:cubicBezTo>
                  <a:cubicBezTo>
                    <a:pt x="263" y="4835"/>
                    <a:pt x="241" y="4831"/>
                    <a:pt x="219" y="4831"/>
                  </a:cubicBezTo>
                  <a:cubicBezTo>
                    <a:pt x="141" y="4831"/>
                    <a:pt x="68" y="4879"/>
                    <a:pt x="38" y="4957"/>
                  </a:cubicBezTo>
                  <a:lnTo>
                    <a:pt x="38" y="4958"/>
                  </a:lnTo>
                  <a:cubicBezTo>
                    <a:pt x="1" y="5058"/>
                    <a:pt x="52" y="5170"/>
                    <a:pt x="153" y="5207"/>
                  </a:cubicBezTo>
                  <a:cubicBezTo>
                    <a:pt x="499" y="5332"/>
                    <a:pt x="819" y="5388"/>
                    <a:pt x="1108" y="5388"/>
                  </a:cubicBezTo>
                  <a:cubicBezTo>
                    <a:pt x="1449" y="5388"/>
                    <a:pt x="1747" y="5310"/>
                    <a:pt x="1996" y="5176"/>
                  </a:cubicBezTo>
                  <a:cubicBezTo>
                    <a:pt x="2456" y="4927"/>
                    <a:pt x="2737" y="4497"/>
                    <a:pt x="2841" y="4062"/>
                  </a:cubicBezTo>
                  <a:cubicBezTo>
                    <a:pt x="2943" y="3638"/>
                    <a:pt x="2882" y="3257"/>
                    <a:pt x="2711" y="2949"/>
                  </a:cubicBezTo>
                  <a:cubicBezTo>
                    <a:pt x="2540" y="2643"/>
                    <a:pt x="2267" y="2415"/>
                    <a:pt x="1963" y="2248"/>
                  </a:cubicBezTo>
                  <a:cubicBezTo>
                    <a:pt x="1770" y="2142"/>
                    <a:pt x="1664" y="1877"/>
                    <a:pt x="1645" y="1496"/>
                  </a:cubicBezTo>
                  <a:cubicBezTo>
                    <a:pt x="1625" y="1115"/>
                    <a:pt x="1698" y="648"/>
                    <a:pt x="1805" y="245"/>
                  </a:cubicBezTo>
                  <a:cubicBezTo>
                    <a:pt x="1832" y="142"/>
                    <a:pt x="1772" y="36"/>
                    <a:pt x="1670" y="8"/>
                  </a:cubicBezTo>
                  <a:cubicBezTo>
                    <a:pt x="1653" y="3"/>
                    <a:pt x="1636" y="1"/>
                    <a:pt x="16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1329;p34">
              <a:extLst>
                <a:ext uri="{FF2B5EF4-FFF2-40B4-BE49-F238E27FC236}">
                  <a16:creationId xmlns:a16="http://schemas.microsoft.com/office/drawing/2014/main" id="{7FE87E4F-EEC2-F742-81AD-622BD68C0075}"/>
                </a:ext>
              </a:extLst>
            </p:cNvPr>
            <p:cNvSpPr/>
            <p:nvPr/>
          </p:nvSpPr>
          <p:spPr>
            <a:xfrm>
              <a:off x="804555" y="3323910"/>
              <a:ext cx="208931" cy="117728"/>
            </a:xfrm>
            <a:custGeom>
              <a:avLst/>
              <a:gdLst/>
              <a:ahLst/>
              <a:cxnLst/>
              <a:rect l="l" t="t" r="r" b="b"/>
              <a:pathLst>
                <a:path w="5065" h="2854" extrusionOk="0">
                  <a:moveTo>
                    <a:pt x="223" y="1"/>
                  </a:moveTo>
                  <a:cubicBezTo>
                    <a:pt x="190" y="1"/>
                    <a:pt x="158" y="10"/>
                    <a:pt x="128" y="27"/>
                  </a:cubicBezTo>
                  <a:cubicBezTo>
                    <a:pt x="34" y="80"/>
                    <a:pt x="1" y="195"/>
                    <a:pt x="51" y="288"/>
                  </a:cubicBezTo>
                  <a:cubicBezTo>
                    <a:pt x="410" y="947"/>
                    <a:pt x="839" y="1588"/>
                    <a:pt x="1339" y="2067"/>
                  </a:cubicBezTo>
                  <a:cubicBezTo>
                    <a:pt x="1827" y="2532"/>
                    <a:pt x="2391" y="2854"/>
                    <a:pt x="3012" y="2854"/>
                  </a:cubicBezTo>
                  <a:cubicBezTo>
                    <a:pt x="3029" y="2854"/>
                    <a:pt x="3046" y="2854"/>
                    <a:pt x="3063" y="2853"/>
                  </a:cubicBezTo>
                  <a:cubicBezTo>
                    <a:pt x="4291" y="2819"/>
                    <a:pt x="4992" y="2005"/>
                    <a:pt x="4992" y="2005"/>
                  </a:cubicBezTo>
                  <a:lnTo>
                    <a:pt x="4993" y="2003"/>
                  </a:lnTo>
                  <a:cubicBezTo>
                    <a:pt x="5064" y="1922"/>
                    <a:pt x="5056" y="1801"/>
                    <a:pt x="4974" y="1730"/>
                  </a:cubicBezTo>
                  <a:lnTo>
                    <a:pt x="4972" y="1727"/>
                  </a:lnTo>
                  <a:cubicBezTo>
                    <a:pt x="4936" y="1697"/>
                    <a:pt x="4892" y="1683"/>
                    <a:pt x="4848" y="1683"/>
                  </a:cubicBezTo>
                  <a:cubicBezTo>
                    <a:pt x="4792" y="1683"/>
                    <a:pt x="4737" y="1706"/>
                    <a:pt x="4699" y="1751"/>
                  </a:cubicBezTo>
                  <a:cubicBezTo>
                    <a:pt x="4699" y="1751"/>
                    <a:pt x="4117" y="2437"/>
                    <a:pt x="3054" y="2467"/>
                  </a:cubicBezTo>
                  <a:cubicBezTo>
                    <a:pt x="3041" y="2467"/>
                    <a:pt x="3027" y="2467"/>
                    <a:pt x="3014" y="2467"/>
                  </a:cubicBezTo>
                  <a:cubicBezTo>
                    <a:pt x="2526" y="2467"/>
                    <a:pt x="2054" y="2211"/>
                    <a:pt x="1609" y="1785"/>
                  </a:cubicBezTo>
                  <a:cubicBezTo>
                    <a:pt x="1152" y="1348"/>
                    <a:pt x="738" y="737"/>
                    <a:pt x="393" y="102"/>
                  </a:cubicBezTo>
                  <a:cubicBezTo>
                    <a:pt x="367" y="57"/>
                    <a:pt x="326" y="23"/>
                    <a:pt x="277" y="9"/>
                  </a:cubicBezTo>
                  <a:cubicBezTo>
                    <a:pt x="259" y="4"/>
                    <a:pt x="241" y="1"/>
                    <a:pt x="223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1330;p34">
              <a:extLst>
                <a:ext uri="{FF2B5EF4-FFF2-40B4-BE49-F238E27FC236}">
                  <a16:creationId xmlns:a16="http://schemas.microsoft.com/office/drawing/2014/main" id="{3A940530-BFE9-7D61-3824-22F975FD5B70}"/>
                </a:ext>
              </a:extLst>
            </p:cNvPr>
            <p:cNvSpPr/>
            <p:nvPr/>
          </p:nvSpPr>
          <p:spPr>
            <a:xfrm>
              <a:off x="1072103" y="2782545"/>
              <a:ext cx="195855" cy="111334"/>
            </a:xfrm>
            <a:custGeom>
              <a:avLst/>
              <a:gdLst/>
              <a:ahLst/>
              <a:cxnLst/>
              <a:rect l="l" t="t" r="r" b="b"/>
              <a:pathLst>
                <a:path w="4748" h="2699" extrusionOk="0">
                  <a:moveTo>
                    <a:pt x="2281" y="0"/>
                  </a:moveTo>
                  <a:cubicBezTo>
                    <a:pt x="2237" y="0"/>
                    <a:pt x="2193" y="2"/>
                    <a:pt x="2150" y="5"/>
                  </a:cubicBezTo>
                  <a:cubicBezTo>
                    <a:pt x="879" y="60"/>
                    <a:pt x="195" y="685"/>
                    <a:pt x="97" y="857"/>
                  </a:cubicBezTo>
                  <a:cubicBezTo>
                    <a:pt x="0" y="1028"/>
                    <a:pt x="18" y="1386"/>
                    <a:pt x="69" y="2042"/>
                  </a:cubicBezTo>
                  <a:cubicBezTo>
                    <a:pt x="120" y="2699"/>
                    <a:pt x="279" y="2635"/>
                    <a:pt x="470" y="2644"/>
                  </a:cubicBezTo>
                  <a:cubicBezTo>
                    <a:pt x="472" y="2644"/>
                    <a:pt x="473" y="2644"/>
                    <a:pt x="475" y="2644"/>
                  </a:cubicBezTo>
                  <a:cubicBezTo>
                    <a:pt x="667" y="2644"/>
                    <a:pt x="1505" y="2209"/>
                    <a:pt x="2297" y="2209"/>
                  </a:cubicBezTo>
                  <a:cubicBezTo>
                    <a:pt x="2335" y="2209"/>
                    <a:pt x="2373" y="2210"/>
                    <a:pt x="2411" y="2212"/>
                  </a:cubicBezTo>
                  <a:cubicBezTo>
                    <a:pt x="3242" y="2258"/>
                    <a:pt x="3983" y="2604"/>
                    <a:pt x="4193" y="2656"/>
                  </a:cubicBezTo>
                  <a:cubicBezTo>
                    <a:pt x="4246" y="2669"/>
                    <a:pt x="4289" y="2675"/>
                    <a:pt x="4326" y="2675"/>
                  </a:cubicBezTo>
                  <a:cubicBezTo>
                    <a:pt x="4432" y="2675"/>
                    <a:pt x="4479" y="2624"/>
                    <a:pt x="4543" y="2545"/>
                  </a:cubicBezTo>
                  <a:cubicBezTo>
                    <a:pt x="4630" y="2439"/>
                    <a:pt x="4704" y="1873"/>
                    <a:pt x="4745" y="1409"/>
                  </a:cubicBezTo>
                  <a:cubicBezTo>
                    <a:pt x="4748" y="1109"/>
                    <a:pt x="4742" y="787"/>
                    <a:pt x="4616" y="649"/>
                  </a:cubicBezTo>
                  <a:cubicBezTo>
                    <a:pt x="4496" y="516"/>
                    <a:pt x="3839" y="28"/>
                    <a:pt x="2325" y="1"/>
                  </a:cubicBezTo>
                  <a:cubicBezTo>
                    <a:pt x="2311" y="1"/>
                    <a:pt x="2296" y="0"/>
                    <a:pt x="2281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1331;p34">
              <a:extLst>
                <a:ext uri="{FF2B5EF4-FFF2-40B4-BE49-F238E27FC236}">
                  <a16:creationId xmlns:a16="http://schemas.microsoft.com/office/drawing/2014/main" id="{7E47F51C-7816-0448-5433-37C7C2ABF149}"/>
                </a:ext>
              </a:extLst>
            </p:cNvPr>
            <p:cNvSpPr/>
            <p:nvPr/>
          </p:nvSpPr>
          <p:spPr>
            <a:xfrm>
              <a:off x="623798" y="2783411"/>
              <a:ext cx="215614" cy="111334"/>
            </a:xfrm>
            <a:custGeom>
              <a:avLst/>
              <a:gdLst/>
              <a:ahLst/>
              <a:cxnLst/>
              <a:rect l="l" t="t" r="r" b="b"/>
              <a:pathLst>
                <a:path w="5227" h="2699" extrusionOk="0">
                  <a:moveTo>
                    <a:pt x="2719" y="1"/>
                  </a:moveTo>
                  <a:cubicBezTo>
                    <a:pt x="2702" y="1"/>
                    <a:pt x="2684" y="1"/>
                    <a:pt x="2667" y="1"/>
                  </a:cubicBezTo>
                  <a:cubicBezTo>
                    <a:pt x="1002" y="28"/>
                    <a:pt x="278" y="516"/>
                    <a:pt x="147" y="649"/>
                  </a:cubicBezTo>
                  <a:cubicBezTo>
                    <a:pt x="9" y="787"/>
                    <a:pt x="0" y="1109"/>
                    <a:pt x="6" y="1409"/>
                  </a:cubicBezTo>
                  <a:cubicBezTo>
                    <a:pt x="50" y="1873"/>
                    <a:pt x="133" y="2439"/>
                    <a:pt x="228" y="2545"/>
                  </a:cubicBezTo>
                  <a:cubicBezTo>
                    <a:pt x="299" y="2624"/>
                    <a:pt x="350" y="2675"/>
                    <a:pt x="468" y="2675"/>
                  </a:cubicBezTo>
                  <a:cubicBezTo>
                    <a:pt x="508" y="2675"/>
                    <a:pt x="555" y="2669"/>
                    <a:pt x="614" y="2656"/>
                  </a:cubicBezTo>
                  <a:cubicBezTo>
                    <a:pt x="846" y="2604"/>
                    <a:pt x="1658" y="2259"/>
                    <a:pt x="2574" y="2212"/>
                  </a:cubicBezTo>
                  <a:cubicBezTo>
                    <a:pt x="2616" y="2210"/>
                    <a:pt x="2657" y="2209"/>
                    <a:pt x="2699" y="2209"/>
                  </a:cubicBezTo>
                  <a:cubicBezTo>
                    <a:pt x="3570" y="2209"/>
                    <a:pt x="4492" y="2644"/>
                    <a:pt x="4703" y="2644"/>
                  </a:cubicBezTo>
                  <a:cubicBezTo>
                    <a:pt x="4705" y="2644"/>
                    <a:pt x="4707" y="2644"/>
                    <a:pt x="4708" y="2644"/>
                  </a:cubicBezTo>
                  <a:cubicBezTo>
                    <a:pt x="4919" y="2635"/>
                    <a:pt x="5094" y="2699"/>
                    <a:pt x="5150" y="2043"/>
                  </a:cubicBezTo>
                  <a:cubicBezTo>
                    <a:pt x="5206" y="1387"/>
                    <a:pt x="5226" y="1028"/>
                    <a:pt x="5120" y="858"/>
                  </a:cubicBezTo>
                  <a:cubicBezTo>
                    <a:pt x="5015" y="685"/>
                    <a:pt x="4260" y="60"/>
                    <a:pt x="2863" y="4"/>
                  </a:cubicBezTo>
                  <a:cubicBezTo>
                    <a:pt x="2813" y="2"/>
                    <a:pt x="2766" y="1"/>
                    <a:pt x="27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1332;p34">
              <a:extLst>
                <a:ext uri="{FF2B5EF4-FFF2-40B4-BE49-F238E27FC236}">
                  <a16:creationId xmlns:a16="http://schemas.microsoft.com/office/drawing/2014/main" id="{3A7551E7-8C16-DD23-7B61-ECA6E2D610A7}"/>
                </a:ext>
              </a:extLst>
            </p:cNvPr>
            <p:cNvSpPr/>
            <p:nvPr/>
          </p:nvSpPr>
          <p:spPr>
            <a:xfrm>
              <a:off x="90353" y="3106069"/>
              <a:ext cx="154688" cy="132578"/>
            </a:xfrm>
            <a:custGeom>
              <a:avLst/>
              <a:gdLst/>
              <a:ahLst/>
              <a:cxnLst/>
              <a:rect l="l" t="t" r="r" b="b"/>
              <a:pathLst>
                <a:path w="3750" h="3214" extrusionOk="0">
                  <a:moveTo>
                    <a:pt x="1440" y="0"/>
                  </a:moveTo>
                  <a:cubicBezTo>
                    <a:pt x="1283" y="0"/>
                    <a:pt x="1132" y="19"/>
                    <a:pt x="994" y="49"/>
                  </a:cubicBezTo>
                  <a:cubicBezTo>
                    <a:pt x="485" y="157"/>
                    <a:pt x="111" y="409"/>
                    <a:pt x="114" y="409"/>
                  </a:cubicBezTo>
                  <a:cubicBezTo>
                    <a:pt x="23" y="468"/>
                    <a:pt x="1" y="588"/>
                    <a:pt x="59" y="677"/>
                  </a:cubicBezTo>
                  <a:cubicBezTo>
                    <a:pt x="96" y="733"/>
                    <a:pt x="157" y="763"/>
                    <a:pt x="219" y="763"/>
                  </a:cubicBezTo>
                  <a:cubicBezTo>
                    <a:pt x="256" y="763"/>
                    <a:pt x="293" y="753"/>
                    <a:pt x="327" y="732"/>
                  </a:cubicBezTo>
                  <a:cubicBezTo>
                    <a:pt x="327" y="732"/>
                    <a:pt x="650" y="520"/>
                    <a:pt x="1077" y="428"/>
                  </a:cubicBezTo>
                  <a:cubicBezTo>
                    <a:pt x="1202" y="402"/>
                    <a:pt x="1333" y="384"/>
                    <a:pt x="1466" y="384"/>
                  </a:cubicBezTo>
                  <a:cubicBezTo>
                    <a:pt x="1790" y="384"/>
                    <a:pt x="2128" y="488"/>
                    <a:pt x="2430" y="821"/>
                  </a:cubicBezTo>
                  <a:cubicBezTo>
                    <a:pt x="3311" y="1786"/>
                    <a:pt x="2827" y="2947"/>
                    <a:pt x="2827" y="2947"/>
                  </a:cubicBezTo>
                  <a:lnTo>
                    <a:pt x="2827" y="2948"/>
                  </a:lnTo>
                  <a:cubicBezTo>
                    <a:pt x="2787" y="3048"/>
                    <a:pt x="2837" y="3161"/>
                    <a:pt x="2935" y="3201"/>
                  </a:cubicBezTo>
                  <a:cubicBezTo>
                    <a:pt x="2958" y="3209"/>
                    <a:pt x="2982" y="3214"/>
                    <a:pt x="3005" y="3214"/>
                  </a:cubicBezTo>
                  <a:cubicBezTo>
                    <a:pt x="3081" y="3214"/>
                    <a:pt x="3154" y="3168"/>
                    <a:pt x="3185" y="3092"/>
                  </a:cubicBezTo>
                  <a:cubicBezTo>
                    <a:pt x="3185" y="3092"/>
                    <a:pt x="3749" y="1692"/>
                    <a:pt x="2717" y="560"/>
                  </a:cubicBezTo>
                  <a:cubicBezTo>
                    <a:pt x="2330" y="136"/>
                    <a:pt x="1862" y="0"/>
                    <a:pt x="144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1333;p34">
              <a:extLst>
                <a:ext uri="{FF2B5EF4-FFF2-40B4-BE49-F238E27FC236}">
                  <a16:creationId xmlns:a16="http://schemas.microsoft.com/office/drawing/2014/main" id="{AFB1087F-B177-4186-8AEA-280F7130D530}"/>
                </a:ext>
              </a:extLst>
            </p:cNvPr>
            <p:cNvSpPr/>
            <p:nvPr/>
          </p:nvSpPr>
          <p:spPr>
            <a:xfrm>
              <a:off x="114938" y="3125745"/>
              <a:ext cx="90172" cy="63113"/>
            </a:xfrm>
            <a:custGeom>
              <a:avLst/>
              <a:gdLst/>
              <a:ahLst/>
              <a:cxnLst/>
              <a:rect l="l" t="t" r="r" b="b"/>
              <a:pathLst>
                <a:path w="2186" h="1530" extrusionOk="0">
                  <a:moveTo>
                    <a:pt x="1530" y="0"/>
                  </a:moveTo>
                  <a:cubicBezTo>
                    <a:pt x="652" y="0"/>
                    <a:pt x="65" y="652"/>
                    <a:pt x="7" y="1321"/>
                  </a:cubicBezTo>
                  <a:cubicBezTo>
                    <a:pt x="0" y="1428"/>
                    <a:pt x="79" y="1522"/>
                    <a:pt x="186" y="1529"/>
                  </a:cubicBezTo>
                  <a:cubicBezTo>
                    <a:pt x="192" y="1529"/>
                    <a:pt x="197" y="1529"/>
                    <a:pt x="202" y="1529"/>
                  </a:cubicBezTo>
                  <a:cubicBezTo>
                    <a:pt x="301" y="1529"/>
                    <a:pt x="386" y="1454"/>
                    <a:pt x="395" y="1354"/>
                  </a:cubicBezTo>
                  <a:cubicBezTo>
                    <a:pt x="434" y="883"/>
                    <a:pt x="813" y="383"/>
                    <a:pt x="1503" y="383"/>
                  </a:cubicBezTo>
                  <a:cubicBezTo>
                    <a:pt x="1632" y="383"/>
                    <a:pt x="1772" y="401"/>
                    <a:pt x="1923" y="439"/>
                  </a:cubicBezTo>
                  <a:cubicBezTo>
                    <a:pt x="1939" y="443"/>
                    <a:pt x="1955" y="445"/>
                    <a:pt x="1970" y="445"/>
                  </a:cubicBezTo>
                  <a:cubicBezTo>
                    <a:pt x="2057" y="445"/>
                    <a:pt x="2136" y="388"/>
                    <a:pt x="2159" y="300"/>
                  </a:cubicBezTo>
                  <a:cubicBezTo>
                    <a:pt x="2186" y="195"/>
                    <a:pt x="2123" y="90"/>
                    <a:pt x="2019" y="64"/>
                  </a:cubicBezTo>
                  <a:cubicBezTo>
                    <a:pt x="1848" y="21"/>
                    <a:pt x="1685" y="0"/>
                    <a:pt x="153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1334;p34">
              <a:extLst>
                <a:ext uri="{FF2B5EF4-FFF2-40B4-BE49-F238E27FC236}">
                  <a16:creationId xmlns:a16="http://schemas.microsoft.com/office/drawing/2014/main" id="{D229416E-8CB6-DF62-A470-BC44BB077924}"/>
                </a:ext>
              </a:extLst>
            </p:cNvPr>
            <p:cNvSpPr/>
            <p:nvPr/>
          </p:nvSpPr>
          <p:spPr>
            <a:xfrm>
              <a:off x="1079321" y="2994694"/>
              <a:ext cx="221348" cy="113396"/>
            </a:xfrm>
            <a:custGeom>
              <a:avLst/>
              <a:gdLst/>
              <a:ahLst/>
              <a:cxnLst/>
              <a:rect l="l" t="t" r="r" b="b"/>
              <a:pathLst>
                <a:path w="5366" h="2749" extrusionOk="0">
                  <a:moveTo>
                    <a:pt x="2408" y="0"/>
                  </a:moveTo>
                  <a:cubicBezTo>
                    <a:pt x="2346" y="0"/>
                    <a:pt x="2283" y="2"/>
                    <a:pt x="2219" y="5"/>
                  </a:cubicBezTo>
                  <a:cubicBezTo>
                    <a:pt x="1092" y="57"/>
                    <a:pt x="713" y="613"/>
                    <a:pt x="380" y="1047"/>
                  </a:cubicBezTo>
                  <a:cubicBezTo>
                    <a:pt x="48" y="1479"/>
                    <a:pt x="0" y="2613"/>
                    <a:pt x="0" y="2613"/>
                  </a:cubicBezTo>
                  <a:cubicBezTo>
                    <a:pt x="0" y="2613"/>
                    <a:pt x="406" y="469"/>
                    <a:pt x="1975" y="290"/>
                  </a:cubicBezTo>
                  <a:cubicBezTo>
                    <a:pt x="2133" y="272"/>
                    <a:pt x="2283" y="264"/>
                    <a:pt x="2426" y="264"/>
                  </a:cubicBezTo>
                  <a:cubicBezTo>
                    <a:pt x="3705" y="264"/>
                    <a:pt x="4396" y="927"/>
                    <a:pt x="4718" y="1327"/>
                  </a:cubicBezTo>
                  <a:cubicBezTo>
                    <a:pt x="5076" y="1771"/>
                    <a:pt x="5260" y="2749"/>
                    <a:pt x="5260" y="2749"/>
                  </a:cubicBezTo>
                  <a:cubicBezTo>
                    <a:pt x="5260" y="2749"/>
                    <a:pt x="5365" y="1922"/>
                    <a:pt x="4817" y="1149"/>
                  </a:cubicBezTo>
                  <a:cubicBezTo>
                    <a:pt x="4299" y="421"/>
                    <a:pt x="3450" y="0"/>
                    <a:pt x="2408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1335;p34">
              <a:extLst>
                <a:ext uri="{FF2B5EF4-FFF2-40B4-BE49-F238E27FC236}">
                  <a16:creationId xmlns:a16="http://schemas.microsoft.com/office/drawing/2014/main" id="{987B87C7-913C-0F8D-9ABD-AFA90AFA8391}"/>
                </a:ext>
              </a:extLst>
            </p:cNvPr>
            <p:cNvSpPr/>
            <p:nvPr/>
          </p:nvSpPr>
          <p:spPr>
            <a:xfrm>
              <a:off x="603296" y="2981329"/>
              <a:ext cx="250841" cy="126720"/>
            </a:xfrm>
            <a:custGeom>
              <a:avLst/>
              <a:gdLst/>
              <a:ahLst/>
              <a:cxnLst/>
              <a:rect l="l" t="t" r="r" b="b"/>
              <a:pathLst>
                <a:path w="6081" h="3072" extrusionOk="0">
                  <a:moveTo>
                    <a:pt x="2745" y="1"/>
                  </a:moveTo>
                  <a:cubicBezTo>
                    <a:pt x="1437" y="1"/>
                    <a:pt x="651" y="760"/>
                    <a:pt x="349" y="1510"/>
                  </a:cubicBezTo>
                  <a:cubicBezTo>
                    <a:pt x="1" y="2370"/>
                    <a:pt x="131" y="3071"/>
                    <a:pt x="131" y="3071"/>
                  </a:cubicBezTo>
                  <a:cubicBezTo>
                    <a:pt x="131" y="3071"/>
                    <a:pt x="181" y="2651"/>
                    <a:pt x="232" y="2420"/>
                  </a:cubicBezTo>
                  <a:cubicBezTo>
                    <a:pt x="284" y="2190"/>
                    <a:pt x="496" y="1354"/>
                    <a:pt x="1106" y="969"/>
                  </a:cubicBezTo>
                  <a:cubicBezTo>
                    <a:pt x="1513" y="710"/>
                    <a:pt x="2169" y="402"/>
                    <a:pt x="2973" y="402"/>
                  </a:cubicBezTo>
                  <a:cubicBezTo>
                    <a:pt x="3369" y="402"/>
                    <a:pt x="3800" y="477"/>
                    <a:pt x="4256" y="669"/>
                  </a:cubicBezTo>
                  <a:cubicBezTo>
                    <a:pt x="5634" y="1251"/>
                    <a:pt x="6055" y="2736"/>
                    <a:pt x="6055" y="2736"/>
                  </a:cubicBezTo>
                  <a:cubicBezTo>
                    <a:pt x="6055" y="2736"/>
                    <a:pt x="6080" y="2119"/>
                    <a:pt x="5921" y="1735"/>
                  </a:cubicBezTo>
                  <a:cubicBezTo>
                    <a:pt x="5758" y="1354"/>
                    <a:pt x="5057" y="339"/>
                    <a:pt x="3371" y="55"/>
                  </a:cubicBezTo>
                  <a:cubicBezTo>
                    <a:pt x="3151" y="18"/>
                    <a:pt x="2942" y="1"/>
                    <a:pt x="2745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1336;p34">
              <a:extLst>
                <a:ext uri="{FF2B5EF4-FFF2-40B4-BE49-F238E27FC236}">
                  <a16:creationId xmlns:a16="http://schemas.microsoft.com/office/drawing/2014/main" id="{588589E2-2302-1FFF-10A2-09965D94DAA6}"/>
                </a:ext>
              </a:extLst>
            </p:cNvPr>
            <p:cNvSpPr/>
            <p:nvPr/>
          </p:nvSpPr>
          <p:spPr>
            <a:xfrm>
              <a:off x="1144991" y="3069274"/>
              <a:ext cx="78004" cy="91328"/>
            </a:xfrm>
            <a:custGeom>
              <a:avLst/>
              <a:gdLst/>
              <a:ahLst/>
              <a:cxnLst/>
              <a:rect l="l" t="t" r="r" b="b"/>
              <a:pathLst>
                <a:path w="1891" h="2214" extrusionOk="0">
                  <a:moveTo>
                    <a:pt x="930" y="1"/>
                  </a:moveTo>
                  <a:cubicBezTo>
                    <a:pt x="752" y="1"/>
                    <a:pt x="141" y="172"/>
                    <a:pt x="71" y="1004"/>
                  </a:cubicBezTo>
                  <a:cubicBezTo>
                    <a:pt x="1" y="1858"/>
                    <a:pt x="572" y="2198"/>
                    <a:pt x="825" y="2212"/>
                  </a:cubicBezTo>
                  <a:cubicBezTo>
                    <a:pt x="842" y="2213"/>
                    <a:pt x="859" y="2213"/>
                    <a:pt x="876" y="2213"/>
                  </a:cubicBezTo>
                  <a:cubicBezTo>
                    <a:pt x="1118" y="2213"/>
                    <a:pt x="1397" y="2119"/>
                    <a:pt x="1580" y="1852"/>
                  </a:cubicBezTo>
                  <a:cubicBezTo>
                    <a:pt x="1776" y="1569"/>
                    <a:pt x="1890" y="986"/>
                    <a:pt x="1787" y="604"/>
                  </a:cubicBezTo>
                  <a:cubicBezTo>
                    <a:pt x="1686" y="222"/>
                    <a:pt x="1458" y="1"/>
                    <a:pt x="959" y="1"/>
                  </a:cubicBezTo>
                  <a:cubicBezTo>
                    <a:pt x="954" y="1"/>
                    <a:pt x="950" y="1"/>
                    <a:pt x="945" y="1"/>
                  </a:cubicBezTo>
                  <a:cubicBezTo>
                    <a:pt x="940" y="1"/>
                    <a:pt x="935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1337;p34">
              <a:extLst>
                <a:ext uri="{FF2B5EF4-FFF2-40B4-BE49-F238E27FC236}">
                  <a16:creationId xmlns:a16="http://schemas.microsoft.com/office/drawing/2014/main" id="{101962BC-C487-03AC-8298-0A4F282F4388}"/>
                </a:ext>
              </a:extLst>
            </p:cNvPr>
            <p:cNvSpPr/>
            <p:nvPr/>
          </p:nvSpPr>
          <p:spPr>
            <a:xfrm>
              <a:off x="1100359" y="3932141"/>
              <a:ext cx="471157" cy="974078"/>
            </a:xfrm>
            <a:custGeom>
              <a:avLst/>
              <a:gdLst/>
              <a:ahLst/>
              <a:cxnLst/>
              <a:rect l="l" t="t" r="r" b="b"/>
              <a:pathLst>
                <a:path w="11422" h="23614" extrusionOk="0">
                  <a:moveTo>
                    <a:pt x="1197" y="0"/>
                  </a:moveTo>
                  <a:cubicBezTo>
                    <a:pt x="1197" y="0"/>
                    <a:pt x="122" y="2033"/>
                    <a:pt x="60" y="2901"/>
                  </a:cubicBezTo>
                  <a:cubicBezTo>
                    <a:pt x="1" y="3767"/>
                    <a:pt x="372" y="4594"/>
                    <a:pt x="757" y="7091"/>
                  </a:cubicBezTo>
                  <a:cubicBezTo>
                    <a:pt x="794" y="7336"/>
                    <a:pt x="830" y="7592"/>
                    <a:pt x="868" y="7857"/>
                  </a:cubicBezTo>
                  <a:lnTo>
                    <a:pt x="894" y="7825"/>
                  </a:lnTo>
                  <a:cubicBezTo>
                    <a:pt x="1331" y="7353"/>
                    <a:pt x="1793" y="7122"/>
                    <a:pt x="2248" y="7122"/>
                  </a:cubicBezTo>
                  <a:cubicBezTo>
                    <a:pt x="3252" y="7122"/>
                    <a:pt x="4219" y="8246"/>
                    <a:pt x="4793" y="10392"/>
                  </a:cubicBezTo>
                  <a:cubicBezTo>
                    <a:pt x="5390" y="12616"/>
                    <a:pt x="5943" y="19704"/>
                    <a:pt x="6213" y="23602"/>
                  </a:cubicBezTo>
                  <a:cubicBezTo>
                    <a:pt x="6292" y="23610"/>
                    <a:pt x="6371" y="23614"/>
                    <a:pt x="6451" y="23614"/>
                  </a:cubicBezTo>
                  <a:cubicBezTo>
                    <a:pt x="6798" y="23614"/>
                    <a:pt x="7154" y="23540"/>
                    <a:pt x="7518" y="23416"/>
                  </a:cubicBezTo>
                  <a:cubicBezTo>
                    <a:pt x="9367" y="22786"/>
                    <a:pt x="11421" y="19031"/>
                    <a:pt x="10684" y="17346"/>
                  </a:cubicBezTo>
                  <a:cubicBezTo>
                    <a:pt x="9949" y="15660"/>
                    <a:pt x="6852" y="3155"/>
                    <a:pt x="6509" y="2401"/>
                  </a:cubicBezTo>
                  <a:cubicBezTo>
                    <a:pt x="6168" y="1649"/>
                    <a:pt x="3299" y="143"/>
                    <a:pt x="1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1338;p34">
              <a:extLst>
                <a:ext uri="{FF2B5EF4-FFF2-40B4-BE49-F238E27FC236}">
                  <a16:creationId xmlns:a16="http://schemas.microsoft.com/office/drawing/2014/main" id="{C444F6D2-FCF2-7DFD-C863-55C11C9C75D9}"/>
                </a:ext>
              </a:extLst>
            </p:cNvPr>
            <p:cNvSpPr/>
            <p:nvPr/>
          </p:nvSpPr>
          <p:spPr>
            <a:xfrm>
              <a:off x="903720" y="3824561"/>
              <a:ext cx="659464" cy="2184188"/>
            </a:xfrm>
            <a:custGeom>
              <a:avLst/>
              <a:gdLst/>
              <a:ahLst/>
              <a:cxnLst/>
              <a:rect l="l" t="t" r="r" b="b"/>
              <a:pathLst>
                <a:path w="15987" h="52950" extrusionOk="0">
                  <a:moveTo>
                    <a:pt x="517" y="0"/>
                  </a:moveTo>
                  <a:cubicBezTo>
                    <a:pt x="331" y="0"/>
                    <a:pt x="230" y="55"/>
                    <a:pt x="143" y="220"/>
                  </a:cubicBezTo>
                  <a:cubicBezTo>
                    <a:pt x="1" y="498"/>
                    <a:pt x="389" y="1077"/>
                    <a:pt x="389" y="1077"/>
                  </a:cubicBezTo>
                  <a:cubicBezTo>
                    <a:pt x="389" y="1077"/>
                    <a:pt x="6166" y="7223"/>
                    <a:pt x="7628" y="11248"/>
                  </a:cubicBezTo>
                  <a:cubicBezTo>
                    <a:pt x="9089" y="15272"/>
                    <a:pt x="11021" y="33040"/>
                    <a:pt x="11277" y="39243"/>
                  </a:cubicBezTo>
                  <a:cubicBezTo>
                    <a:pt x="11536" y="45448"/>
                    <a:pt x="11301" y="52656"/>
                    <a:pt x="11703" y="52855"/>
                  </a:cubicBezTo>
                  <a:cubicBezTo>
                    <a:pt x="11836" y="52920"/>
                    <a:pt x="12195" y="52949"/>
                    <a:pt x="12638" y="52949"/>
                  </a:cubicBezTo>
                  <a:cubicBezTo>
                    <a:pt x="13544" y="52949"/>
                    <a:pt x="14801" y="52828"/>
                    <a:pt x="15191" y="52650"/>
                  </a:cubicBezTo>
                  <a:cubicBezTo>
                    <a:pt x="15774" y="52384"/>
                    <a:pt x="15987" y="52457"/>
                    <a:pt x="15731" y="50961"/>
                  </a:cubicBezTo>
                  <a:cubicBezTo>
                    <a:pt x="15476" y="49466"/>
                    <a:pt x="11956" y="21481"/>
                    <a:pt x="11713" y="18450"/>
                  </a:cubicBezTo>
                  <a:cubicBezTo>
                    <a:pt x="11472" y="15418"/>
                    <a:pt x="11339" y="12244"/>
                    <a:pt x="11084" y="11230"/>
                  </a:cubicBezTo>
                  <a:cubicBezTo>
                    <a:pt x="10829" y="10215"/>
                    <a:pt x="7882" y="4238"/>
                    <a:pt x="7168" y="3397"/>
                  </a:cubicBezTo>
                  <a:cubicBezTo>
                    <a:pt x="6454" y="2555"/>
                    <a:pt x="6313" y="2667"/>
                    <a:pt x="5710" y="2236"/>
                  </a:cubicBezTo>
                  <a:cubicBezTo>
                    <a:pt x="5109" y="1803"/>
                    <a:pt x="1593" y="139"/>
                    <a:pt x="1033" y="57"/>
                  </a:cubicBezTo>
                  <a:cubicBezTo>
                    <a:pt x="808" y="25"/>
                    <a:pt x="643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1339;p34">
              <a:extLst>
                <a:ext uri="{FF2B5EF4-FFF2-40B4-BE49-F238E27FC236}">
                  <a16:creationId xmlns:a16="http://schemas.microsoft.com/office/drawing/2014/main" id="{DA53F7E9-2B42-4D53-5DD3-CF9574F1A6CA}"/>
                </a:ext>
              </a:extLst>
            </p:cNvPr>
            <p:cNvSpPr/>
            <p:nvPr/>
          </p:nvSpPr>
          <p:spPr>
            <a:xfrm>
              <a:off x="310421" y="3914363"/>
              <a:ext cx="1023949" cy="1113874"/>
            </a:xfrm>
            <a:custGeom>
              <a:avLst/>
              <a:gdLst/>
              <a:ahLst/>
              <a:cxnLst/>
              <a:rect l="l" t="t" r="r" b="b"/>
              <a:pathLst>
                <a:path w="24823" h="27003" extrusionOk="0">
                  <a:moveTo>
                    <a:pt x="17424" y="1"/>
                  </a:moveTo>
                  <a:cubicBezTo>
                    <a:pt x="17424" y="1"/>
                    <a:pt x="4001" y="22"/>
                    <a:pt x="1999" y="1378"/>
                  </a:cubicBezTo>
                  <a:cubicBezTo>
                    <a:pt x="0" y="2736"/>
                    <a:pt x="676" y="3943"/>
                    <a:pt x="1173" y="5417"/>
                  </a:cubicBezTo>
                  <a:cubicBezTo>
                    <a:pt x="1668" y="6888"/>
                    <a:pt x="6806" y="14230"/>
                    <a:pt x="7535" y="15417"/>
                  </a:cubicBezTo>
                  <a:cubicBezTo>
                    <a:pt x="8266" y="16605"/>
                    <a:pt x="9272" y="27003"/>
                    <a:pt x="9272" y="27003"/>
                  </a:cubicBezTo>
                  <a:lnTo>
                    <a:pt x="22871" y="27003"/>
                  </a:lnTo>
                  <a:cubicBezTo>
                    <a:pt x="22871" y="27003"/>
                    <a:pt x="21977" y="23604"/>
                    <a:pt x="22801" y="18223"/>
                  </a:cubicBezTo>
                  <a:cubicBezTo>
                    <a:pt x="23230" y="15430"/>
                    <a:pt x="24822" y="9793"/>
                    <a:pt x="23658" y="7275"/>
                  </a:cubicBezTo>
                  <a:cubicBezTo>
                    <a:pt x="22494" y="4755"/>
                    <a:pt x="17424" y="1"/>
                    <a:pt x="17424" y="1"/>
                  </a:cubicBezTo>
                  <a:close/>
                </a:path>
              </a:pathLst>
            </a:custGeom>
            <a:solidFill>
              <a:srgbClr val="01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1340;p34">
              <a:extLst>
                <a:ext uri="{FF2B5EF4-FFF2-40B4-BE49-F238E27FC236}">
                  <a16:creationId xmlns:a16="http://schemas.microsoft.com/office/drawing/2014/main" id="{7C845EC1-248D-F1E6-643E-5D103D5E57D3}"/>
                </a:ext>
              </a:extLst>
            </p:cNvPr>
            <p:cNvSpPr/>
            <p:nvPr/>
          </p:nvSpPr>
          <p:spPr>
            <a:xfrm>
              <a:off x="1047229" y="4020829"/>
              <a:ext cx="321461" cy="830899"/>
            </a:xfrm>
            <a:custGeom>
              <a:avLst/>
              <a:gdLst/>
              <a:ahLst/>
              <a:cxnLst/>
              <a:rect l="l" t="t" r="r" b="b"/>
              <a:pathLst>
                <a:path w="7793" h="20143" extrusionOk="0">
                  <a:moveTo>
                    <a:pt x="928" y="1"/>
                  </a:moveTo>
                  <a:cubicBezTo>
                    <a:pt x="454" y="1"/>
                    <a:pt x="1" y="548"/>
                    <a:pt x="1" y="548"/>
                  </a:cubicBezTo>
                  <a:cubicBezTo>
                    <a:pt x="1" y="548"/>
                    <a:pt x="2845" y="5478"/>
                    <a:pt x="3495" y="7043"/>
                  </a:cubicBezTo>
                  <a:cubicBezTo>
                    <a:pt x="4146" y="8606"/>
                    <a:pt x="4092" y="8540"/>
                    <a:pt x="4043" y="9447"/>
                  </a:cubicBezTo>
                  <a:cubicBezTo>
                    <a:pt x="3995" y="10353"/>
                    <a:pt x="2884" y="12179"/>
                    <a:pt x="2659" y="12373"/>
                  </a:cubicBezTo>
                  <a:cubicBezTo>
                    <a:pt x="2433" y="12566"/>
                    <a:pt x="3366" y="13163"/>
                    <a:pt x="3198" y="13424"/>
                  </a:cubicBezTo>
                  <a:cubicBezTo>
                    <a:pt x="3028" y="13685"/>
                    <a:pt x="3415" y="20143"/>
                    <a:pt x="3415" y="20143"/>
                  </a:cubicBezTo>
                  <a:lnTo>
                    <a:pt x="7793" y="16735"/>
                  </a:lnTo>
                  <a:cubicBezTo>
                    <a:pt x="7793" y="16735"/>
                    <a:pt x="5293" y="6089"/>
                    <a:pt x="3851" y="3170"/>
                  </a:cubicBezTo>
                  <a:cubicBezTo>
                    <a:pt x="2408" y="250"/>
                    <a:pt x="1815" y="473"/>
                    <a:pt x="1251" y="99"/>
                  </a:cubicBezTo>
                  <a:cubicBezTo>
                    <a:pt x="1146" y="29"/>
                    <a:pt x="1036" y="1"/>
                    <a:pt x="928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1341;p34">
              <a:extLst>
                <a:ext uri="{FF2B5EF4-FFF2-40B4-BE49-F238E27FC236}">
                  <a16:creationId xmlns:a16="http://schemas.microsoft.com/office/drawing/2014/main" id="{6CC5F2EF-5B26-41F3-650A-A422F180009C}"/>
                </a:ext>
              </a:extLst>
            </p:cNvPr>
            <p:cNvSpPr/>
            <p:nvPr/>
          </p:nvSpPr>
          <p:spPr>
            <a:xfrm>
              <a:off x="875794" y="3930450"/>
              <a:ext cx="241849" cy="1105706"/>
            </a:xfrm>
            <a:custGeom>
              <a:avLst/>
              <a:gdLst/>
              <a:ahLst/>
              <a:cxnLst/>
              <a:rect l="l" t="t" r="r" b="b"/>
              <a:pathLst>
                <a:path w="5863" h="26805" extrusionOk="0">
                  <a:moveTo>
                    <a:pt x="913" y="0"/>
                  </a:moveTo>
                  <a:lnTo>
                    <a:pt x="0" y="258"/>
                  </a:lnTo>
                  <a:cubicBezTo>
                    <a:pt x="0" y="258"/>
                    <a:pt x="3111" y="5892"/>
                    <a:pt x="4233" y="9217"/>
                  </a:cubicBezTo>
                  <a:cubicBezTo>
                    <a:pt x="5356" y="12538"/>
                    <a:pt x="4325" y="26805"/>
                    <a:pt x="4325" y="26805"/>
                  </a:cubicBezTo>
                  <a:lnTo>
                    <a:pt x="5363" y="26656"/>
                  </a:lnTo>
                  <a:cubicBezTo>
                    <a:pt x="5363" y="26656"/>
                    <a:pt x="5862" y="14156"/>
                    <a:pt x="5750" y="11862"/>
                  </a:cubicBezTo>
                  <a:cubicBezTo>
                    <a:pt x="5637" y="9567"/>
                    <a:pt x="913" y="0"/>
                    <a:pt x="913" y="0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1342;p34">
              <a:extLst>
                <a:ext uri="{FF2B5EF4-FFF2-40B4-BE49-F238E27FC236}">
                  <a16:creationId xmlns:a16="http://schemas.microsoft.com/office/drawing/2014/main" id="{7BD85E2A-7736-63B5-3A63-19E7335EBB96}"/>
                </a:ext>
              </a:extLst>
            </p:cNvPr>
            <p:cNvSpPr/>
            <p:nvPr/>
          </p:nvSpPr>
          <p:spPr>
            <a:xfrm>
              <a:off x="601523" y="5009921"/>
              <a:ext cx="675056" cy="62947"/>
            </a:xfrm>
            <a:custGeom>
              <a:avLst/>
              <a:gdLst/>
              <a:ahLst/>
              <a:cxnLst/>
              <a:rect l="l" t="t" r="r" b="b"/>
              <a:pathLst>
                <a:path w="16365" h="1526" extrusionOk="0">
                  <a:moveTo>
                    <a:pt x="309" y="1"/>
                  </a:moveTo>
                  <a:cubicBezTo>
                    <a:pt x="140" y="1"/>
                    <a:pt x="0" y="138"/>
                    <a:pt x="0" y="310"/>
                  </a:cubicBezTo>
                  <a:lnTo>
                    <a:pt x="0" y="1217"/>
                  </a:lnTo>
                  <a:cubicBezTo>
                    <a:pt x="0" y="1386"/>
                    <a:pt x="138" y="1526"/>
                    <a:pt x="309" y="1526"/>
                  </a:cubicBezTo>
                  <a:lnTo>
                    <a:pt x="16055" y="1526"/>
                  </a:lnTo>
                  <a:cubicBezTo>
                    <a:pt x="16225" y="1526"/>
                    <a:pt x="16364" y="1389"/>
                    <a:pt x="16364" y="1217"/>
                  </a:cubicBezTo>
                  <a:lnTo>
                    <a:pt x="16364" y="310"/>
                  </a:lnTo>
                  <a:cubicBezTo>
                    <a:pt x="16364" y="138"/>
                    <a:pt x="16225" y="1"/>
                    <a:pt x="16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1343;p34">
              <a:extLst>
                <a:ext uri="{FF2B5EF4-FFF2-40B4-BE49-F238E27FC236}">
                  <a16:creationId xmlns:a16="http://schemas.microsoft.com/office/drawing/2014/main" id="{94A10256-E260-1175-1361-8F9EF721C3C9}"/>
                </a:ext>
              </a:extLst>
            </p:cNvPr>
            <p:cNvSpPr/>
            <p:nvPr/>
          </p:nvSpPr>
          <p:spPr>
            <a:xfrm>
              <a:off x="111473" y="3827531"/>
              <a:ext cx="885349" cy="2275721"/>
            </a:xfrm>
            <a:custGeom>
              <a:avLst/>
              <a:gdLst/>
              <a:ahLst/>
              <a:cxnLst/>
              <a:rect l="l" t="t" r="r" b="b"/>
              <a:pathLst>
                <a:path w="21463" h="55169" extrusionOk="0">
                  <a:moveTo>
                    <a:pt x="12014" y="1"/>
                  </a:moveTo>
                  <a:cubicBezTo>
                    <a:pt x="11866" y="1"/>
                    <a:pt x="11701" y="33"/>
                    <a:pt x="11533" y="125"/>
                  </a:cubicBezTo>
                  <a:cubicBezTo>
                    <a:pt x="10996" y="421"/>
                    <a:pt x="6156" y="3378"/>
                    <a:pt x="5440" y="3838"/>
                  </a:cubicBezTo>
                  <a:cubicBezTo>
                    <a:pt x="4724" y="4300"/>
                    <a:pt x="4499" y="5046"/>
                    <a:pt x="4819" y="6137"/>
                  </a:cubicBezTo>
                  <a:cubicBezTo>
                    <a:pt x="5142" y="7230"/>
                    <a:pt x="10953" y="15949"/>
                    <a:pt x="11340" y="17003"/>
                  </a:cubicBezTo>
                  <a:cubicBezTo>
                    <a:pt x="11725" y="18055"/>
                    <a:pt x="11671" y="18184"/>
                    <a:pt x="10792" y="22536"/>
                  </a:cubicBezTo>
                  <a:cubicBezTo>
                    <a:pt x="9915" y="26888"/>
                    <a:pt x="1049" y="49616"/>
                    <a:pt x="526" y="50806"/>
                  </a:cubicBezTo>
                  <a:cubicBezTo>
                    <a:pt x="1" y="51994"/>
                    <a:pt x="2600" y="54774"/>
                    <a:pt x="9932" y="55123"/>
                  </a:cubicBezTo>
                  <a:cubicBezTo>
                    <a:pt x="10582" y="55154"/>
                    <a:pt x="11194" y="55168"/>
                    <a:pt x="11768" y="55168"/>
                  </a:cubicBezTo>
                  <a:cubicBezTo>
                    <a:pt x="17678" y="55168"/>
                    <a:pt x="19708" y="53669"/>
                    <a:pt x="19915" y="53392"/>
                  </a:cubicBezTo>
                  <a:cubicBezTo>
                    <a:pt x="20143" y="53089"/>
                    <a:pt x="20503" y="43232"/>
                    <a:pt x="20983" y="35771"/>
                  </a:cubicBezTo>
                  <a:cubicBezTo>
                    <a:pt x="21463" y="28312"/>
                    <a:pt x="21142" y="15565"/>
                    <a:pt x="21056" y="14795"/>
                  </a:cubicBezTo>
                  <a:cubicBezTo>
                    <a:pt x="20970" y="14023"/>
                    <a:pt x="20385" y="11800"/>
                    <a:pt x="19548" y="10273"/>
                  </a:cubicBezTo>
                  <a:cubicBezTo>
                    <a:pt x="18713" y="8745"/>
                    <a:pt x="13608" y="2220"/>
                    <a:pt x="13608" y="2220"/>
                  </a:cubicBezTo>
                  <a:lnTo>
                    <a:pt x="12586" y="156"/>
                  </a:lnTo>
                  <a:cubicBezTo>
                    <a:pt x="12586" y="156"/>
                    <a:pt x="12342" y="1"/>
                    <a:pt x="12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1344;p34">
              <a:extLst>
                <a:ext uri="{FF2B5EF4-FFF2-40B4-BE49-F238E27FC236}">
                  <a16:creationId xmlns:a16="http://schemas.microsoft.com/office/drawing/2014/main" id="{2F488DA6-A2EA-606E-940B-6BE3ECB8432D}"/>
                </a:ext>
              </a:extLst>
            </p:cNvPr>
            <p:cNvSpPr/>
            <p:nvPr/>
          </p:nvSpPr>
          <p:spPr>
            <a:xfrm>
              <a:off x="115102" y="4033905"/>
              <a:ext cx="803674" cy="2052806"/>
            </a:xfrm>
            <a:custGeom>
              <a:avLst/>
              <a:gdLst/>
              <a:ahLst/>
              <a:cxnLst/>
              <a:rect l="l" t="t" r="r" b="b"/>
              <a:pathLst>
                <a:path w="19483" h="49765" extrusionOk="0">
                  <a:moveTo>
                    <a:pt x="6318" y="1"/>
                  </a:moveTo>
                  <a:cubicBezTo>
                    <a:pt x="6318" y="1"/>
                    <a:pt x="5559" y="242"/>
                    <a:pt x="4659" y="833"/>
                  </a:cubicBezTo>
                  <a:cubicBezTo>
                    <a:pt x="4680" y="932"/>
                    <a:pt x="4706" y="1031"/>
                    <a:pt x="4735" y="1134"/>
                  </a:cubicBezTo>
                  <a:cubicBezTo>
                    <a:pt x="5055" y="2227"/>
                    <a:pt x="10867" y="10946"/>
                    <a:pt x="11253" y="12000"/>
                  </a:cubicBezTo>
                  <a:cubicBezTo>
                    <a:pt x="11640" y="13052"/>
                    <a:pt x="11585" y="13181"/>
                    <a:pt x="10706" y="17533"/>
                  </a:cubicBezTo>
                  <a:cubicBezTo>
                    <a:pt x="9828" y="21885"/>
                    <a:pt x="963" y="44614"/>
                    <a:pt x="439" y="45803"/>
                  </a:cubicBezTo>
                  <a:cubicBezTo>
                    <a:pt x="0" y="46795"/>
                    <a:pt x="1743" y="48896"/>
                    <a:pt x="6596" y="49765"/>
                  </a:cubicBezTo>
                  <a:cubicBezTo>
                    <a:pt x="6456" y="49256"/>
                    <a:pt x="6394" y="48669"/>
                    <a:pt x="6507" y="48034"/>
                  </a:cubicBezTo>
                  <a:cubicBezTo>
                    <a:pt x="6881" y="45944"/>
                    <a:pt x="13024" y="22560"/>
                    <a:pt x="13024" y="22560"/>
                  </a:cubicBezTo>
                  <a:cubicBezTo>
                    <a:pt x="13024" y="22560"/>
                    <a:pt x="13391" y="18780"/>
                    <a:pt x="14738" y="18780"/>
                  </a:cubicBezTo>
                  <a:cubicBezTo>
                    <a:pt x="16082" y="18780"/>
                    <a:pt x="19483" y="18614"/>
                    <a:pt x="19483" y="18614"/>
                  </a:cubicBezTo>
                  <a:lnTo>
                    <a:pt x="14169" y="17154"/>
                  </a:lnTo>
                  <a:lnTo>
                    <a:pt x="14686" y="15578"/>
                  </a:lnTo>
                  <a:lnTo>
                    <a:pt x="18324" y="14984"/>
                  </a:lnTo>
                  <a:lnTo>
                    <a:pt x="14085" y="14710"/>
                  </a:lnTo>
                  <a:cubicBezTo>
                    <a:pt x="14085" y="14710"/>
                    <a:pt x="13642" y="12924"/>
                    <a:pt x="13388" y="11615"/>
                  </a:cubicBezTo>
                  <a:cubicBezTo>
                    <a:pt x="13132" y="10307"/>
                    <a:pt x="10268" y="3579"/>
                    <a:pt x="6092" y="318"/>
                  </a:cubicBezTo>
                  <a:lnTo>
                    <a:pt x="6318" y="1"/>
                  </a:ln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1345;p34">
              <a:extLst>
                <a:ext uri="{FF2B5EF4-FFF2-40B4-BE49-F238E27FC236}">
                  <a16:creationId xmlns:a16="http://schemas.microsoft.com/office/drawing/2014/main" id="{B98482F4-F42A-E9D3-A837-1482347B2B5C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1346;p34">
              <a:extLst>
                <a:ext uri="{FF2B5EF4-FFF2-40B4-BE49-F238E27FC236}">
                  <a16:creationId xmlns:a16="http://schemas.microsoft.com/office/drawing/2014/main" id="{F7DB72E6-33BF-11EA-6093-EF467CEBAECB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1347;p34">
              <a:extLst>
                <a:ext uri="{FF2B5EF4-FFF2-40B4-BE49-F238E27FC236}">
                  <a16:creationId xmlns:a16="http://schemas.microsoft.com/office/drawing/2014/main" id="{841327F4-BACE-FF49-D50C-4534E91C9DF2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1348;p34">
              <a:extLst>
                <a:ext uri="{FF2B5EF4-FFF2-40B4-BE49-F238E27FC236}">
                  <a16:creationId xmlns:a16="http://schemas.microsoft.com/office/drawing/2014/main" id="{23BCAA0B-6371-41BE-7BAA-076069F5CF2F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1349;p34">
              <a:extLst>
                <a:ext uri="{FF2B5EF4-FFF2-40B4-BE49-F238E27FC236}">
                  <a16:creationId xmlns:a16="http://schemas.microsoft.com/office/drawing/2014/main" id="{7248477B-8447-A4CB-C452-9E9613F6FEF0}"/>
                </a:ext>
              </a:extLst>
            </p:cNvPr>
            <p:cNvSpPr/>
            <p:nvPr/>
          </p:nvSpPr>
          <p:spPr>
            <a:xfrm>
              <a:off x="627056" y="3758438"/>
              <a:ext cx="427680" cy="341055"/>
            </a:xfrm>
            <a:custGeom>
              <a:avLst/>
              <a:gdLst/>
              <a:ahLst/>
              <a:cxnLst/>
              <a:rect l="l" t="t" r="r" b="b"/>
              <a:pathLst>
                <a:path w="10368" h="8268" extrusionOk="0">
                  <a:moveTo>
                    <a:pt x="4586" y="1"/>
                  </a:moveTo>
                  <a:cubicBezTo>
                    <a:pt x="3242" y="1"/>
                    <a:pt x="1601" y="340"/>
                    <a:pt x="910" y="939"/>
                  </a:cubicBezTo>
                  <a:cubicBezTo>
                    <a:pt x="0" y="1731"/>
                    <a:pt x="143" y="3597"/>
                    <a:pt x="1025" y="5084"/>
                  </a:cubicBezTo>
                  <a:cubicBezTo>
                    <a:pt x="1779" y="6463"/>
                    <a:pt x="3712" y="8268"/>
                    <a:pt x="4089" y="8268"/>
                  </a:cubicBezTo>
                  <a:cubicBezTo>
                    <a:pt x="4092" y="8268"/>
                    <a:pt x="4095" y="8268"/>
                    <a:pt x="4098" y="8267"/>
                  </a:cubicBezTo>
                  <a:cubicBezTo>
                    <a:pt x="4452" y="8238"/>
                    <a:pt x="5360" y="6206"/>
                    <a:pt x="5758" y="5645"/>
                  </a:cubicBezTo>
                  <a:cubicBezTo>
                    <a:pt x="6157" y="5087"/>
                    <a:pt x="6667" y="4735"/>
                    <a:pt x="6667" y="4735"/>
                  </a:cubicBezTo>
                  <a:cubicBezTo>
                    <a:pt x="6735" y="4720"/>
                    <a:pt x="6804" y="4713"/>
                    <a:pt x="6875" y="4713"/>
                  </a:cubicBezTo>
                  <a:cubicBezTo>
                    <a:pt x="8184" y="4713"/>
                    <a:pt x="9787" y="7140"/>
                    <a:pt x="10036" y="7140"/>
                  </a:cubicBezTo>
                  <a:cubicBezTo>
                    <a:pt x="10041" y="7140"/>
                    <a:pt x="10046" y="7139"/>
                    <a:pt x="10050" y="7137"/>
                  </a:cubicBezTo>
                  <a:cubicBezTo>
                    <a:pt x="10257" y="7029"/>
                    <a:pt x="10367" y="5244"/>
                    <a:pt x="9481" y="3435"/>
                  </a:cubicBezTo>
                  <a:cubicBezTo>
                    <a:pt x="8697" y="1830"/>
                    <a:pt x="7098" y="403"/>
                    <a:pt x="5743" y="107"/>
                  </a:cubicBezTo>
                  <a:cubicBezTo>
                    <a:pt x="5414" y="35"/>
                    <a:pt x="5015" y="1"/>
                    <a:pt x="4586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1350;p34">
              <a:extLst>
                <a:ext uri="{FF2B5EF4-FFF2-40B4-BE49-F238E27FC236}">
                  <a16:creationId xmlns:a16="http://schemas.microsoft.com/office/drawing/2014/main" id="{0CD9AD33-43F5-316B-320B-3B6848C76DCF}"/>
                </a:ext>
              </a:extLst>
            </p:cNvPr>
            <p:cNvSpPr/>
            <p:nvPr/>
          </p:nvSpPr>
          <p:spPr>
            <a:xfrm>
              <a:off x="664470" y="3687488"/>
              <a:ext cx="279840" cy="266970"/>
            </a:xfrm>
            <a:custGeom>
              <a:avLst/>
              <a:gdLst/>
              <a:ahLst/>
              <a:cxnLst/>
              <a:rect l="l" t="t" r="r" b="b"/>
              <a:pathLst>
                <a:path w="6784" h="6472" extrusionOk="0">
                  <a:moveTo>
                    <a:pt x="307" y="0"/>
                  </a:moveTo>
                  <a:lnTo>
                    <a:pt x="307" y="0"/>
                  </a:lnTo>
                  <a:cubicBezTo>
                    <a:pt x="308" y="344"/>
                    <a:pt x="314" y="799"/>
                    <a:pt x="328" y="1361"/>
                  </a:cubicBezTo>
                  <a:cubicBezTo>
                    <a:pt x="355" y="2435"/>
                    <a:pt x="1" y="3152"/>
                    <a:pt x="1" y="3152"/>
                  </a:cubicBezTo>
                  <a:cubicBezTo>
                    <a:pt x="1" y="3152"/>
                    <a:pt x="241" y="3767"/>
                    <a:pt x="1641" y="5059"/>
                  </a:cubicBezTo>
                  <a:cubicBezTo>
                    <a:pt x="2944" y="6262"/>
                    <a:pt x="4612" y="6472"/>
                    <a:pt x="5375" y="6472"/>
                  </a:cubicBezTo>
                  <a:cubicBezTo>
                    <a:pt x="5434" y="6472"/>
                    <a:pt x="5487" y="6471"/>
                    <a:pt x="5534" y="6469"/>
                  </a:cubicBezTo>
                  <a:cubicBezTo>
                    <a:pt x="6198" y="6440"/>
                    <a:pt x="6784" y="5918"/>
                    <a:pt x="6784" y="5918"/>
                  </a:cubicBezTo>
                  <a:cubicBezTo>
                    <a:pt x="6784" y="5918"/>
                    <a:pt x="6763" y="5645"/>
                    <a:pt x="6723" y="4056"/>
                  </a:cubicBezTo>
                  <a:cubicBezTo>
                    <a:pt x="6695" y="2977"/>
                    <a:pt x="6728" y="1376"/>
                    <a:pt x="6753" y="449"/>
                  </a:cubicBezTo>
                  <a:lnTo>
                    <a:pt x="6753" y="449"/>
                  </a:lnTo>
                  <a:cubicBezTo>
                    <a:pt x="6323" y="482"/>
                    <a:pt x="5893" y="498"/>
                    <a:pt x="5460" y="498"/>
                  </a:cubicBezTo>
                  <a:cubicBezTo>
                    <a:pt x="3839" y="498"/>
                    <a:pt x="2179" y="282"/>
                    <a:pt x="307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1351;p34">
              <a:extLst>
                <a:ext uri="{FF2B5EF4-FFF2-40B4-BE49-F238E27FC236}">
                  <a16:creationId xmlns:a16="http://schemas.microsoft.com/office/drawing/2014/main" id="{E2750933-4A1E-72A1-DCF4-DD46EEF11F40}"/>
                </a:ext>
              </a:extLst>
            </p:cNvPr>
            <p:cNvSpPr/>
            <p:nvPr/>
          </p:nvSpPr>
          <p:spPr>
            <a:xfrm>
              <a:off x="677092" y="3687488"/>
              <a:ext cx="265939" cy="157328"/>
            </a:xfrm>
            <a:custGeom>
              <a:avLst/>
              <a:gdLst/>
              <a:ahLst/>
              <a:cxnLst/>
              <a:rect l="l" t="t" r="r" b="b"/>
              <a:pathLst>
                <a:path w="6447" h="3814" extrusionOk="0">
                  <a:moveTo>
                    <a:pt x="1" y="0"/>
                  </a:moveTo>
                  <a:cubicBezTo>
                    <a:pt x="1" y="189"/>
                    <a:pt x="5" y="413"/>
                    <a:pt x="6" y="666"/>
                  </a:cubicBezTo>
                  <a:cubicBezTo>
                    <a:pt x="259" y="975"/>
                    <a:pt x="595" y="1350"/>
                    <a:pt x="1036" y="1783"/>
                  </a:cubicBezTo>
                  <a:cubicBezTo>
                    <a:pt x="2117" y="2840"/>
                    <a:pt x="3800" y="3814"/>
                    <a:pt x="5120" y="3814"/>
                  </a:cubicBezTo>
                  <a:cubicBezTo>
                    <a:pt x="5329" y="3814"/>
                    <a:pt x="5528" y="3789"/>
                    <a:pt x="5715" y="3737"/>
                  </a:cubicBezTo>
                  <a:cubicBezTo>
                    <a:pt x="6017" y="3653"/>
                    <a:pt x="6241" y="3521"/>
                    <a:pt x="6406" y="3369"/>
                  </a:cubicBezTo>
                  <a:cubicBezTo>
                    <a:pt x="6403" y="2372"/>
                    <a:pt x="6427" y="1194"/>
                    <a:pt x="6447" y="449"/>
                  </a:cubicBezTo>
                  <a:lnTo>
                    <a:pt x="6447" y="449"/>
                  </a:lnTo>
                  <a:cubicBezTo>
                    <a:pt x="6017" y="482"/>
                    <a:pt x="5587" y="498"/>
                    <a:pt x="5154" y="498"/>
                  </a:cubicBezTo>
                  <a:cubicBezTo>
                    <a:pt x="3533" y="498"/>
                    <a:pt x="1873" y="282"/>
                    <a:pt x="1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1352;p34">
              <a:extLst>
                <a:ext uri="{FF2B5EF4-FFF2-40B4-BE49-F238E27FC236}">
                  <a16:creationId xmlns:a16="http://schemas.microsoft.com/office/drawing/2014/main" id="{DABA3053-4C34-4209-E5A3-D8F34340F780}"/>
                </a:ext>
              </a:extLst>
            </p:cNvPr>
            <p:cNvSpPr/>
            <p:nvPr/>
          </p:nvSpPr>
          <p:spPr>
            <a:xfrm>
              <a:off x="919684" y="4516984"/>
              <a:ext cx="304260" cy="65010"/>
            </a:xfrm>
            <a:custGeom>
              <a:avLst/>
              <a:gdLst/>
              <a:ahLst/>
              <a:cxnLst/>
              <a:rect l="l" t="t" r="r" b="b"/>
              <a:pathLst>
                <a:path w="7376" h="1576" extrusionOk="0">
                  <a:moveTo>
                    <a:pt x="4824" y="1"/>
                  </a:moveTo>
                  <a:cubicBezTo>
                    <a:pt x="4745" y="1"/>
                    <a:pt x="4664" y="2"/>
                    <a:pt x="4581" y="4"/>
                  </a:cubicBezTo>
                  <a:cubicBezTo>
                    <a:pt x="2564" y="59"/>
                    <a:pt x="0" y="1575"/>
                    <a:pt x="0" y="1575"/>
                  </a:cubicBezTo>
                  <a:cubicBezTo>
                    <a:pt x="0" y="1575"/>
                    <a:pt x="3105" y="917"/>
                    <a:pt x="7376" y="575"/>
                  </a:cubicBezTo>
                  <a:cubicBezTo>
                    <a:pt x="7376" y="575"/>
                    <a:pt x="6663" y="1"/>
                    <a:pt x="4824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1353;p34">
              <a:extLst>
                <a:ext uri="{FF2B5EF4-FFF2-40B4-BE49-F238E27FC236}">
                  <a16:creationId xmlns:a16="http://schemas.microsoft.com/office/drawing/2014/main" id="{CEF3D148-69BF-5F27-7496-0C9DFD675FC3}"/>
                </a:ext>
              </a:extLst>
            </p:cNvPr>
            <p:cNvSpPr/>
            <p:nvPr/>
          </p:nvSpPr>
          <p:spPr>
            <a:xfrm>
              <a:off x="541091" y="5571334"/>
              <a:ext cx="391463" cy="514594"/>
            </a:xfrm>
            <a:custGeom>
              <a:avLst/>
              <a:gdLst/>
              <a:ahLst/>
              <a:cxnLst/>
              <a:rect l="l" t="t" r="r" b="b"/>
              <a:pathLst>
                <a:path w="9490" h="12475" extrusionOk="0">
                  <a:moveTo>
                    <a:pt x="9490" y="1"/>
                  </a:moveTo>
                  <a:cubicBezTo>
                    <a:pt x="9490" y="1"/>
                    <a:pt x="8940" y="1550"/>
                    <a:pt x="8659" y="4085"/>
                  </a:cubicBezTo>
                  <a:cubicBezTo>
                    <a:pt x="8378" y="6619"/>
                    <a:pt x="8130" y="9153"/>
                    <a:pt x="7289" y="10581"/>
                  </a:cubicBezTo>
                  <a:cubicBezTo>
                    <a:pt x="6450" y="12010"/>
                    <a:pt x="1" y="12474"/>
                    <a:pt x="1" y="12474"/>
                  </a:cubicBezTo>
                  <a:cubicBezTo>
                    <a:pt x="1" y="12474"/>
                    <a:pt x="4024" y="12339"/>
                    <a:pt x="5736" y="12097"/>
                  </a:cubicBezTo>
                  <a:cubicBezTo>
                    <a:pt x="7446" y="11856"/>
                    <a:pt x="8865" y="11341"/>
                    <a:pt x="8828" y="10046"/>
                  </a:cubicBezTo>
                  <a:cubicBezTo>
                    <a:pt x="8792" y="8752"/>
                    <a:pt x="9490" y="2"/>
                    <a:pt x="949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1354;p34">
              <a:extLst>
                <a:ext uri="{FF2B5EF4-FFF2-40B4-BE49-F238E27FC236}">
                  <a16:creationId xmlns:a16="http://schemas.microsoft.com/office/drawing/2014/main" id="{7A3A4A12-B731-5899-7602-AA8B6F64FC4B}"/>
                </a:ext>
              </a:extLst>
            </p:cNvPr>
            <p:cNvSpPr/>
            <p:nvPr/>
          </p:nvSpPr>
          <p:spPr>
            <a:xfrm>
              <a:off x="100417" y="4002555"/>
              <a:ext cx="471158" cy="1041769"/>
            </a:xfrm>
            <a:custGeom>
              <a:avLst/>
              <a:gdLst/>
              <a:ahLst/>
              <a:cxnLst/>
              <a:rect l="l" t="t" r="r" b="b"/>
              <a:pathLst>
                <a:path w="11422" h="25255" extrusionOk="0">
                  <a:moveTo>
                    <a:pt x="5207" y="0"/>
                  </a:moveTo>
                  <a:cubicBezTo>
                    <a:pt x="5207" y="0"/>
                    <a:pt x="4682" y="683"/>
                    <a:pt x="4366" y="1788"/>
                  </a:cubicBezTo>
                  <a:cubicBezTo>
                    <a:pt x="4053" y="2894"/>
                    <a:pt x="579" y="19104"/>
                    <a:pt x="290" y="20621"/>
                  </a:cubicBezTo>
                  <a:cubicBezTo>
                    <a:pt x="1" y="22138"/>
                    <a:pt x="354" y="23588"/>
                    <a:pt x="1248" y="24298"/>
                  </a:cubicBezTo>
                  <a:cubicBezTo>
                    <a:pt x="2120" y="24990"/>
                    <a:pt x="3386" y="25255"/>
                    <a:pt x="4336" y="25255"/>
                  </a:cubicBezTo>
                  <a:cubicBezTo>
                    <a:pt x="4361" y="25255"/>
                    <a:pt x="4385" y="25254"/>
                    <a:pt x="4410" y="25254"/>
                  </a:cubicBezTo>
                  <a:cubicBezTo>
                    <a:pt x="5368" y="25240"/>
                    <a:pt x="7001" y="24121"/>
                    <a:pt x="7398" y="23491"/>
                  </a:cubicBezTo>
                  <a:cubicBezTo>
                    <a:pt x="7793" y="22858"/>
                    <a:pt x="11386" y="12373"/>
                    <a:pt x="11405" y="11934"/>
                  </a:cubicBezTo>
                  <a:cubicBezTo>
                    <a:pt x="11422" y="11494"/>
                    <a:pt x="11210" y="9715"/>
                    <a:pt x="10507" y="6915"/>
                  </a:cubicBezTo>
                  <a:cubicBezTo>
                    <a:pt x="9805" y="4114"/>
                    <a:pt x="7159" y="686"/>
                    <a:pt x="5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1355;p34">
              <a:extLst>
                <a:ext uri="{FF2B5EF4-FFF2-40B4-BE49-F238E27FC236}">
                  <a16:creationId xmlns:a16="http://schemas.microsoft.com/office/drawing/2014/main" id="{85E53E0A-9925-12A4-02C8-6BFDF9BF66BE}"/>
                </a:ext>
              </a:extLst>
            </p:cNvPr>
            <p:cNvSpPr/>
            <p:nvPr/>
          </p:nvSpPr>
          <p:spPr>
            <a:xfrm>
              <a:off x="106646" y="4002555"/>
              <a:ext cx="424669" cy="935179"/>
            </a:xfrm>
            <a:custGeom>
              <a:avLst/>
              <a:gdLst/>
              <a:ahLst/>
              <a:cxnLst/>
              <a:rect l="l" t="t" r="r" b="b"/>
              <a:pathLst>
                <a:path w="10295" h="22671" extrusionOk="0">
                  <a:moveTo>
                    <a:pt x="5056" y="0"/>
                  </a:moveTo>
                  <a:cubicBezTo>
                    <a:pt x="5056" y="0"/>
                    <a:pt x="4527" y="680"/>
                    <a:pt x="4214" y="1786"/>
                  </a:cubicBezTo>
                  <a:cubicBezTo>
                    <a:pt x="3899" y="2892"/>
                    <a:pt x="427" y="19103"/>
                    <a:pt x="138" y="20620"/>
                  </a:cubicBezTo>
                  <a:cubicBezTo>
                    <a:pt x="1" y="21342"/>
                    <a:pt x="9" y="22050"/>
                    <a:pt x="152" y="22671"/>
                  </a:cubicBezTo>
                  <a:lnTo>
                    <a:pt x="6591" y="16669"/>
                  </a:lnTo>
                  <a:cubicBezTo>
                    <a:pt x="6591" y="16669"/>
                    <a:pt x="4603" y="16366"/>
                    <a:pt x="4805" y="15395"/>
                  </a:cubicBezTo>
                  <a:cubicBezTo>
                    <a:pt x="5005" y="14426"/>
                    <a:pt x="6192" y="7808"/>
                    <a:pt x="6657" y="6425"/>
                  </a:cubicBezTo>
                  <a:cubicBezTo>
                    <a:pt x="6885" y="5752"/>
                    <a:pt x="7402" y="5294"/>
                    <a:pt x="8080" y="5294"/>
                  </a:cubicBezTo>
                  <a:cubicBezTo>
                    <a:pt x="8712" y="5294"/>
                    <a:pt x="9484" y="5691"/>
                    <a:pt x="10294" y="6681"/>
                  </a:cubicBezTo>
                  <a:cubicBezTo>
                    <a:pt x="9507" y="3928"/>
                    <a:pt x="6953" y="668"/>
                    <a:pt x="5056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1356;p34">
              <a:extLst>
                <a:ext uri="{FF2B5EF4-FFF2-40B4-BE49-F238E27FC236}">
                  <a16:creationId xmlns:a16="http://schemas.microsoft.com/office/drawing/2014/main" id="{D268EBB0-1A58-10A2-3E81-4846D42EE190}"/>
                </a:ext>
              </a:extLst>
            </p:cNvPr>
            <p:cNvSpPr/>
            <p:nvPr/>
          </p:nvSpPr>
          <p:spPr>
            <a:xfrm>
              <a:off x="643598" y="4479240"/>
              <a:ext cx="319605" cy="312221"/>
            </a:xfrm>
            <a:custGeom>
              <a:avLst/>
              <a:gdLst/>
              <a:ahLst/>
              <a:cxnLst/>
              <a:rect l="l" t="t" r="r" b="b"/>
              <a:pathLst>
                <a:path w="7748" h="7569" extrusionOk="0">
                  <a:moveTo>
                    <a:pt x="5670" y="0"/>
                  </a:moveTo>
                  <a:cubicBezTo>
                    <a:pt x="5185" y="0"/>
                    <a:pt x="4653" y="110"/>
                    <a:pt x="4292" y="240"/>
                  </a:cubicBezTo>
                  <a:cubicBezTo>
                    <a:pt x="3649" y="473"/>
                    <a:pt x="292" y="3152"/>
                    <a:pt x="292" y="3152"/>
                  </a:cubicBezTo>
                  <a:cubicBezTo>
                    <a:pt x="292" y="3152"/>
                    <a:pt x="0" y="4305"/>
                    <a:pt x="500" y="5555"/>
                  </a:cubicBezTo>
                  <a:cubicBezTo>
                    <a:pt x="998" y="6803"/>
                    <a:pt x="1424" y="7481"/>
                    <a:pt x="1997" y="7565"/>
                  </a:cubicBezTo>
                  <a:cubicBezTo>
                    <a:pt x="2011" y="7567"/>
                    <a:pt x="2027" y="7568"/>
                    <a:pt x="2042" y="7568"/>
                  </a:cubicBezTo>
                  <a:cubicBezTo>
                    <a:pt x="2631" y="7568"/>
                    <a:pt x="3765" y="6046"/>
                    <a:pt x="4485" y="5473"/>
                  </a:cubicBezTo>
                  <a:cubicBezTo>
                    <a:pt x="5223" y="4883"/>
                    <a:pt x="6362" y="4206"/>
                    <a:pt x="6795" y="3973"/>
                  </a:cubicBezTo>
                  <a:cubicBezTo>
                    <a:pt x="7226" y="3740"/>
                    <a:pt x="7747" y="2596"/>
                    <a:pt x="7744" y="2016"/>
                  </a:cubicBezTo>
                  <a:cubicBezTo>
                    <a:pt x="7739" y="1434"/>
                    <a:pt x="7099" y="658"/>
                    <a:pt x="6617" y="249"/>
                  </a:cubicBezTo>
                  <a:cubicBezTo>
                    <a:pt x="6403" y="68"/>
                    <a:pt x="6051" y="0"/>
                    <a:pt x="5670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1357;p34">
              <a:extLst>
                <a:ext uri="{FF2B5EF4-FFF2-40B4-BE49-F238E27FC236}">
                  <a16:creationId xmlns:a16="http://schemas.microsoft.com/office/drawing/2014/main" id="{E6EFE12A-014A-5EC5-78D6-EF8B821B479E}"/>
                </a:ext>
              </a:extLst>
            </p:cNvPr>
            <p:cNvSpPr/>
            <p:nvPr/>
          </p:nvSpPr>
          <p:spPr>
            <a:xfrm>
              <a:off x="858345" y="4476518"/>
              <a:ext cx="210169" cy="225968"/>
            </a:xfrm>
            <a:custGeom>
              <a:avLst/>
              <a:gdLst/>
              <a:ahLst/>
              <a:cxnLst/>
              <a:rect l="l" t="t" r="r" b="b"/>
              <a:pathLst>
                <a:path w="5095" h="5478" extrusionOk="0">
                  <a:moveTo>
                    <a:pt x="1133" y="1"/>
                  </a:moveTo>
                  <a:cubicBezTo>
                    <a:pt x="860" y="1"/>
                    <a:pt x="599" y="13"/>
                    <a:pt x="401" y="28"/>
                  </a:cubicBezTo>
                  <a:cubicBezTo>
                    <a:pt x="401" y="28"/>
                    <a:pt x="0" y="878"/>
                    <a:pt x="50" y="1281"/>
                  </a:cubicBezTo>
                  <a:cubicBezTo>
                    <a:pt x="97" y="1686"/>
                    <a:pt x="436" y="1817"/>
                    <a:pt x="691" y="2050"/>
                  </a:cubicBezTo>
                  <a:cubicBezTo>
                    <a:pt x="947" y="2286"/>
                    <a:pt x="1709" y="2889"/>
                    <a:pt x="2095" y="3012"/>
                  </a:cubicBezTo>
                  <a:cubicBezTo>
                    <a:pt x="2482" y="3132"/>
                    <a:pt x="2993" y="3651"/>
                    <a:pt x="3217" y="4348"/>
                  </a:cubicBezTo>
                  <a:cubicBezTo>
                    <a:pt x="3440" y="5044"/>
                    <a:pt x="3783" y="5389"/>
                    <a:pt x="4151" y="5470"/>
                  </a:cubicBezTo>
                  <a:cubicBezTo>
                    <a:pt x="4174" y="5475"/>
                    <a:pt x="4199" y="5478"/>
                    <a:pt x="4224" y="5478"/>
                  </a:cubicBezTo>
                  <a:cubicBezTo>
                    <a:pt x="4593" y="5478"/>
                    <a:pt x="5095" y="4923"/>
                    <a:pt x="4868" y="4477"/>
                  </a:cubicBezTo>
                  <a:cubicBezTo>
                    <a:pt x="4626" y="4001"/>
                    <a:pt x="4426" y="2549"/>
                    <a:pt x="4116" y="1971"/>
                  </a:cubicBezTo>
                  <a:cubicBezTo>
                    <a:pt x="3804" y="1393"/>
                    <a:pt x="2864" y="405"/>
                    <a:pt x="2465" y="186"/>
                  </a:cubicBezTo>
                  <a:cubicBezTo>
                    <a:pt x="2205" y="43"/>
                    <a:pt x="1648" y="1"/>
                    <a:pt x="1133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1358;p34">
              <a:extLst>
                <a:ext uri="{FF2B5EF4-FFF2-40B4-BE49-F238E27FC236}">
                  <a16:creationId xmlns:a16="http://schemas.microsoft.com/office/drawing/2014/main" id="{7F342176-1506-9BB5-7D63-4BC9536BFCF0}"/>
                </a:ext>
              </a:extLst>
            </p:cNvPr>
            <p:cNvSpPr/>
            <p:nvPr/>
          </p:nvSpPr>
          <p:spPr>
            <a:xfrm>
              <a:off x="1018271" y="4826441"/>
              <a:ext cx="76436" cy="83449"/>
            </a:xfrm>
            <a:custGeom>
              <a:avLst/>
              <a:gdLst/>
              <a:ahLst/>
              <a:cxnLst/>
              <a:rect l="l" t="t" r="r" b="b"/>
              <a:pathLst>
                <a:path w="1853" h="2023" extrusionOk="0">
                  <a:moveTo>
                    <a:pt x="1306" y="1"/>
                  </a:moveTo>
                  <a:cubicBezTo>
                    <a:pt x="1234" y="1"/>
                    <a:pt x="1158" y="8"/>
                    <a:pt x="1078" y="26"/>
                  </a:cubicBezTo>
                  <a:cubicBezTo>
                    <a:pt x="703" y="109"/>
                    <a:pt x="0" y="589"/>
                    <a:pt x="89" y="734"/>
                  </a:cubicBezTo>
                  <a:cubicBezTo>
                    <a:pt x="175" y="877"/>
                    <a:pt x="1552" y="2022"/>
                    <a:pt x="1724" y="2022"/>
                  </a:cubicBezTo>
                  <a:cubicBezTo>
                    <a:pt x="1728" y="2022"/>
                    <a:pt x="1731" y="2022"/>
                    <a:pt x="1734" y="2021"/>
                  </a:cubicBezTo>
                  <a:cubicBezTo>
                    <a:pt x="1853" y="1967"/>
                    <a:pt x="1751" y="95"/>
                    <a:pt x="1751" y="95"/>
                  </a:cubicBezTo>
                  <a:cubicBezTo>
                    <a:pt x="1751" y="95"/>
                    <a:pt x="1566" y="1"/>
                    <a:pt x="1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1359;p34">
              <a:extLst>
                <a:ext uri="{FF2B5EF4-FFF2-40B4-BE49-F238E27FC236}">
                  <a16:creationId xmlns:a16="http://schemas.microsoft.com/office/drawing/2014/main" id="{42C3CDF2-6179-9939-11C3-49D6EB0C10AE}"/>
                </a:ext>
              </a:extLst>
            </p:cNvPr>
            <p:cNvSpPr/>
            <p:nvPr/>
          </p:nvSpPr>
          <p:spPr>
            <a:xfrm>
              <a:off x="810041" y="4352809"/>
              <a:ext cx="280459" cy="509396"/>
            </a:xfrm>
            <a:custGeom>
              <a:avLst/>
              <a:gdLst/>
              <a:ahLst/>
              <a:cxnLst/>
              <a:rect l="l" t="t" r="r" b="b"/>
              <a:pathLst>
                <a:path w="6799" h="12349" extrusionOk="0">
                  <a:moveTo>
                    <a:pt x="1081" y="1"/>
                  </a:moveTo>
                  <a:cubicBezTo>
                    <a:pt x="956" y="1"/>
                    <a:pt x="800" y="25"/>
                    <a:pt x="627" y="107"/>
                  </a:cubicBezTo>
                  <a:cubicBezTo>
                    <a:pt x="196" y="309"/>
                    <a:pt x="0" y="773"/>
                    <a:pt x="0" y="773"/>
                  </a:cubicBezTo>
                  <a:lnTo>
                    <a:pt x="5145" y="12184"/>
                  </a:lnTo>
                  <a:cubicBezTo>
                    <a:pt x="5145" y="12184"/>
                    <a:pt x="5349" y="12348"/>
                    <a:pt x="5657" y="12348"/>
                  </a:cubicBezTo>
                  <a:cubicBezTo>
                    <a:pt x="5800" y="12348"/>
                    <a:pt x="5966" y="12313"/>
                    <a:pt x="6144" y="12209"/>
                  </a:cubicBezTo>
                  <a:cubicBezTo>
                    <a:pt x="6634" y="12047"/>
                    <a:pt x="6799" y="11577"/>
                    <a:pt x="6799" y="11577"/>
                  </a:cubicBezTo>
                  <a:lnTo>
                    <a:pt x="1383" y="55"/>
                  </a:lnTo>
                  <a:cubicBezTo>
                    <a:pt x="1383" y="55"/>
                    <a:pt x="1266" y="1"/>
                    <a:pt x="1081" y="1"/>
                  </a:cubicBez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1360;p34">
              <a:extLst>
                <a:ext uri="{FF2B5EF4-FFF2-40B4-BE49-F238E27FC236}">
                  <a16:creationId xmlns:a16="http://schemas.microsoft.com/office/drawing/2014/main" id="{208C281F-FB46-EDFA-30C1-A25294105C51}"/>
                </a:ext>
              </a:extLst>
            </p:cNvPr>
            <p:cNvSpPr/>
            <p:nvPr/>
          </p:nvSpPr>
          <p:spPr>
            <a:xfrm>
              <a:off x="834008" y="4518180"/>
              <a:ext cx="165536" cy="248779"/>
            </a:xfrm>
            <a:custGeom>
              <a:avLst/>
              <a:gdLst/>
              <a:ahLst/>
              <a:cxnLst/>
              <a:rect l="l" t="t" r="r" b="b"/>
              <a:pathLst>
                <a:path w="4013" h="6031" extrusionOk="0">
                  <a:moveTo>
                    <a:pt x="634" y="0"/>
                  </a:moveTo>
                  <a:cubicBezTo>
                    <a:pt x="634" y="0"/>
                    <a:pt x="246" y="672"/>
                    <a:pt x="147" y="954"/>
                  </a:cubicBezTo>
                  <a:cubicBezTo>
                    <a:pt x="50" y="1236"/>
                    <a:pt x="0" y="1528"/>
                    <a:pt x="198" y="1680"/>
                  </a:cubicBezTo>
                  <a:cubicBezTo>
                    <a:pt x="395" y="1833"/>
                    <a:pt x="1142" y="2774"/>
                    <a:pt x="1432" y="3217"/>
                  </a:cubicBezTo>
                  <a:cubicBezTo>
                    <a:pt x="1724" y="3660"/>
                    <a:pt x="2349" y="6030"/>
                    <a:pt x="2515" y="6030"/>
                  </a:cubicBezTo>
                  <a:cubicBezTo>
                    <a:pt x="2515" y="6030"/>
                    <a:pt x="2516" y="6030"/>
                    <a:pt x="2516" y="6030"/>
                  </a:cubicBezTo>
                  <a:cubicBezTo>
                    <a:pt x="2681" y="6017"/>
                    <a:pt x="3320" y="5597"/>
                    <a:pt x="3461" y="5096"/>
                  </a:cubicBezTo>
                  <a:cubicBezTo>
                    <a:pt x="3604" y="4595"/>
                    <a:pt x="4013" y="3255"/>
                    <a:pt x="3777" y="2715"/>
                  </a:cubicBezTo>
                  <a:cubicBezTo>
                    <a:pt x="3539" y="2173"/>
                    <a:pt x="2939" y="1219"/>
                    <a:pt x="2491" y="864"/>
                  </a:cubicBezTo>
                  <a:cubicBezTo>
                    <a:pt x="2043" y="511"/>
                    <a:pt x="1379" y="361"/>
                    <a:pt x="634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1361;p34">
              <a:extLst>
                <a:ext uri="{FF2B5EF4-FFF2-40B4-BE49-F238E27FC236}">
                  <a16:creationId xmlns:a16="http://schemas.microsoft.com/office/drawing/2014/main" id="{8F5B36D5-ACAB-B05E-3804-5FCF680FAD6C}"/>
                </a:ext>
              </a:extLst>
            </p:cNvPr>
            <p:cNvSpPr/>
            <p:nvPr/>
          </p:nvSpPr>
          <p:spPr>
            <a:xfrm>
              <a:off x="795810" y="4568753"/>
              <a:ext cx="163474" cy="250057"/>
            </a:xfrm>
            <a:custGeom>
              <a:avLst/>
              <a:gdLst/>
              <a:ahLst/>
              <a:cxnLst/>
              <a:rect l="l" t="t" r="r" b="b"/>
              <a:pathLst>
                <a:path w="3963" h="6062" extrusionOk="0">
                  <a:moveTo>
                    <a:pt x="966" y="0"/>
                  </a:moveTo>
                  <a:cubicBezTo>
                    <a:pt x="745" y="0"/>
                    <a:pt x="494" y="25"/>
                    <a:pt x="225" y="75"/>
                  </a:cubicBezTo>
                  <a:cubicBezTo>
                    <a:pt x="225" y="75"/>
                    <a:pt x="1" y="1017"/>
                    <a:pt x="35" y="1259"/>
                  </a:cubicBezTo>
                  <a:cubicBezTo>
                    <a:pt x="71" y="1498"/>
                    <a:pt x="475" y="1758"/>
                    <a:pt x="698" y="1944"/>
                  </a:cubicBezTo>
                  <a:cubicBezTo>
                    <a:pt x="919" y="2132"/>
                    <a:pt x="2079" y="3440"/>
                    <a:pt x="2138" y="3627"/>
                  </a:cubicBezTo>
                  <a:cubicBezTo>
                    <a:pt x="2200" y="3814"/>
                    <a:pt x="2305" y="5020"/>
                    <a:pt x="2483" y="5406"/>
                  </a:cubicBezTo>
                  <a:cubicBezTo>
                    <a:pt x="2660" y="5792"/>
                    <a:pt x="2880" y="5984"/>
                    <a:pt x="3174" y="6048"/>
                  </a:cubicBezTo>
                  <a:cubicBezTo>
                    <a:pt x="3214" y="6057"/>
                    <a:pt x="3256" y="6062"/>
                    <a:pt x="3298" y="6062"/>
                  </a:cubicBezTo>
                  <a:cubicBezTo>
                    <a:pt x="3562" y="6062"/>
                    <a:pt x="3842" y="5893"/>
                    <a:pt x="3865" y="5634"/>
                  </a:cubicBezTo>
                  <a:cubicBezTo>
                    <a:pt x="3893" y="5335"/>
                    <a:pt x="3733" y="4945"/>
                    <a:pt x="3731" y="4583"/>
                  </a:cubicBezTo>
                  <a:cubicBezTo>
                    <a:pt x="3730" y="4221"/>
                    <a:pt x="3963" y="2469"/>
                    <a:pt x="3613" y="1923"/>
                  </a:cubicBezTo>
                  <a:cubicBezTo>
                    <a:pt x="3261" y="1380"/>
                    <a:pt x="1927" y="264"/>
                    <a:pt x="1645" y="122"/>
                  </a:cubicBezTo>
                  <a:cubicBezTo>
                    <a:pt x="1485" y="41"/>
                    <a:pt x="1250" y="0"/>
                    <a:pt x="96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1362;p34">
              <a:extLst>
                <a:ext uri="{FF2B5EF4-FFF2-40B4-BE49-F238E27FC236}">
                  <a16:creationId xmlns:a16="http://schemas.microsoft.com/office/drawing/2014/main" id="{DE47B9F1-B611-A8E7-7CD5-C87EA592CBF3}"/>
                </a:ext>
              </a:extLst>
            </p:cNvPr>
            <p:cNvSpPr/>
            <p:nvPr/>
          </p:nvSpPr>
          <p:spPr>
            <a:xfrm>
              <a:off x="97365" y="4556708"/>
              <a:ext cx="687803" cy="526309"/>
            </a:xfrm>
            <a:custGeom>
              <a:avLst/>
              <a:gdLst/>
              <a:ahLst/>
              <a:cxnLst/>
              <a:rect l="l" t="t" r="r" b="b"/>
              <a:pathLst>
                <a:path w="16674" h="12759" extrusionOk="0">
                  <a:moveTo>
                    <a:pt x="12729" y="0"/>
                  </a:moveTo>
                  <a:cubicBezTo>
                    <a:pt x="11946" y="0"/>
                    <a:pt x="1844" y="5357"/>
                    <a:pt x="1844" y="5357"/>
                  </a:cubicBezTo>
                  <a:cubicBezTo>
                    <a:pt x="364" y="6600"/>
                    <a:pt x="0" y="9000"/>
                    <a:pt x="413" y="10353"/>
                  </a:cubicBezTo>
                  <a:cubicBezTo>
                    <a:pt x="824" y="11689"/>
                    <a:pt x="1638" y="12759"/>
                    <a:pt x="3214" y="12759"/>
                  </a:cubicBezTo>
                  <a:cubicBezTo>
                    <a:pt x="3235" y="12759"/>
                    <a:pt x="3255" y="12759"/>
                    <a:pt x="3276" y="12758"/>
                  </a:cubicBezTo>
                  <a:cubicBezTo>
                    <a:pt x="4893" y="12731"/>
                    <a:pt x="15755" y="8167"/>
                    <a:pt x="16031" y="7918"/>
                  </a:cubicBezTo>
                  <a:cubicBezTo>
                    <a:pt x="16309" y="7667"/>
                    <a:pt x="16673" y="6058"/>
                    <a:pt x="15682" y="3462"/>
                  </a:cubicBezTo>
                  <a:cubicBezTo>
                    <a:pt x="14690" y="868"/>
                    <a:pt x="13512" y="0"/>
                    <a:pt x="1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1363;p34">
              <a:extLst>
                <a:ext uri="{FF2B5EF4-FFF2-40B4-BE49-F238E27FC236}">
                  <a16:creationId xmlns:a16="http://schemas.microsoft.com/office/drawing/2014/main" id="{8997BA87-199E-DC87-7855-23D97852450E}"/>
                </a:ext>
              </a:extLst>
            </p:cNvPr>
            <p:cNvSpPr/>
            <p:nvPr/>
          </p:nvSpPr>
          <p:spPr>
            <a:xfrm>
              <a:off x="776629" y="4613344"/>
              <a:ext cx="143839" cy="192844"/>
            </a:xfrm>
            <a:custGeom>
              <a:avLst/>
              <a:gdLst/>
              <a:ahLst/>
              <a:cxnLst/>
              <a:rect l="l" t="t" r="r" b="b"/>
              <a:pathLst>
                <a:path w="3487" h="4675" extrusionOk="0">
                  <a:moveTo>
                    <a:pt x="951" y="0"/>
                  </a:moveTo>
                  <a:cubicBezTo>
                    <a:pt x="710" y="0"/>
                    <a:pt x="465" y="25"/>
                    <a:pt x="350" y="86"/>
                  </a:cubicBezTo>
                  <a:cubicBezTo>
                    <a:pt x="105" y="217"/>
                    <a:pt x="0" y="1296"/>
                    <a:pt x="628" y="1857"/>
                  </a:cubicBezTo>
                  <a:cubicBezTo>
                    <a:pt x="628" y="1857"/>
                    <a:pt x="960" y="2019"/>
                    <a:pt x="1152" y="2089"/>
                  </a:cubicBezTo>
                  <a:cubicBezTo>
                    <a:pt x="1342" y="2161"/>
                    <a:pt x="1702" y="2627"/>
                    <a:pt x="1757" y="2857"/>
                  </a:cubicBezTo>
                  <a:cubicBezTo>
                    <a:pt x="1812" y="3085"/>
                    <a:pt x="1734" y="4014"/>
                    <a:pt x="2009" y="4320"/>
                  </a:cubicBezTo>
                  <a:cubicBezTo>
                    <a:pt x="2235" y="4573"/>
                    <a:pt x="2474" y="4675"/>
                    <a:pt x="2708" y="4675"/>
                  </a:cubicBezTo>
                  <a:cubicBezTo>
                    <a:pt x="2757" y="4675"/>
                    <a:pt x="2807" y="4670"/>
                    <a:pt x="2856" y="4661"/>
                  </a:cubicBezTo>
                  <a:cubicBezTo>
                    <a:pt x="3134" y="4612"/>
                    <a:pt x="3190" y="4278"/>
                    <a:pt x="3183" y="3963"/>
                  </a:cubicBezTo>
                  <a:cubicBezTo>
                    <a:pt x="3176" y="3647"/>
                    <a:pt x="3487" y="1948"/>
                    <a:pt x="3265" y="1672"/>
                  </a:cubicBezTo>
                  <a:cubicBezTo>
                    <a:pt x="3042" y="1395"/>
                    <a:pt x="1693" y="165"/>
                    <a:pt x="1561" y="77"/>
                  </a:cubicBezTo>
                  <a:cubicBezTo>
                    <a:pt x="1491" y="32"/>
                    <a:pt x="1223" y="0"/>
                    <a:pt x="951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1364;p34">
              <a:extLst>
                <a:ext uri="{FF2B5EF4-FFF2-40B4-BE49-F238E27FC236}">
                  <a16:creationId xmlns:a16="http://schemas.microsoft.com/office/drawing/2014/main" id="{F7A8CC29-97EB-C796-C1EC-6CAF1B74EC68}"/>
                </a:ext>
              </a:extLst>
            </p:cNvPr>
            <p:cNvSpPr/>
            <p:nvPr/>
          </p:nvSpPr>
          <p:spPr>
            <a:xfrm>
              <a:off x="833636" y="4613715"/>
              <a:ext cx="81469" cy="172590"/>
            </a:xfrm>
            <a:custGeom>
              <a:avLst/>
              <a:gdLst/>
              <a:ahLst/>
              <a:cxnLst/>
              <a:rect l="l" t="t" r="r" b="b"/>
              <a:pathLst>
                <a:path w="1975" h="4184" extrusionOk="0">
                  <a:moveTo>
                    <a:pt x="3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42" y="36"/>
                    <a:pt x="338" y="191"/>
                    <a:pt x="564" y="372"/>
                  </a:cubicBezTo>
                  <a:cubicBezTo>
                    <a:pt x="651" y="441"/>
                    <a:pt x="742" y="513"/>
                    <a:pt x="838" y="585"/>
                  </a:cubicBezTo>
                  <a:cubicBezTo>
                    <a:pt x="925" y="653"/>
                    <a:pt x="1235" y="894"/>
                    <a:pt x="1509" y="1199"/>
                  </a:cubicBezTo>
                  <a:cubicBezTo>
                    <a:pt x="1635" y="1338"/>
                    <a:pt x="1733" y="1471"/>
                    <a:pt x="1804" y="1594"/>
                  </a:cubicBezTo>
                  <a:cubicBezTo>
                    <a:pt x="1886" y="1736"/>
                    <a:pt x="1932" y="1867"/>
                    <a:pt x="1939" y="1982"/>
                  </a:cubicBezTo>
                  <a:cubicBezTo>
                    <a:pt x="1970" y="2468"/>
                    <a:pt x="1724" y="4167"/>
                    <a:pt x="1722" y="4184"/>
                  </a:cubicBezTo>
                  <a:cubicBezTo>
                    <a:pt x="1726" y="4166"/>
                    <a:pt x="1975" y="2468"/>
                    <a:pt x="1941" y="1982"/>
                  </a:cubicBezTo>
                  <a:cubicBezTo>
                    <a:pt x="1934" y="1866"/>
                    <a:pt x="1889" y="1735"/>
                    <a:pt x="1805" y="1592"/>
                  </a:cubicBezTo>
                  <a:cubicBezTo>
                    <a:pt x="1735" y="1468"/>
                    <a:pt x="1635" y="1337"/>
                    <a:pt x="1511" y="1197"/>
                  </a:cubicBezTo>
                  <a:cubicBezTo>
                    <a:pt x="1237" y="892"/>
                    <a:pt x="926" y="650"/>
                    <a:pt x="839" y="583"/>
                  </a:cubicBezTo>
                  <a:cubicBezTo>
                    <a:pt x="742" y="511"/>
                    <a:pt x="651" y="438"/>
                    <a:pt x="565" y="370"/>
                  </a:cubicBezTo>
                  <a:cubicBezTo>
                    <a:pt x="340" y="190"/>
                    <a:pt x="143" y="35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lose/>
                  <a:moveTo>
                    <a:pt x="1723" y="4183"/>
                  </a:moveTo>
                  <a:cubicBezTo>
                    <a:pt x="1723" y="4183"/>
                    <a:pt x="1723" y="4183"/>
                    <a:pt x="1722" y="4184"/>
                  </a:cubicBezTo>
                  <a:cubicBezTo>
                    <a:pt x="1723" y="4184"/>
                    <a:pt x="1723" y="4183"/>
                    <a:pt x="1723" y="4183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1365;p34">
              <a:extLst>
                <a:ext uri="{FF2B5EF4-FFF2-40B4-BE49-F238E27FC236}">
                  <a16:creationId xmlns:a16="http://schemas.microsoft.com/office/drawing/2014/main" id="{C29FD3EA-9559-4013-40DB-26F674E75519}"/>
                </a:ext>
              </a:extLst>
            </p:cNvPr>
            <p:cNvSpPr/>
            <p:nvPr/>
          </p:nvSpPr>
          <p:spPr>
            <a:xfrm>
              <a:off x="104089" y="4726493"/>
              <a:ext cx="678439" cy="356606"/>
            </a:xfrm>
            <a:custGeom>
              <a:avLst/>
              <a:gdLst/>
              <a:ahLst/>
              <a:cxnLst/>
              <a:rect l="l" t="t" r="r" b="b"/>
              <a:pathLst>
                <a:path w="16447" h="8645" extrusionOk="0">
                  <a:moveTo>
                    <a:pt x="15747" y="1"/>
                  </a:moveTo>
                  <a:cubicBezTo>
                    <a:pt x="14562" y="512"/>
                    <a:pt x="3985" y="5060"/>
                    <a:pt x="2601" y="5198"/>
                  </a:cubicBezTo>
                  <a:cubicBezTo>
                    <a:pt x="2435" y="5215"/>
                    <a:pt x="2273" y="5224"/>
                    <a:pt x="2118" y="5224"/>
                  </a:cubicBezTo>
                  <a:cubicBezTo>
                    <a:pt x="1079" y="5224"/>
                    <a:pt x="325" y="4798"/>
                    <a:pt x="442" y="3085"/>
                  </a:cubicBezTo>
                  <a:lnTo>
                    <a:pt x="442" y="3085"/>
                  </a:lnTo>
                  <a:cubicBezTo>
                    <a:pt x="37" y="4191"/>
                    <a:pt x="1" y="5410"/>
                    <a:pt x="255" y="6238"/>
                  </a:cubicBezTo>
                  <a:cubicBezTo>
                    <a:pt x="666" y="7574"/>
                    <a:pt x="1478" y="8644"/>
                    <a:pt x="3054" y="8644"/>
                  </a:cubicBezTo>
                  <a:cubicBezTo>
                    <a:pt x="3075" y="8644"/>
                    <a:pt x="3095" y="8644"/>
                    <a:pt x="3116" y="8644"/>
                  </a:cubicBezTo>
                  <a:cubicBezTo>
                    <a:pt x="4734" y="8615"/>
                    <a:pt x="15593" y="4053"/>
                    <a:pt x="15871" y="3803"/>
                  </a:cubicBezTo>
                  <a:cubicBezTo>
                    <a:pt x="16122" y="3573"/>
                    <a:pt x="16447" y="2212"/>
                    <a:pt x="15747" y="1"/>
                  </a:cubicBezTo>
                  <a:close/>
                </a:path>
              </a:pathLst>
            </a:custGeom>
            <a:solidFill>
              <a:srgbClr val="D9E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1366;p34">
              <a:extLst>
                <a:ext uri="{FF2B5EF4-FFF2-40B4-BE49-F238E27FC236}">
                  <a16:creationId xmlns:a16="http://schemas.microsoft.com/office/drawing/2014/main" id="{4192EA3F-7F22-66AA-B29F-D33502BA826F}"/>
                </a:ext>
              </a:extLst>
            </p:cNvPr>
            <p:cNvSpPr/>
            <p:nvPr/>
          </p:nvSpPr>
          <p:spPr>
            <a:xfrm>
              <a:off x="370358" y="4025243"/>
              <a:ext cx="206704" cy="435930"/>
            </a:xfrm>
            <a:custGeom>
              <a:avLst/>
              <a:gdLst/>
              <a:ahLst/>
              <a:cxnLst/>
              <a:rect l="l" t="t" r="r" b="b"/>
              <a:pathLst>
                <a:path w="5011" h="10568" extrusionOk="0">
                  <a:moveTo>
                    <a:pt x="0" y="0"/>
                  </a:moveTo>
                  <a:cubicBezTo>
                    <a:pt x="0" y="1"/>
                    <a:pt x="964" y="1321"/>
                    <a:pt x="1781" y="2450"/>
                  </a:cubicBezTo>
                  <a:cubicBezTo>
                    <a:pt x="2598" y="3580"/>
                    <a:pt x="4777" y="6070"/>
                    <a:pt x="4982" y="10568"/>
                  </a:cubicBezTo>
                  <a:cubicBezTo>
                    <a:pt x="4982" y="10568"/>
                    <a:pt x="5010" y="7007"/>
                    <a:pt x="4083" y="5202"/>
                  </a:cubicBezTo>
                  <a:cubicBezTo>
                    <a:pt x="3159" y="340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1367;p34">
              <a:extLst>
                <a:ext uri="{FF2B5EF4-FFF2-40B4-BE49-F238E27FC236}">
                  <a16:creationId xmlns:a16="http://schemas.microsoft.com/office/drawing/2014/main" id="{7756345E-ED34-09A0-3E74-69C6A98C9DAB}"/>
                </a:ext>
              </a:extLst>
            </p:cNvPr>
            <p:cNvSpPr/>
            <p:nvPr/>
          </p:nvSpPr>
          <p:spPr>
            <a:xfrm>
              <a:off x="102109" y="4678313"/>
              <a:ext cx="284584" cy="179314"/>
            </a:xfrm>
            <a:custGeom>
              <a:avLst/>
              <a:gdLst/>
              <a:ahLst/>
              <a:cxnLst/>
              <a:rect l="l" t="t" r="r" b="b"/>
              <a:pathLst>
                <a:path w="6899" h="4347" extrusionOk="0">
                  <a:moveTo>
                    <a:pt x="6898" y="1"/>
                  </a:moveTo>
                  <a:lnTo>
                    <a:pt x="6898" y="1"/>
                  </a:lnTo>
                  <a:cubicBezTo>
                    <a:pt x="6898" y="1"/>
                    <a:pt x="2728" y="1368"/>
                    <a:pt x="1364" y="2031"/>
                  </a:cubicBezTo>
                  <a:cubicBezTo>
                    <a:pt x="1" y="2695"/>
                    <a:pt x="442" y="4346"/>
                    <a:pt x="442" y="4346"/>
                  </a:cubicBezTo>
                  <a:cubicBezTo>
                    <a:pt x="442" y="4346"/>
                    <a:pt x="788" y="3280"/>
                    <a:pt x="1341" y="2892"/>
                  </a:cubicBezTo>
                  <a:cubicBezTo>
                    <a:pt x="1896" y="2505"/>
                    <a:pt x="4185" y="1087"/>
                    <a:pt x="6898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1368;p34">
              <a:extLst>
                <a:ext uri="{FF2B5EF4-FFF2-40B4-BE49-F238E27FC236}">
                  <a16:creationId xmlns:a16="http://schemas.microsoft.com/office/drawing/2014/main" id="{FF61FA10-24A7-7D11-F996-5EEB1FB68E92}"/>
                </a:ext>
              </a:extLst>
            </p:cNvPr>
            <p:cNvSpPr/>
            <p:nvPr/>
          </p:nvSpPr>
          <p:spPr>
            <a:xfrm>
              <a:off x="466883" y="4887244"/>
              <a:ext cx="473261" cy="131794"/>
            </a:xfrm>
            <a:custGeom>
              <a:avLst/>
              <a:gdLst/>
              <a:ahLst/>
              <a:cxnLst/>
              <a:rect l="l" t="t" r="r" b="b"/>
              <a:pathLst>
                <a:path w="11473" h="3195" extrusionOk="0">
                  <a:moveTo>
                    <a:pt x="11472" y="1"/>
                  </a:moveTo>
                  <a:lnTo>
                    <a:pt x="11472" y="1"/>
                  </a:lnTo>
                  <a:cubicBezTo>
                    <a:pt x="11472" y="1"/>
                    <a:pt x="11252" y="100"/>
                    <a:pt x="10902" y="249"/>
                  </a:cubicBezTo>
                  <a:lnTo>
                    <a:pt x="10902" y="249"/>
                  </a:lnTo>
                  <a:cubicBezTo>
                    <a:pt x="11294" y="98"/>
                    <a:pt x="11472" y="1"/>
                    <a:pt x="11472" y="1"/>
                  </a:cubicBezTo>
                  <a:close/>
                  <a:moveTo>
                    <a:pt x="10902" y="249"/>
                  </a:moveTo>
                  <a:lnTo>
                    <a:pt x="10902" y="249"/>
                  </a:lnTo>
                  <a:cubicBezTo>
                    <a:pt x="10531" y="392"/>
                    <a:pt x="9969" y="583"/>
                    <a:pt x="9187" y="788"/>
                  </a:cubicBezTo>
                  <a:cubicBezTo>
                    <a:pt x="7984" y="1101"/>
                    <a:pt x="5936" y="1141"/>
                    <a:pt x="4981" y="1141"/>
                  </a:cubicBezTo>
                  <a:cubicBezTo>
                    <a:pt x="4660" y="1141"/>
                    <a:pt x="4462" y="1136"/>
                    <a:pt x="4462" y="1136"/>
                  </a:cubicBezTo>
                  <a:cubicBezTo>
                    <a:pt x="4462" y="1136"/>
                    <a:pt x="1522" y="2567"/>
                    <a:pt x="1" y="3181"/>
                  </a:cubicBezTo>
                  <a:cubicBezTo>
                    <a:pt x="1" y="3181"/>
                    <a:pt x="137" y="3194"/>
                    <a:pt x="365" y="3194"/>
                  </a:cubicBezTo>
                  <a:cubicBezTo>
                    <a:pt x="774" y="3194"/>
                    <a:pt x="1477" y="3150"/>
                    <a:pt x="2226" y="2904"/>
                  </a:cubicBezTo>
                  <a:cubicBezTo>
                    <a:pt x="3395" y="2523"/>
                    <a:pt x="4462" y="1938"/>
                    <a:pt x="4462" y="1938"/>
                  </a:cubicBezTo>
                  <a:cubicBezTo>
                    <a:pt x="4462" y="1938"/>
                    <a:pt x="6000" y="1809"/>
                    <a:pt x="7530" y="1447"/>
                  </a:cubicBezTo>
                  <a:cubicBezTo>
                    <a:pt x="8598" y="1196"/>
                    <a:pt x="10094" y="591"/>
                    <a:pt x="10902" y="249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1369;p34">
              <a:extLst>
                <a:ext uri="{FF2B5EF4-FFF2-40B4-BE49-F238E27FC236}">
                  <a16:creationId xmlns:a16="http://schemas.microsoft.com/office/drawing/2014/main" id="{C79C1959-FA27-ADCD-86D1-24B22DA136C0}"/>
                </a:ext>
              </a:extLst>
            </p:cNvPr>
            <p:cNvSpPr/>
            <p:nvPr/>
          </p:nvSpPr>
          <p:spPr>
            <a:xfrm>
              <a:off x="1219571" y="3977516"/>
              <a:ext cx="144952" cy="242138"/>
            </a:xfrm>
            <a:custGeom>
              <a:avLst/>
              <a:gdLst/>
              <a:ahLst/>
              <a:cxnLst/>
              <a:rect l="l" t="t" r="r" b="b"/>
              <a:pathLst>
                <a:path w="3514" h="5870" extrusionOk="0">
                  <a:moveTo>
                    <a:pt x="0" y="1"/>
                  </a:moveTo>
                  <a:lnTo>
                    <a:pt x="0" y="1"/>
                  </a:lnTo>
                  <a:cubicBezTo>
                    <a:pt x="1965" y="2620"/>
                    <a:pt x="2754" y="4433"/>
                    <a:pt x="2796" y="4953"/>
                  </a:cubicBezTo>
                  <a:cubicBezTo>
                    <a:pt x="2840" y="5470"/>
                    <a:pt x="2630" y="5870"/>
                    <a:pt x="2630" y="5870"/>
                  </a:cubicBezTo>
                  <a:cubicBezTo>
                    <a:pt x="2630" y="5870"/>
                    <a:pt x="3513" y="5576"/>
                    <a:pt x="3206" y="4419"/>
                  </a:cubicBezTo>
                  <a:cubicBezTo>
                    <a:pt x="2899" y="326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1370;p34">
              <a:extLst>
                <a:ext uri="{FF2B5EF4-FFF2-40B4-BE49-F238E27FC236}">
                  <a16:creationId xmlns:a16="http://schemas.microsoft.com/office/drawing/2014/main" id="{8EE3EF92-52A0-2FDD-E33E-36FD5954F1B0}"/>
                </a:ext>
              </a:extLst>
            </p:cNvPr>
            <p:cNvSpPr/>
            <p:nvPr/>
          </p:nvSpPr>
          <p:spPr>
            <a:xfrm>
              <a:off x="200201" y="4641971"/>
              <a:ext cx="167846" cy="39518"/>
            </a:xfrm>
            <a:custGeom>
              <a:avLst/>
              <a:gdLst/>
              <a:ahLst/>
              <a:cxnLst/>
              <a:rect l="l" t="t" r="r" b="b"/>
              <a:pathLst>
                <a:path w="4069" h="958" extrusionOk="0">
                  <a:moveTo>
                    <a:pt x="1673" y="1"/>
                  </a:moveTo>
                  <a:cubicBezTo>
                    <a:pt x="1633" y="1"/>
                    <a:pt x="1593" y="2"/>
                    <a:pt x="1553" y="4"/>
                  </a:cubicBezTo>
                  <a:cubicBezTo>
                    <a:pt x="332" y="75"/>
                    <a:pt x="0" y="720"/>
                    <a:pt x="0" y="720"/>
                  </a:cubicBezTo>
                  <a:cubicBezTo>
                    <a:pt x="0" y="720"/>
                    <a:pt x="767" y="507"/>
                    <a:pt x="1779" y="507"/>
                  </a:cubicBezTo>
                  <a:cubicBezTo>
                    <a:pt x="2483" y="507"/>
                    <a:pt x="3305" y="610"/>
                    <a:pt x="4069" y="958"/>
                  </a:cubicBezTo>
                  <a:cubicBezTo>
                    <a:pt x="4069" y="958"/>
                    <a:pt x="2860" y="1"/>
                    <a:pt x="167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1371;p34">
              <a:extLst>
                <a:ext uri="{FF2B5EF4-FFF2-40B4-BE49-F238E27FC236}">
                  <a16:creationId xmlns:a16="http://schemas.microsoft.com/office/drawing/2014/main" id="{6D1535BE-4E13-72AE-FE54-DBA35257E891}"/>
                </a:ext>
              </a:extLst>
            </p:cNvPr>
            <p:cNvSpPr/>
            <p:nvPr/>
          </p:nvSpPr>
          <p:spPr>
            <a:xfrm>
              <a:off x="853973" y="4569660"/>
              <a:ext cx="99619" cy="186697"/>
            </a:xfrm>
            <a:custGeom>
              <a:avLst/>
              <a:gdLst/>
              <a:ahLst/>
              <a:cxnLst/>
              <a:rect l="l" t="t" r="r" b="b"/>
              <a:pathLst>
                <a:path w="2415" h="4526" extrusionOk="0">
                  <a:moveTo>
                    <a:pt x="2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178" y="29"/>
                    <a:pt x="672" y="361"/>
                    <a:pt x="1177" y="789"/>
                  </a:cubicBezTo>
                  <a:cubicBezTo>
                    <a:pt x="1438" y="1011"/>
                    <a:pt x="1675" y="1238"/>
                    <a:pt x="1863" y="1443"/>
                  </a:cubicBezTo>
                  <a:cubicBezTo>
                    <a:pt x="2077" y="1678"/>
                    <a:pt x="2218" y="1877"/>
                    <a:pt x="2282" y="2034"/>
                  </a:cubicBezTo>
                  <a:cubicBezTo>
                    <a:pt x="2344" y="2186"/>
                    <a:pt x="2383" y="2412"/>
                    <a:pt x="2399" y="2704"/>
                  </a:cubicBezTo>
                  <a:cubicBezTo>
                    <a:pt x="2411" y="2938"/>
                    <a:pt x="2409" y="3216"/>
                    <a:pt x="2392" y="3529"/>
                  </a:cubicBezTo>
                  <a:cubicBezTo>
                    <a:pt x="2362" y="4063"/>
                    <a:pt x="2299" y="4521"/>
                    <a:pt x="2299" y="4525"/>
                  </a:cubicBezTo>
                  <a:cubicBezTo>
                    <a:pt x="2300" y="4521"/>
                    <a:pt x="2363" y="4064"/>
                    <a:pt x="2395" y="3531"/>
                  </a:cubicBezTo>
                  <a:cubicBezTo>
                    <a:pt x="2413" y="3217"/>
                    <a:pt x="2414" y="2941"/>
                    <a:pt x="2402" y="2705"/>
                  </a:cubicBezTo>
                  <a:cubicBezTo>
                    <a:pt x="2387" y="2413"/>
                    <a:pt x="2348" y="2186"/>
                    <a:pt x="2286" y="2034"/>
                  </a:cubicBezTo>
                  <a:cubicBezTo>
                    <a:pt x="2221" y="1877"/>
                    <a:pt x="2080" y="1678"/>
                    <a:pt x="1864" y="1441"/>
                  </a:cubicBezTo>
                  <a:cubicBezTo>
                    <a:pt x="1678" y="1237"/>
                    <a:pt x="1441" y="1010"/>
                    <a:pt x="1178" y="787"/>
                  </a:cubicBezTo>
                  <a:cubicBezTo>
                    <a:pt x="673" y="356"/>
                    <a:pt x="178" y="26"/>
                    <a:pt x="2" y="1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1372;p34">
              <a:extLst>
                <a:ext uri="{FF2B5EF4-FFF2-40B4-BE49-F238E27FC236}">
                  <a16:creationId xmlns:a16="http://schemas.microsoft.com/office/drawing/2014/main" id="{4B3E2C46-E375-4E33-B6AA-D94B02F8A001}"/>
                </a:ext>
              </a:extLst>
            </p:cNvPr>
            <p:cNvSpPr/>
            <p:nvPr/>
          </p:nvSpPr>
          <p:spPr>
            <a:xfrm>
              <a:off x="1405361" y="4320098"/>
              <a:ext cx="178530" cy="113726"/>
            </a:xfrm>
            <a:custGeom>
              <a:avLst/>
              <a:gdLst/>
              <a:ahLst/>
              <a:cxnLst/>
              <a:rect l="l" t="t" r="r" b="b"/>
              <a:pathLst>
                <a:path w="4328" h="2757" extrusionOk="0">
                  <a:moveTo>
                    <a:pt x="2414" y="0"/>
                  </a:moveTo>
                  <a:cubicBezTo>
                    <a:pt x="1905" y="0"/>
                    <a:pt x="1419" y="246"/>
                    <a:pt x="1087" y="654"/>
                  </a:cubicBezTo>
                  <a:cubicBezTo>
                    <a:pt x="516" y="1358"/>
                    <a:pt x="1" y="2601"/>
                    <a:pt x="1" y="2601"/>
                  </a:cubicBezTo>
                  <a:lnTo>
                    <a:pt x="3477" y="2756"/>
                  </a:lnTo>
                  <a:cubicBezTo>
                    <a:pt x="3477" y="2756"/>
                    <a:pt x="4328" y="1111"/>
                    <a:pt x="3510" y="420"/>
                  </a:cubicBezTo>
                  <a:cubicBezTo>
                    <a:pt x="3166" y="130"/>
                    <a:pt x="2784" y="0"/>
                    <a:pt x="2414" y="0"/>
                  </a:cubicBezTo>
                  <a:close/>
                </a:path>
              </a:pathLst>
            </a:custGeom>
            <a:solidFill>
              <a:srgbClr val="F05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1373;p34">
              <a:extLst>
                <a:ext uri="{FF2B5EF4-FFF2-40B4-BE49-F238E27FC236}">
                  <a16:creationId xmlns:a16="http://schemas.microsoft.com/office/drawing/2014/main" id="{61218A56-AF68-1D62-92CF-372D938F1958}"/>
                </a:ext>
              </a:extLst>
            </p:cNvPr>
            <p:cNvSpPr/>
            <p:nvPr/>
          </p:nvSpPr>
          <p:spPr>
            <a:xfrm>
              <a:off x="930367" y="4380570"/>
              <a:ext cx="868395" cy="704426"/>
            </a:xfrm>
            <a:custGeom>
              <a:avLst/>
              <a:gdLst/>
              <a:ahLst/>
              <a:cxnLst/>
              <a:rect l="l" t="t" r="r" b="b"/>
              <a:pathLst>
                <a:path w="21052" h="17077" extrusionOk="0">
                  <a:moveTo>
                    <a:pt x="8659" y="1"/>
                  </a:moveTo>
                  <a:lnTo>
                    <a:pt x="1" y="17076"/>
                  </a:lnTo>
                  <a:lnTo>
                    <a:pt x="12633" y="16903"/>
                  </a:lnTo>
                  <a:lnTo>
                    <a:pt x="21052" y="1061"/>
                  </a:lnTo>
                  <a:lnTo>
                    <a:pt x="8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1374;p34">
              <a:extLst>
                <a:ext uri="{FF2B5EF4-FFF2-40B4-BE49-F238E27FC236}">
                  <a16:creationId xmlns:a16="http://schemas.microsoft.com/office/drawing/2014/main" id="{5B1ECFDB-F349-CF3E-9178-1B5DA7B10AF7}"/>
                </a:ext>
              </a:extLst>
            </p:cNvPr>
            <p:cNvSpPr/>
            <p:nvPr/>
          </p:nvSpPr>
          <p:spPr>
            <a:xfrm>
              <a:off x="941959" y="4397194"/>
              <a:ext cx="868354" cy="704426"/>
            </a:xfrm>
            <a:custGeom>
              <a:avLst/>
              <a:gdLst/>
              <a:ahLst/>
              <a:cxnLst/>
              <a:rect l="l" t="t" r="r" b="b"/>
              <a:pathLst>
                <a:path w="21051" h="17077" extrusionOk="0">
                  <a:moveTo>
                    <a:pt x="8657" y="0"/>
                  </a:moveTo>
                  <a:lnTo>
                    <a:pt x="1" y="17077"/>
                  </a:lnTo>
                  <a:lnTo>
                    <a:pt x="1" y="17077"/>
                  </a:lnTo>
                  <a:lnTo>
                    <a:pt x="12633" y="16902"/>
                  </a:lnTo>
                  <a:lnTo>
                    <a:pt x="21050" y="1058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1375;p34">
              <a:extLst>
                <a:ext uri="{FF2B5EF4-FFF2-40B4-BE49-F238E27FC236}">
                  <a16:creationId xmlns:a16="http://schemas.microsoft.com/office/drawing/2014/main" id="{3084A196-2A42-8B97-A6C6-5D945009DC86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1376;p34">
              <a:extLst>
                <a:ext uri="{FF2B5EF4-FFF2-40B4-BE49-F238E27FC236}">
                  <a16:creationId xmlns:a16="http://schemas.microsoft.com/office/drawing/2014/main" id="{2F2811BA-54B6-35C4-F9CB-07216514E4D1}"/>
                </a:ext>
              </a:extLst>
            </p:cNvPr>
            <p:cNvSpPr/>
            <p:nvPr/>
          </p:nvSpPr>
          <p:spPr>
            <a:xfrm>
              <a:off x="1488068" y="4342661"/>
              <a:ext cx="40508" cy="40466"/>
            </a:xfrm>
            <a:custGeom>
              <a:avLst/>
              <a:gdLst/>
              <a:ahLst/>
              <a:cxnLst/>
              <a:rect l="l" t="t" r="r" b="b"/>
              <a:pathLst>
                <a:path w="982" h="981" extrusionOk="0">
                  <a:moveTo>
                    <a:pt x="492" y="0"/>
                  </a:moveTo>
                  <a:cubicBezTo>
                    <a:pt x="219" y="0"/>
                    <a:pt x="1" y="217"/>
                    <a:pt x="1" y="490"/>
                  </a:cubicBezTo>
                  <a:cubicBezTo>
                    <a:pt x="1" y="762"/>
                    <a:pt x="221" y="981"/>
                    <a:pt x="492" y="981"/>
                  </a:cubicBezTo>
                  <a:cubicBezTo>
                    <a:pt x="763" y="981"/>
                    <a:pt x="981" y="759"/>
                    <a:pt x="981" y="490"/>
                  </a:cubicBezTo>
                  <a:cubicBezTo>
                    <a:pt x="981" y="220"/>
                    <a:pt x="763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1377;p34">
              <a:extLst>
                <a:ext uri="{FF2B5EF4-FFF2-40B4-BE49-F238E27FC236}">
                  <a16:creationId xmlns:a16="http://schemas.microsoft.com/office/drawing/2014/main" id="{D9441ED0-2670-59B8-38F5-0D375CECD7C7}"/>
                </a:ext>
              </a:extLst>
            </p:cNvPr>
            <p:cNvSpPr/>
            <p:nvPr/>
          </p:nvSpPr>
          <p:spPr>
            <a:xfrm>
              <a:off x="1579478" y="4596844"/>
              <a:ext cx="146685" cy="151470"/>
            </a:xfrm>
            <a:custGeom>
              <a:avLst/>
              <a:gdLst/>
              <a:ahLst/>
              <a:cxnLst/>
              <a:rect l="l" t="t" r="r" b="b"/>
              <a:pathLst>
                <a:path w="3556" h="3672" extrusionOk="0">
                  <a:moveTo>
                    <a:pt x="504" y="1"/>
                  </a:moveTo>
                  <a:cubicBezTo>
                    <a:pt x="196" y="1"/>
                    <a:pt x="0" y="584"/>
                    <a:pt x="107" y="874"/>
                  </a:cubicBezTo>
                  <a:cubicBezTo>
                    <a:pt x="226" y="1191"/>
                    <a:pt x="676" y="1340"/>
                    <a:pt x="1174" y="1712"/>
                  </a:cubicBezTo>
                  <a:cubicBezTo>
                    <a:pt x="1674" y="2084"/>
                    <a:pt x="1896" y="2327"/>
                    <a:pt x="1914" y="2700"/>
                  </a:cubicBezTo>
                  <a:cubicBezTo>
                    <a:pt x="1934" y="3072"/>
                    <a:pt x="2171" y="3552"/>
                    <a:pt x="2323" y="3610"/>
                  </a:cubicBezTo>
                  <a:cubicBezTo>
                    <a:pt x="2481" y="3666"/>
                    <a:pt x="2679" y="3672"/>
                    <a:pt x="2679" y="3672"/>
                  </a:cubicBezTo>
                  <a:cubicBezTo>
                    <a:pt x="3235" y="3432"/>
                    <a:pt x="3476" y="3119"/>
                    <a:pt x="3517" y="2670"/>
                  </a:cubicBezTo>
                  <a:cubicBezTo>
                    <a:pt x="3555" y="2218"/>
                    <a:pt x="3365" y="1522"/>
                    <a:pt x="3232" y="1163"/>
                  </a:cubicBezTo>
                  <a:cubicBezTo>
                    <a:pt x="3102" y="805"/>
                    <a:pt x="2747" y="523"/>
                    <a:pt x="2407" y="370"/>
                  </a:cubicBezTo>
                  <a:cubicBezTo>
                    <a:pt x="2067" y="216"/>
                    <a:pt x="958" y="147"/>
                    <a:pt x="595" y="18"/>
                  </a:cubicBezTo>
                  <a:cubicBezTo>
                    <a:pt x="564" y="6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1378;p34">
              <a:extLst>
                <a:ext uri="{FF2B5EF4-FFF2-40B4-BE49-F238E27FC236}">
                  <a16:creationId xmlns:a16="http://schemas.microsoft.com/office/drawing/2014/main" id="{630714BA-4816-9BA5-670A-D71C4CF79A4D}"/>
                </a:ext>
              </a:extLst>
            </p:cNvPr>
            <p:cNvSpPr/>
            <p:nvPr/>
          </p:nvSpPr>
          <p:spPr>
            <a:xfrm>
              <a:off x="1534350" y="4687429"/>
              <a:ext cx="162401" cy="105270"/>
            </a:xfrm>
            <a:custGeom>
              <a:avLst/>
              <a:gdLst/>
              <a:ahLst/>
              <a:cxnLst/>
              <a:rect l="l" t="t" r="r" b="b"/>
              <a:pathLst>
                <a:path w="3937" h="2552" extrusionOk="0">
                  <a:moveTo>
                    <a:pt x="2076" y="1"/>
                  </a:moveTo>
                  <a:cubicBezTo>
                    <a:pt x="1618" y="1"/>
                    <a:pt x="1042" y="105"/>
                    <a:pt x="710" y="105"/>
                  </a:cubicBezTo>
                  <a:cubicBezTo>
                    <a:pt x="693" y="105"/>
                    <a:pt x="676" y="105"/>
                    <a:pt x="661" y="104"/>
                  </a:cubicBezTo>
                  <a:cubicBezTo>
                    <a:pt x="655" y="104"/>
                    <a:pt x="649" y="104"/>
                    <a:pt x="643" y="104"/>
                  </a:cubicBezTo>
                  <a:cubicBezTo>
                    <a:pt x="194" y="104"/>
                    <a:pt x="1" y="729"/>
                    <a:pt x="136" y="1006"/>
                  </a:cubicBezTo>
                  <a:cubicBezTo>
                    <a:pt x="275" y="1287"/>
                    <a:pt x="926" y="1512"/>
                    <a:pt x="1221" y="1525"/>
                  </a:cubicBezTo>
                  <a:cubicBezTo>
                    <a:pt x="1516" y="1539"/>
                    <a:pt x="2136" y="1842"/>
                    <a:pt x="2361" y="2037"/>
                  </a:cubicBezTo>
                  <a:cubicBezTo>
                    <a:pt x="2557" y="2210"/>
                    <a:pt x="2978" y="2551"/>
                    <a:pt x="3210" y="2551"/>
                  </a:cubicBezTo>
                  <a:cubicBezTo>
                    <a:pt x="3243" y="2551"/>
                    <a:pt x="3272" y="2544"/>
                    <a:pt x="3296" y="2529"/>
                  </a:cubicBezTo>
                  <a:cubicBezTo>
                    <a:pt x="3755" y="2177"/>
                    <a:pt x="3937" y="1514"/>
                    <a:pt x="3901" y="1281"/>
                  </a:cubicBezTo>
                  <a:cubicBezTo>
                    <a:pt x="3866" y="1048"/>
                    <a:pt x="3014" y="291"/>
                    <a:pt x="2591" y="83"/>
                  </a:cubicBezTo>
                  <a:cubicBezTo>
                    <a:pt x="2465" y="22"/>
                    <a:pt x="2282" y="1"/>
                    <a:pt x="2076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1379;p34">
              <a:extLst>
                <a:ext uri="{FF2B5EF4-FFF2-40B4-BE49-F238E27FC236}">
                  <a16:creationId xmlns:a16="http://schemas.microsoft.com/office/drawing/2014/main" id="{CA6321E6-FD02-7FF6-B745-C7DBFE8001A0}"/>
                </a:ext>
              </a:extLst>
            </p:cNvPr>
            <p:cNvSpPr/>
            <p:nvPr/>
          </p:nvSpPr>
          <p:spPr>
            <a:xfrm>
              <a:off x="1489181" y="4778880"/>
              <a:ext cx="149366" cy="87203"/>
            </a:xfrm>
            <a:custGeom>
              <a:avLst/>
              <a:gdLst/>
              <a:ahLst/>
              <a:cxnLst/>
              <a:rect l="l" t="t" r="r" b="b"/>
              <a:pathLst>
                <a:path w="3621" h="2114" extrusionOk="0">
                  <a:moveTo>
                    <a:pt x="920" y="1"/>
                  </a:moveTo>
                  <a:cubicBezTo>
                    <a:pt x="636" y="1"/>
                    <a:pt x="246" y="429"/>
                    <a:pt x="130" y="846"/>
                  </a:cubicBezTo>
                  <a:cubicBezTo>
                    <a:pt x="1" y="1316"/>
                    <a:pt x="628" y="1665"/>
                    <a:pt x="1035" y="1784"/>
                  </a:cubicBezTo>
                  <a:cubicBezTo>
                    <a:pt x="1369" y="1880"/>
                    <a:pt x="2223" y="2114"/>
                    <a:pt x="2710" y="2114"/>
                  </a:cubicBezTo>
                  <a:cubicBezTo>
                    <a:pt x="2817" y="2114"/>
                    <a:pt x="2907" y="2102"/>
                    <a:pt x="2969" y="2076"/>
                  </a:cubicBezTo>
                  <a:cubicBezTo>
                    <a:pt x="3312" y="1929"/>
                    <a:pt x="3621" y="1114"/>
                    <a:pt x="3526" y="695"/>
                  </a:cubicBezTo>
                  <a:cubicBezTo>
                    <a:pt x="3526" y="695"/>
                    <a:pt x="1308" y="157"/>
                    <a:pt x="1025" y="23"/>
                  </a:cubicBezTo>
                  <a:cubicBezTo>
                    <a:pt x="992" y="8"/>
                    <a:pt x="957" y="1"/>
                    <a:pt x="920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1380;p34">
              <a:extLst>
                <a:ext uri="{FF2B5EF4-FFF2-40B4-BE49-F238E27FC236}">
                  <a16:creationId xmlns:a16="http://schemas.microsoft.com/office/drawing/2014/main" id="{B6D4A465-5050-1A73-DB7E-A62C7D96E794}"/>
                </a:ext>
              </a:extLst>
            </p:cNvPr>
            <p:cNvSpPr/>
            <p:nvPr/>
          </p:nvSpPr>
          <p:spPr>
            <a:xfrm>
              <a:off x="1516076" y="4733835"/>
              <a:ext cx="162236" cy="87203"/>
            </a:xfrm>
            <a:custGeom>
              <a:avLst/>
              <a:gdLst/>
              <a:ahLst/>
              <a:cxnLst/>
              <a:rect l="l" t="t" r="r" b="b"/>
              <a:pathLst>
                <a:path w="3933" h="2114" extrusionOk="0">
                  <a:moveTo>
                    <a:pt x="722" y="0"/>
                  </a:moveTo>
                  <a:cubicBezTo>
                    <a:pt x="429" y="0"/>
                    <a:pt x="56" y="481"/>
                    <a:pt x="29" y="734"/>
                  </a:cubicBezTo>
                  <a:cubicBezTo>
                    <a:pt x="0" y="997"/>
                    <a:pt x="593" y="1599"/>
                    <a:pt x="936" y="1730"/>
                  </a:cubicBezTo>
                  <a:cubicBezTo>
                    <a:pt x="1242" y="1850"/>
                    <a:pt x="2393" y="2113"/>
                    <a:pt x="2957" y="2113"/>
                  </a:cubicBezTo>
                  <a:cubicBezTo>
                    <a:pt x="3019" y="2113"/>
                    <a:pt x="3075" y="2110"/>
                    <a:pt x="3121" y="2103"/>
                  </a:cubicBezTo>
                  <a:cubicBezTo>
                    <a:pt x="3582" y="2031"/>
                    <a:pt x="3932" y="1129"/>
                    <a:pt x="3777" y="753"/>
                  </a:cubicBezTo>
                  <a:cubicBezTo>
                    <a:pt x="3777" y="753"/>
                    <a:pt x="2080" y="418"/>
                    <a:pt x="1741" y="324"/>
                  </a:cubicBezTo>
                  <a:cubicBezTo>
                    <a:pt x="1401" y="226"/>
                    <a:pt x="1051" y="40"/>
                    <a:pt x="754" y="2"/>
                  </a:cubicBezTo>
                  <a:cubicBezTo>
                    <a:pt x="743" y="1"/>
                    <a:pt x="733" y="0"/>
                    <a:pt x="722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1381;p34">
              <a:extLst>
                <a:ext uri="{FF2B5EF4-FFF2-40B4-BE49-F238E27FC236}">
                  <a16:creationId xmlns:a16="http://schemas.microsoft.com/office/drawing/2014/main" id="{853BE51A-7F75-0874-CFC6-658E41FB8CF6}"/>
                </a:ext>
              </a:extLst>
            </p:cNvPr>
            <p:cNvSpPr/>
            <p:nvPr/>
          </p:nvSpPr>
          <p:spPr>
            <a:xfrm>
              <a:off x="1545364" y="4731154"/>
              <a:ext cx="124699" cy="57214"/>
            </a:xfrm>
            <a:custGeom>
              <a:avLst/>
              <a:gdLst/>
              <a:ahLst/>
              <a:cxnLst/>
              <a:rect l="l" t="t" r="r" b="b"/>
              <a:pathLst>
                <a:path w="3023" h="1387" extrusionOk="0">
                  <a:moveTo>
                    <a:pt x="1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4" y="4"/>
                    <a:pt x="1385" y="6"/>
                    <a:pt x="1735" y="22"/>
                  </a:cubicBezTo>
                  <a:cubicBezTo>
                    <a:pt x="2112" y="39"/>
                    <a:pt x="2702" y="617"/>
                    <a:pt x="2816" y="734"/>
                  </a:cubicBezTo>
                  <a:cubicBezTo>
                    <a:pt x="2898" y="815"/>
                    <a:pt x="2954" y="928"/>
                    <a:pt x="2987" y="1072"/>
                  </a:cubicBezTo>
                  <a:cubicBezTo>
                    <a:pt x="3011" y="1163"/>
                    <a:pt x="3021" y="1271"/>
                    <a:pt x="3022" y="1386"/>
                  </a:cubicBezTo>
                  <a:cubicBezTo>
                    <a:pt x="3022" y="1271"/>
                    <a:pt x="3012" y="1165"/>
                    <a:pt x="2988" y="1069"/>
                  </a:cubicBezTo>
                  <a:cubicBezTo>
                    <a:pt x="2956" y="926"/>
                    <a:pt x="2899" y="812"/>
                    <a:pt x="2817" y="730"/>
                  </a:cubicBezTo>
                  <a:cubicBezTo>
                    <a:pt x="2703" y="615"/>
                    <a:pt x="2112" y="36"/>
                    <a:pt x="1735" y="18"/>
                  </a:cubicBezTo>
                  <a:cubicBezTo>
                    <a:pt x="1385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1382;p34">
              <a:extLst>
                <a:ext uri="{FF2B5EF4-FFF2-40B4-BE49-F238E27FC236}">
                  <a16:creationId xmlns:a16="http://schemas.microsoft.com/office/drawing/2014/main" id="{62C6E270-2DB3-902C-4EC6-D005D1F2727D}"/>
                </a:ext>
              </a:extLst>
            </p:cNvPr>
            <p:cNvSpPr/>
            <p:nvPr/>
          </p:nvSpPr>
          <p:spPr>
            <a:xfrm>
              <a:off x="1522470" y="4781396"/>
              <a:ext cx="110633" cy="38197"/>
            </a:xfrm>
            <a:custGeom>
              <a:avLst/>
              <a:gdLst/>
              <a:ahLst/>
              <a:cxnLst/>
              <a:rect l="l" t="t" r="r" b="b"/>
              <a:pathLst>
                <a:path w="2682" h="926" extrusionOk="0">
                  <a:moveTo>
                    <a:pt x="2" y="0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15" y="5"/>
                    <a:pt x="1204" y="38"/>
                    <a:pt x="1531" y="102"/>
                  </a:cubicBezTo>
                  <a:cubicBezTo>
                    <a:pt x="1866" y="167"/>
                    <a:pt x="2223" y="380"/>
                    <a:pt x="2371" y="500"/>
                  </a:cubicBezTo>
                  <a:cubicBezTo>
                    <a:pt x="2517" y="618"/>
                    <a:pt x="2644" y="841"/>
                    <a:pt x="2681" y="926"/>
                  </a:cubicBezTo>
                  <a:cubicBezTo>
                    <a:pt x="2649" y="838"/>
                    <a:pt x="2519" y="617"/>
                    <a:pt x="2372" y="497"/>
                  </a:cubicBezTo>
                  <a:cubicBezTo>
                    <a:pt x="2224" y="377"/>
                    <a:pt x="1864" y="163"/>
                    <a:pt x="1531" y="98"/>
                  </a:cubicBezTo>
                  <a:cubicBezTo>
                    <a:pt x="1204" y="34"/>
                    <a:pt x="15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1383;p34">
              <a:extLst>
                <a:ext uri="{FF2B5EF4-FFF2-40B4-BE49-F238E27FC236}">
                  <a16:creationId xmlns:a16="http://schemas.microsoft.com/office/drawing/2014/main" id="{24A2303A-6B85-AFBE-95FC-B0E93F7B6BFC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1384;p34">
              <a:extLst>
                <a:ext uri="{FF2B5EF4-FFF2-40B4-BE49-F238E27FC236}">
                  <a16:creationId xmlns:a16="http://schemas.microsoft.com/office/drawing/2014/main" id="{C0797FB2-2337-1917-3214-C5E930AABB2D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1385;p34">
              <a:extLst>
                <a:ext uri="{FF2B5EF4-FFF2-40B4-BE49-F238E27FC236}">
                  <a16:creationId xmlns:a16="http://schemas.microsoft.com/office/drawing/2014/main" id="{8E7D5C03-3C94-B7F5-2F31-18246E926F1D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1386;p34">
              <a:extLst>
                <a:ext uri="{FF2B5EF4-FFF2-40B4-BE49-F238E27FC236}">
                  <a16:creationId xmlns:a16="http://schemas.microsoft.com/office/drawing/2014/main" id="{B1F27E4A-E720-BD12-7629-1B8187C2FA13}"/>
                </a:ext>
              </a:extLst>
            </p:cNvPr>
            <p:cNvSpPr/>
            <p:nvPr/>
          </p:nvSpPr>
          <p:spPr>
            <a:xfrm>
              <a:off x="1659420" y="4700711"/>
              <a:ext cx="36176" cy="43931"/>
            </a:xfrm>
            <a:custGeom>
              <a:avLst/>
              <a:gdLst/>
              <a:ahLst/>
              <a:cxnLst/>
              <a:rect l="l" t="t" r="r" b="b"/>
              <a:pathLst>
                <a:path w="877" h="1065" extrusionOk="0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107" y="39"/>
                    <a:pt x="242" y="100"/>
                  </a:cubicBezTo>
                  <a:cubicBezTo>
                    <a:pt x="466" y="203"/>
                    <a:pt x="594" y="296"/>
                    <a:pt x="665" y="356"/>
                  </a:cubicBezTo>
                  <a:cubicBezTo>
                    <a:pt x="765" y="443"/>
                    <a:pt x="828" y="565"/>
                    <a:pt x="854" y="723"/>
                  </a:cubicBezTo>
                  <a:cubicBezTo>
                    <a:pt x="874" y="853"/>
                    <a:pt x="864" y="972"/>
                    <a:pt x="858" y="1044"/>
                  </a:cubicBezTo>
                  <a:lnTo>
                    <a:pt x="858" y="1065"/>
                  </a:lnTo>
                  <a:cubicBezTo>
                    <a:pt x="861" y="1058"/>
                    <a:pt x="861" y="1051"/>
                    <a:pt x="862" y="1044"/>
                  </a:cubicBezTo>
                  <a:cubicBezTo>
                    <a:pt x="868" y="972"/>
                    <a:pt x="876" y="852"/>
                    <a:pt x="855" y="723"/>
                  </a:cubicBezTo>
                  <a:cubicBezTo>
                    <a:pt x="831" y="564"/>
                    <a:pt x="768" y="441"/>
                    <a:pt x="666" y="354"/>
                  </a:cubicBezTo>
                  <a:cubicBezTo>
                    <a:pt x="539" y="245"/>
                    <a:pt x="367" y="155"/>
                    <a:pt x="243" y="98"/>
                  </a:cubicBezTo>
                  <a:cubicBezTo>
                    <a:pt x="109" y="36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62" name="Text Box 43">
            <a:extLst>
              <a:ext uri="{FF2B5EF4-FFF2-40B4-BE49-F238E27FC236}">
                <a16:creationId xmlns:a16="http://schemas.microsoft.com/office/drawing/2014/main" id="{F6AE7986-AD70-B2B5-754D-BA47D782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771" y="1139255"/>
            <a:ext cx="621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lnSpc>
                <a:spcPct val="150000"/>
              </a:lnSpc>
              <a:buClrTx/>
              <a:defRPr sz="2100" b="1" kern="1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Ethylic alcohol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natri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mẫu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natri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tan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bọt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thoát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DFE3DB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780;p36">
            <a:extLst>
              <a:ext uri="{FF2B5EF4-FFF2-40B4-BE49-F238E27FC236}">
                <a16:creationId xmlns:a16="http://schemas.microsoft.com/office/drawing/2014/main" id="{C1B13C48-94B6-543B-6E3E-22C99CAFFF20}"/>
              </a:ext>
            </a:extLst>
          </p:cNvPr>
          <p:cNvSpPr txBox="1">
            <a:spLocks/>
          </p:cNvSpPr>
          <p:nvPr/>
        </p:nvSpPr>
        <p:spPr>
          <a:xfrm>
            <a:off x="827438" y="684333"/>
            <a:ext cx="4378763" cy="3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algn="l"/>
            <a:r>
              <a:rPr lang="en-US" sz="2000" dirty="0">
                <a:solidFill>
                  <a:srgbClr val="2B0759"/>
                </a:solidFill>
              </a:rPr>
              <a:t>III.2. </a:t>
            </a:r>
            <a:r>
              <a:rPr lang="en-US" sz="2000" dirty="0" err="1">
                <a:solidFill>
                  <a:srgbClr val="2B0759"/>
                </a:solidFill>
              </a:rPr>
              <a:t>Phản</a:t>
            </a:r>
            <a:r>
              <a:rPr lang="en-US" sz="2000" dirty="0">
                <a:solidFill>
                  <a:srgbClr val="2B0759"/>
                </a:solidFill>
              </a:rPr>
              <a:t> </a:t>
            </a:r>
            <a:r>
              <a:rPr lang="en-US" sz="2000" dirty="0" err="1">
                <a:solidFill>
                  <a:srgbClr val="2B0759"/>
                </a:solidFill>
              </a:rPr>
              <a:t>ứng</a:t>
            </a:r>
            <a:r>
              <a:rPr lang="en-US" sz="2000" dirty="0">
                <a:solidFill>
                  <a:srgbClr val="2B0759"/>
                </a:solidFill>
              </a:rPr>
              <a:t> </a:t>
            </a:r>
            <a:r>
              <a:rPr lang="en-US" sz="2000" dirty="0" err="1">
                <a:solidFill>
                  <a:srgbClr val="2B0759"/>
                </a:solidFill>
              </a:rPr>
              <a:t>với</a:t>
            </a:r>
            <a:r>
              <a:rPr lang="en-US" sz="2000" dirty="0">
                <a:solidFill>
                  <a:srgbClr val="2B0759"/>
                </a:solidFill>
              </a:rPr>
              <a:t> sodium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354F25-65EC-5AEB-9181-4DECCB8CBB1F}"/>
              </a:ext>
            </a:extLst>
          </p:cNvPr>
          <p:cNvGrpSpPr/>
          <p:nvPr/>
        </p:nvGrpSpPr>
        <p:grpSpPr>
          <a:xfrm>
            <a:off x="456344" y="658499"/>
            <a:ext cx="390575" cy="390575"/>
            <a:chOff x="6617866" y="1385649"/>
            <a:chExt cx="1126751" cy="112675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B15B5CA-31A5-F9C0-E9DB-BCEAF75D9CE7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25" name="Google Shape;3988;p69">
              <a:extLst>
                <a:ext uri="{FF2B5EF4-FFF2-40B4-BE49-F238E27FC236}">
                  <a16:creationId xmlns:a16="http://schemas.microsoft.com/office/drawing/2014/main" id="{C2E1FC52-C135-CE6C-4B47-1A01C841606A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107" name="Google Shape;3989;p69">
                <a:extLst>
                  <a:ext uri="{FF2B5EF4-FFF2-40B4-BE49-F238E27FC236}">
                    <a16:creationId xmlns:a16="http://schemas.microsoft.com/office/drawing/2014/main" id="{1DE702C6-DC54-AB28-A1B0-8E4F0D4E442E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3990;p69">
                <a:extLst>
                  <a:ext uri="{FF2B5EF4-FFF2-40B4-BE49-F238E27FC236}">
                    <a16:creationId xmlns:a16="http://schemas.microsoft.com/office/drawing/2014/main" id="{454F88F7-D1ED-2D2C-3E0F-CAAB05A9F3C3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3991;p69">
                <a:extLst>
                  <a:ext uri="{FF2B5EF4-FFF2-40B4-BE49-F238E27FC236}">
                    <a16:creationId xmlns:a16="http://schemas.microsoft.com/office/drawing/2014/main" id="{A9FAC0F8-3879-E951-A90B-46AE4FF65D74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3992;p69">
                <a:extLst>
                  <a:ext uri="{FF2B5EF4-FFF2-40B4-BE49-F238E27FC236}">
                    <a16:creationId xmlns:a16="http://schemas.microsoft.com/office/drawing/2014/main" id="{23BD9250-80B7-CD57-B1E0-8547A514447D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3993;p69">
                <a:extLst>
                  <a:ext uri="{FF2B5EF4-FFF2-40B4-BE49-F238E27FC236}">
                    <a16:creationId xmlns:a16="http://schemas.microsoft.com/office/drawing/2014/main" id="{1F522A4C-6303-9FC7-61F4-99C708C98EE3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3994;p69">
                <a:extLst>
                  <a:ext uri="{FF2B5EF4-FFF2-40B4-BE49-F238E27FC236}">
                    <a16:creationId xmlns:a16="http://schemas.microsoft.com/office/drawing/2014/main" id="{C6662B18-94DB-C6FD-6CDC-608C28963932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3995;p69">
                <a:extLst>
                  <a:ext uri="{FF2B5EF4-FFF2-40B4-BE49-F238E27FC236}">
                    <a16:creationId xmlns:a16="http://schemas.microsoft.com/office/drawing/2014/main" id="{22F29AC1-4E04-CA3B-1DE4-C654FC1CEAED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" name="Google Shape;3996;p69">
                <a:extLst>
                  <a:ext uri="{FF2B5EF4-FFF2-40B4-BE49-F238E27FC236}">
                    <a16:creationId xmlns:a16="http://schemas.microsoft.com/office/drawing/2014/main" id="{E785AACC-A6D8-6559-5353-B471BA37B7B6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171" name="Google Shape;3997;p69">
                  <a:extLst>
                    <a:ext uri="{FF2B5EF4-FFF2-40B4-BE49-F238E27FC236}">
                      <a16:creationId xmlns:a16="http://schemas.microsoft.com/office/drawing/2014/main" id="{F4F8F237-7C54-4747-2DAA-42FCC550DDA4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3998;p69">
                  <a:extLst>
                    <a:ext uri="{FF2B5EF4-FFF2-40B4-BE49-F238E27FC236}">
                      <a16:creationId xmlns:a16="http://schemas.microsoft.com/office/drawing/2014/main" id="{5C4AF63F-53FA-FF37-BDCF-B727AA4BBF0F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3999;p69">
                  <a:extLst>
                    <a:ext uri="{FF2B5EF4-FFF2-40B4-BE49-F238E27FC236}">
                      <a16:creationId xmlns:a16="http://schemas.microsoft.com/office/drawing/2014/main" id="{F4C30946-00C1-6448-10E4-5575E0ED8825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6" name="Google Shape;4000;p69">
                <a:extLst>
                  <a:ext uri="{FF2B5EF4-FFF2-40B4-BE49-F238E27FC236}">
                    <a16:creationId xmlns:a16="http://schemas.microsoft.com/office/drawing/2014/main" id="{2A98D4B0-26D6-AB54-D598-11EE600512FA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4001;p69">
                <a:extLst>
                  <a:ext uri="{FF2B5EF4-FFF2-40B4-BE49-F238E27FC236}">
                    <a16:creationId xmlns:a16="http://schemas.microsoft.com/office/drawing/2014/main" id="{DE391D19-7E76-7AEB-E127-5969A681E08F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002;p69">
                <a:extLst>
                  <a:ext uri="{FF2B5EF4-FFF2-40B4-BE49-F238E27FC236}">
                    <a16:creationId xmlns:a16="http://schemas.microsoft.com/office/drawing/2014/main" id="{73B3C67E-2AD5-5A16-3594-70E1A3F305E1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003;p69">
                <a:extLst>
                  <a:ext uri="{FF2B5EF4-FFF2-40B4-BE49-F238E27FC236}">
                    <a16:creationId xmlns:a16="http://schemas.microsoft.com/office/drawing/2014/main" id="{27289F92-9FCB-4BB3-4EAA-81AAC9BFEFEC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004;p69">
                <a:extLst>
                  <a:ext uri="{FF2B5EF4-FFF2-40B4-BE49-F238E27FC236}">
                    <a16:creationId xmlns:a16="http://schemas.microsoft.com/office/drawing/2014/main" id="{0ADF10C0-20FA-A80D-98F4-747EF220B587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005;p69">
                <a:extLst>
                  <a:ext uri="{FF2B5EF4-FFF2-40B4-BE49-F238E27FC236}">
                    <a16:creationId xmlns:a16="http://schemas.microsoft.com/office/drawing/2014/main" id="{F14033E0-B4B4-440F-BB76-E77DAE10B5D9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4006;p69">
                <a:extLst>
                  <a:ext uri="{FF2B5EF4-FFF2-40B4-BE49-F238E27FC236}">
                    <a16:creationId xmlns:a16="http://schemas.microsoft.com/office/drawing/2014/main" id="{3173C53A-3A94-2CCF-4EC3-4588384ECFA8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169" name="Google Shape;4007;p69">
                  <a:extLst>
                    <a:ext uri="{FF2B5EF4-FFF2-40B4-BE49-F238E27FC236}">
                      <a16:creationId xmlns:a16="http://schemas.microsoft.com/office/drawing/2014/main" id="{5095E16E-20FA-1AEA-9EF6-AB1CBCC26E62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4008;p69">
                  <a:extLst>
                    <a:ext uri="{FF2B5EF4-FFF2-40B4-BE49-F238E27FC236}">
                      <a16:creationId xmlns:a16="http://schemas.microsoft.com/office/drawing/2014/main" id="{5FBB4376-19B0-8F2E-72FF-1CF6E1693DA9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174" name="Picture 173" descr="Flask ">
            <a:extLst>
              <a:ext uri="{FF2B5EF4-FFF2-40B4-BE49-F238E27FC236}">
                <a16:creationId xmlns:a16="http://schemas.microsoft.com/office/drawing/2014/main" id="{2E27044D-4F91-19F7-A1A6-98C2C820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3" y="1206613"/>
            <a:ext cx="420170" cy="4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 Box 43">
            <a:extLst>
              <a:ext uri="{FF2B5EF4-FFF2-40B4-BE49-F238E27FC236}">
                <a16:creationId xmlns:a16="http://schemas.microsoft.com/office/drawing/2014/main" id="{25596B6A-F0A3-7F2E-9362-0EDD698D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558" y="2056288"/>
            <a:ext cx="509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rgbClr val="DFE3DB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Kim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(Na, K)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H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–OH</a:t>
            </a:r>
            <a:endParaRPr lang="en-US" altLang="zh-TW" dirty="0"/>
          </a:p>
        </p:txBody>
      </p:sp>
      <p:pic>
        <p:nvPicPr>
          <p:cNvPr id="176" name="Picture 175" descr="Flask ">
            <a:extLst>
              <a:ext uri="{FF2B5EF4-FFF2-40B4-BE49-F238E27FC236}">
                <a16:creationId xmlns:a16="http://schemas.microsoft.com/office/drawing/2014/main" id="{3C8C30A0-3942-3654-7CAD-ADE3CFB7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0" y="2034338"/>
            <a:ext cx="420170" cy="4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4D35EF58-C543-CBB1-8625-27430D9A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0" y="1630034"/>
            <a:ext cx="2260169" cy="231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 Box 43">
                <a:extLst>
                  <a:ext uri="{FF2B5EF4-FFF2-40B4-BE49-F238E27FC236}">
                    <a16:creationId xmlns:a16="http://schemas.microsoft.com/office/drawing/2014/main" id="{FE25EA2E-73F2-75A9-0870-EA6449D78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7291" y="3073316"/>
                <a:ext cx="58795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2C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5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OH + 2Na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   </m:t>
                        </m:r>
                      </m:e>
                    </m:groupCh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2C</a:t>
                </a:r>
                <a:r>
                  <a:rPr lang="en-US" sz="28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sz="2800" dirty="0">
                    <a:solidFill>
                      <a:srgbClr val="C00000"/>
                    </a:solidFill>
                  </a:rPr>
                  <a:t>H</a:t>
                </a:r>
                <a:r>
                  <a:rPr lang="en-US" sz="2800" baseline="-25000" dirty="0">
                    <a:solidFill>
                      <a:srgbClr val="C00000"/>
                    </a:solidFill>
                  </a:rPr>
                  <a:t>5</a:t>
                </a:r>
                <a:r>
                  <a:rPr lang="en-US" sz="2800" dirty="0">
                    <a:solidFill>
                      <a:srgbClr val="C00000"/>
                    </a:solidFill>
                  </a:rPr>
                  <a:t>ONa 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+ 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endParaRPr kumimoji="0" lang="en-US" altLang="zh-TW" sz="28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177" name="Text Box 43">
                <a:extLst>
                  <a:ext uri="{FF2B5EF4-FFF2-40B4-BE49-F238E27FC236}">
                    <a16:creationId xmlns:a16="http://schemas.microsoft.com/office/drawing/2014/main" id="{FE25EA2E-73F2-75A9-0870-EA6449D78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7291" y="3073316"/>
                <a:ext cx="5879576" cy="523220"/>
              </a:xfrm>
              <a:prstGeom prst="rect">
                <a:avLst/>
              </a:prstGeom>
              <a:blipFill>
                <a:blip r:embed="rId4"/>
                <a:stretch>
                  <a:fillRect l="-217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4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75" grpId="0"/>
      <p:bldP spid="1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8" name="Google Shape;1478;p34"/>
          <p:cNvGrpSpPr/>
          <p:nvPr/>
        </p:nvGrpSpPr>
        <p:grpSpPr>
          <a:xfrm>
            <a:off x="666963" y="819066"/>
            <a:ext cx="3680573" cy="3509959"/>
            <a:chOff x="770984" y="855575"/>
            <a:chExt cx="3571638" cy="3406073"/>
          </a:xfrm>
        </p:grpSpPr>
        <p:sp>
          <p:nvSpPr>
            <p:cNvPr id="1479" name="Google Shape;1479;p34"/>
            <p:cNvSpPr/>
            <p:nvPr/>
          </p:nvSpPr>
          <p:spPr>
            <a:xfrm>
              <a:off x="770984" y="4027916"/>
              <a:ext cx="3571638" cy="233733"/>
            </a:xfrm>
            <a:custGeom>
              <a:avLst/>
              <a:gdLst/>
              <a:ahLst/>
              <a:cxnLst/>
              <a:rect l="l" t="t" r="r" b="b"/>
              <a:pathLst>
                <a:path w="2886172" h="233733" extrusionOk="0">
                  <a:moveTo>
                    <a:pt x="2886172" y="116867"/>
                  </a:moveTo>
                  <a:cubicBezTo>
                    <a:pt x="2886172" y="181410"/>
                    <a:pt x="2240081" y="233733"/>
                    <a:pt x="1443086" y="233733"/>
                  </a:cubicBezTo>
                  <a:cubicBezTo>
                    <a:pt x="646092" y="233733"/>
                    <a:pt x="0" y="181410"/>
                    <a:pt x="0" y="116867"/>
                  </a:cubicBezTo>
                  <a:cubicBezTo>
                    <a:pt x="0" y="52323"/>
                    <a:pt x="646092" y="0"/>
                    <a:pt x="1443086" y="0"/>
                  </a:cubicBezTo>
                  <a:cubicBezTo>
                    <a:pt x="2240081" y="0"/>
                    <a:pt x="2886172" y="52323"/>
                    <a:pt x="2886172" y="116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0" name="Google Shape;1480;p34"/>
            <p:cNvGrpSpPr/>
            <p:nvPr/>
          </p:nvGrpSpPr>
          <p:grpSpPr>
            <a:xfrm>
              <a:off x="3116514" y="2871374"/>
              <a:ext cx="1034886" cy="1263597"/>
              <a:chOff x="3116514" y="2871374"/>
              <a:chExt cx="1034886" cy="1263597"/>
            </a:xfrm>
          </p:grpSpPr>
          <p:sp>
            <p:nvSpPr>
              <p:cNvPr id="1481" name="Google Shape;1481;p34"/>
              <p:cNvSpPr/>
              <p:nvPr/>
            </p:nvSpPr>
            <p:spPr>
              <a:xfrm rot="11161">
                <a:off x="3177330" y="3015042"/>
                <a:ext cx="909433" cy="1118456"/>
              </a:xfrm>
              <a:custGeom>
                <a:avLst/>
                <a:gdLst/>
                <a:ahLst/>
                <a:cxnLst/>
                <a:rect l="l" t="t" r="r" b="b"/>
                <a:pathLst>
                  <a:path w="590538" h="726266" extrusionOk="0">
                    <a:moveTo>
                      <a:pt x="0" y="892"/>
                    </a:moveTo>
                    <a:lnTo>
                      <a:pt x="590538" y="892"/>
                    </a:lnTo>
                    <a:lnTo>
                      <a:pt x="590538" y="892"/>
                    </a:lnTo>
                    <a:lnTo>
                      <a:pt x="590538" y="682923"/>
                    </a:lnTo>
                    <a:cubicBezTo>
                      <a:pt x="590538" y="707354"/>
                      <a:pt x="570733" y="727159"/>
                      <a:pt x="546302" y="727159"/>
                    </a:cubicBezTo>
                    <a:lnTo>
                      <a:pt x="44236" y="727159"/>
                    </a:lnTo>
                    <a:cubicBezTo>
                      <a:pt x="19805" y="727159"/>
                      <a:pt x="0" y="707354"/>
                      <a:pt x="0" y="682923"/>
                    </a:cubicBezTo>
                    <a:lnTo>
                      <a:pt x="0" y="892"/>
                    </a:lnTo>
                    <a:lnTo>
                      <a:pt x="0" y="89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34"/>
              <p:cNvSpPr/>
              <p:nvPr/>
            </p:nvSpPr>
            <p:spPr>
              <a:xfrm>
                <a:off x="3223982" y="3013642"/>
                <a:ext cx="818142" cy="1073221"/>
              </a:xfrm>
              <a:custGeom>
                <a:avLst/>
                <a:gdLst/>
                <a:ahLst/>
                <a:cxnLst/>
                <a:rect l="l" t="t" r="r" b="b"/>
                <a:pathLst>
                  <a:path w="531261" h="696897" extrusionOk="0">
                    <a:moveTo>
                      <a:pt x="27612" y="697029"/>
                    </a:moveTo>
                    <a:cubicBezTo>
                      <a:pt x="12345" y="696986"/>
                      <a:pt x="-8" y="684594"/>
                      <a:pt x="0" y="669326"/>
                    </a:cubicBezTo>
                    <a:lnTo>
                      <a:pt x="1070" y="892"/>
                    </a:lnTo>
                    <a:lnTo>
                      <a:pt x="531262" y="1740"/>
                    </a:lnTo>
                    <a:lnTo>
                      <a:pt x="530192" y="670175"/>
                    </a:lnTo>
                    <a:cubicBezTo>
                      <a:pt x="530150" y="685443"/>
                      <a:pt x="517757" y="697797"/>
                      <a:pt x="502489" y="6977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3" name="Google Shape;1483;p34"/>
              <p:cNvGrpSpPr/>
              <p:nvPr/>
            </p:nvGrpSpPr>
            <p:grpSpPr>
              <a:xfrm>
                <a:off x="3400828" y="3108854"/>
                <a:ext cx="449672" cy="252545"/>
                <a:chOff x="6671277" y="4938556"/>
                <a:chExt cx="291900" cy="163937"/>
              </a:xfrm>
            </p:grpSpPr>
            <p:grpSp>
              <p:nvGrpSpPr>
                <p:cNvPr id="1484" name="Google Shape;1484;p34"/>
                <p:cNvGrpSpPr/>
                <p:nvPr/>
              </p:nvGrpSpPr>
              <p:grpSpPr>
                <a:xfrm>
                  <a:off x="6919446" y="5051412"/>
                  <a:ext cx="43731" cy="43731"/>
                  <a:chOff x="6919446" y="5051412"/>
                  <a:chExt cx="43731" cy="43731"/>
                </a:xfrm>
              </p:grpSpPr>
              <p:grpSp>
                <p:nvGrpSpPr>
                  <p:cNvPr id="1485" name="Google Shape;1485;p34"/>
                  <p:cNvGrpSpPr/>
                  <p:nvPr/>
                </p:nvGrpSpPr>
                <p:grpSpPr>
                  <a:xfrm>
                    <a:off x="6919446" y="5051412"/>
                    <a:ext cx="43731" cy="43731"/>
                    <a:chOff x="6919446" y="5051412"/>
                    <a:chExt cx="43731" cy="43731"/>
                  </a:xfrm>
                </p:grpSpPr>
                <p:grpSp>
                  <p:nvGrpSpPr>
                    <p:cNvPr id="1486" name="Google Shape;1486;p34"/>
                    <p:cNvGrpSpPr/>
                    <p:nvPr/>
                  </p:nvGrpSpPr>
                  <p:grpSpPr>
                    <a:xfrm>
                      <a:off x="6919446" y="5051412"/>
                      <a:ext cx="43731" cy="43731"/>
                      <a:chOff x="6919446" y="5051412"/>
                      <a:chExt cx="43731" cy="43731"/>
                    </a:xfrm>
                  </p:grpSpPr>
                  <p:sp>
                    <p:nvSpPr>
                      <p:cNvPr id="1487" name="Google Shape;1487;p34"/>
                      <p:cNvSpPr/>
                      <p:nvPr/>
                    </p:nvSpPr>
                    <p:spPr>
                      <a:xfrm>
                        <a:off x="6919446" y="5051412"/>
                        <a:ext cx="43731" cy="437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31" h="43731" extrusionOk="0">
                            <a:moveTo>
                              <a:pt x="43652" y="20917"/>
                            </a:moveTo>
                            <a:cubicBezTo>
                              <a:pt x="44669" y="32950"/>
                              <a:pt x="35739" y="43528"/>
                              <a:pt x="23706" y="44544"/>
                            </a:cubicBezTo>
                            <a:cubicBezTo>
                              <a:pt x="11673" y="45561"/>
                              <a:pt x="1095" y="36630"/>
                              <a:pt x="79" y="24598"/>
                            </a:cubicBezTo>
                            <a:cubicBezTo>
                              <a:pt x="-938" y="12565"/>
                              <a:pt x="7993" y="1987"/>
                              <a:pt x="20025" y="971"/>
                            </a:cubicBezTo>
                            <a:cubicBezTo>
                              <a:pt x="32058" y="-45"/>
                              <a:pt x="42636" y="8885"/>
                              <a:pt x="43652" y="2091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88" name="Google Shape;1488;p34"/>
                      <p:cNvSpPr/>
                      <p:nvPr/>
                    </p:nvSpPr>
                    <p:spPr>
                      <a:xfrm>
                        <a:off x="6926904" y="5052530"/>
                        <a:ext cx="36271" cy="425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271" h="42584" extrusionOk="0">
                            <a:moveTo>
                              <a:pt x="21293" y="892"/>
                            </a:moveTo>
                            <a:cubicBezTo>
                              <a:pt x="30362" y="8844"/>
                              <a:pt x="31268" y="22642"/>
                              <a:pt x="23316" y="31712"/>
                            </a:cubicBezTo>
                            <a:cubicBezTo>
                              <a:pt x="17524" y="38318"/>
                              <a:pt x="8337" y="40810"/>
                              <a:pt x="0" y="38036"/>
                            </a:cubicBezTo>
                            <a:cubicBezTo>
                              <a:pt x="9061" y="46003"/>
                              <a:pt x="22864" y="45116"/>
                              <a:pt x="30831" y="36055"/>
                            </a:cubicBezTo>
                            <a:cubicBezTo>
                              <a:pt x="38798" y="26995"/>
                              <a:pt x="37911" y="13191"/>
                              <a:pt x="28850" y="5224"/>
                            </a:cubicBezTo>
                            <a:cubicBezTo>
                              <a:pt x="26647" y="3287"/>
                              <a:pt x="24077" y="1814"/>
                              <a:pt x="2129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489" name="Google Shape;1489;p34"/>
                    <p:cNvSpPr/>
                    <p:nvPr/>
                  </p:nvSpPr>
                  <p:spPr>
                    <a:xfrm>
                      <a:off x="6923371" y="5056893"/>
                      <a:ext cx="18857" cy="242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57" h="24221" extrusionOk="0">
                          <a:moveTo>
                            <a:pt x="17137" y="16625"/>
                          </a:moveTo>
                          <a:cubicBezTo>
                            <a:pt x="14139" y="23006"/>
                            <a:pt x="8256" y="26556"/>
                            <a:pt x="4000" y="24556"/>
                          </a:cubicBezTo>
                          <a:cubicBezTo>
                            <a:pt x="-257" y="22555"/>
                            <a:pt x="-1277" y="15761"/>
                            <a:pt x="1721" y="9381"/>
                          </a:cubicBezTo>
                          <a:cubicBezTo>
                            <a:pt x="4719" y="2999"/>
                            <a:pt x="10601" y="-551"/>
                            <a:pt x="14858" y="1450"/>
                          </a:cubicBezTo>
                          <a:cubicBezTo>
                            <a:pt x="19115" y="3451"/>
                            <a:pt x="20135" y="10244"/>
                            <a:pt x="17137" y="166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90" name="Google Shape;1490;p34"/>
                  <p:cNvSpPr/>
                  <p:nvPr/>
                </p:nvSpPr>
                <p:spPr>
                  <a:xfrm>
                    <a:off x="6924507" y="5056610"/>
                    <a:ext cx="10870" cy="1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0" h="12883" extrusionOk="0">
                        <a:moveTo>
                          <a:pt x="8532" y="9633"/>
                        </a:moveTo>
                        <a:cubicBezTo>
                          <a:pt x="6065" y="12955"/>
                          <a:pt x="2679" y="14619"/>
                          <a:pt x="969" y="13349"/>
                        </a:cubicBezTo>
                        <a:cubicBezTo>
                          <a:pt x="-741" y="12080"/>
                          <a:pt x="-128" y="8357"/>
                          <a:pt x="2339" y="5035"/>
                        </a:cubicBezTo>
                        <a:cubicBezTo>
                          <a:pt x="4805" y="1712"/>
                          <a:pt x="8192" y="48"/>
                          <a:pt x="9902" y="1318"/>
                        </a:cubicBezTo>
                        <a:cubicBezTo>
                          <a:pt x="11612" y="2588"/>
                          <a:pt x="10998" y="6310"/>
                          <a:pt x="8532" y="963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1" name="Google Shape;1491;p34"/>
                <p:cNvGrpSpPr/>
                <p:nvPr/>
              </p:nvGrpSpPr>
              <p:grpSpPr>
                <a:xfrm>
                  <a:off x="6671277" y="5034786"/>
                  <a:ext cx="67707" cy="67707"/>
                  <a:chOff x="6671277" y="5034786"/>
                  <a:chExt cx="67707" cy="67707"/>
                </a:xfrm>
              </p:grpSpPr>
              <p:grpSp>
                <p:nvGrpSpPr>
                  <p:cNvPr id="1492" name="Google Shape;1492;p34"/>
                  <p:cNvGrpSpPr/>
                  <p:nvPr/>
                </p:nvGrpSpPr>
                <p:grpSpPr>
                  <a:xfrm>
                    <a:off x="6671277" y="5034786"/>
                    <a:ext cx="67707" cy="67707"/>
                    <a:chOff x="6671277" y="5034786"/>
                    <a:chExt cx="67707" cy="67707"/>
                  </a:xfrm>
                </p:grpSpPr>
                <p:grpSp>
                  <p:nvGrpSpPr>
                    <p:cNvPr id="1493" name="Google Shape;1493;p34"/>
                    <p:cNvGrpSpPr/>
                    <p:nvPr/>
                  </p:nvGrpSpPr>
                  <p:grpSpPr>
                    <a:xfrm>
                      <a:off x="6671277" y="5034786"/>
                      <a:ext cx="67707" cy="67707"/>
                      <a:chOff x="6671277" y="5034786"/>
                      <a:chExt cx="67707" cy="67707"/>
                    </a:xfrm>
                  </p:grpSpPr>
                  <p:sp>
                    <p:nvSpPr>
                      <p:cNvPr id="1494" name="Google Shape;1494;p34"/>
                      <p:cNvSpPr/>
                      <p:nvPr/>
                    </p:nvSpPr>
                    <p:spPr>
                      <a:xfrm>
                        <a:off x="6671277" y="5034786"/>
                        <a:ext cx="67707" cy="677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707" h="67707" extrusionOk="0">
                            <a:moveTo>
                              <a:pt x="67585" y="31896"/>
                            </a:moveTo>
                            <a:cubicBezTo>
                              <a:pt x="69159" y="50526"/>
                              <a:pt x="55332" y="66904"/>
                              <a:pt x="36703" y="68477"/>
                            </a:cubicBezTo>
                            <a:cubicBezTo>
                              <a:pt x="18074" y="70051"/>
                              <a:pt x="1696" y="56225"/>
                              <a:pt x="122" y="37595"/>
                            </a:cubicBezTo>
                            <a:cubicBezTo>
                              <a:pt x="-1451" y="18966"/>
                              <a:pt x="12375" y="2588"/>
                              <a:pt x="31004" y="1014"/>
                            </a:cubicBezTo>
                            <a:cubicBezTo>
                              <a:pt x="49634" y="-560"/>
                              <a:pt x="66011" y="13267"/>
                              <a:pt x="67585" y="31896"/>
                            </a:cubicBezTo>
                            <a:cubicBezTo>
                              <a:pt x="67585" y="31896"/>
                              <a:pt x="67585" y="31896"/>
                              <a:pt x="67585" y="318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95" name="Google Shape;1495;p34"/>
                      <p:cNvSpPr/>
                      <p:nvPr/>
                    </p:nvSpPr>
                    <p:spPr>
                      <a:xfrm>
                        <a:off x="6682825" y="5036517"/>
                        <a:ext cx="56157" cy="659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157" h="65932" extrusionOk="0">
                            <a:moveTo>
                              <a:pt x="32966" y="892"/>
                            </a:moveTo>
                            <a:cubicBezTo>
                              <a:pt x="47008" y="13204"/>
                              <a:pt x="48410" y="34568"/>
                              <a:pt x="36099" y="48609"/>
                            </a:cubicBezTo>
                            <a:cubicBezTo>
                              <a:pt x="27131" y="58837"/>
                              <a:pt x="12907" y="62696"/>
                              <a:pt x="0" y="58401"/>
                            </a:cubicBezTo>
                            <a:cubicBezTo>
                              <a:pt x="14028" y="70736"/>
                              <a:pt x="35400" y="69363"/>
                              <a:pt x="47735" y="55334"/>
                            </a:cubicBezTo>
                            <a:cubicBezTo>
                              <a:pt x="60069" y="41306"/>
                              <a:pt x="58697" y="19934"/>
                              <a:pt x="44668" y="7600"/>
                            </a:cubicBezTo>
                            <a:cubicBezTo>
                              <a:pt x="41257" y="4601"/>
                              <a:pt x="37278" y="2320"/>
                              <a:pt x="32966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496" name="Google Shape;1496;p34"/>
                    <p:cNvSpPr/>
                    <p:nvPr/>
                  </p:nvSpPr>
                  <p:spPr>
                    <a:xfrm>
                      <a:off x="6677354" y="5043272"/>
                      <a:ext cx="29197" cy="375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197" h="37502" extrusionOk="0">
                          <a:moveTo>
                            <a:pt x="26533" y="25252"/>
                          </a:moveTo>
                          <a:cubicBezTo>
                            <a:pt x="21891" y="35131"/>
                            <a:pt x="12784" y="40629"/>
                            <a:pt x="6192" y="37531"/>
                          </a:cubicBezTo>
                          <a:cubicBezTo>
                            <a:pt x="-398" y="34434"/>
                            <a:pt x="-1978" y="23914"/>
                            <a:pt x="2664" y="14035"/>
                          </a:cubicBezTo>
                          <a:cubicBezTo>
                            <a:pt x="7307" y="4156"/>
                            <a:pt x="16414" y="-1342"/>
                            <a:pt x="23006" y="1756"/>
                          </a:cubicBezTo>
                          <a:cubicBezTo>
                            <a:pt x="29596" y="4853"/>
                            <a:pt x="31176" y="15373"/>
                            <a:pt x="26533" y="2525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97" name="Google Shape;1497;p34"/>
                  <p:cNvSpPr/>
                  <p:nvPr/>
                </p:nvSpPr>
                <p:spPr>
                  <a:xfrm>
                    <a:off x="6679114" y="5042834"/>
                    <a:ext cx="16829" cy="19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9" h="19947" extrusionOk="0">
                        <a:moveTo>
                          <a:pt x="13209" y="14425"/>
                        </a:moveTo>
                        <a:cubicBezTo>
                          <a:pt x="9390" y="19569"/>
                          <a:pt x="4147" y="22146"/>
                          <a:pt x="1500" y="20180"/>
                        </a:cubicBezTo>
                        <a:cubicBezTo>
                          <a:pt x="-1147" y="18214"/>
                          <a:pt x="-199" y="12451"/>
                          <a:pt x="3620" y="7307"/>
                        </a:cubicBezTo>
                        <a:cubicBezTo>
                          <a:pt x="7440" y="2163"/>
                          <a:pt x="12683" y="-414"/>
                          <a:pt x="15330" y="1552"/>
                        </a:cubicBezTo>
                        <a:cubicBezTo>
                          <a:pt x="17977" y="3517"/>
                          <a:pt x="17028" y="9281"/>
                          <a:pt x="13209" y="1442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34"/>
                <p:cNvGrpSpPr/>
                <p:nvPr/>
              </p:nvGrpSpPr>
              <p:grpSpPr>
                <a:xfrm>
                  <a:off x="6871759" y="4967656"/>
                  <a:ext cx="29660" cy="29660"/>
                  <a:chOff x="6871759" y="4967656"/>
                  <a:chExt cx="29660" cy="29660"/>
                </a:xfrm>
              </p:grpSpPr>
              <p:grpSp>
                <p:nvGrpSpPr>
                  <p:cNvPr id="1499" name="Google Shape;1499;p34"/>
                  <p:cNvGrpSpPr/>
                  <p:nvPr/>
                </p:nvGrpSpPr>
                <p:grpSpPr>
                  <a:xfrm>
                    <a:off x="6871759" y="4967656"/>
                    <a:ext cx="29660" cy="29660"/>
                    <a:chOff x="6871759" y="4967656"/>
                    <a:chExt cx="29660" cy="29660"/>
                  </a:xfrm>
                </p:grpSpPr>
                <p:grpSp>
                  <p:nvGrpSpPr>
                    <p:cNvPr id="1500" name="Google Shape;1500;p34"/>
                    <p:cNvGrpSpPr/>
                    <p:nvPr/>
                  </p:nvGrpSpPr>
                  <p:grpSpPr>
                    <a:xfrm>
                      <a:off x="6871759" y="4967656"/>
                      <a:ext cx="29660" cy="29660"/>
                      <a:chOff x="6871759" y="4967656"/>
                      <a:chExt cx="29660" cy="29660"/>
                    </a:xfrm>
                  </p:grpSpPr>
                  <p:sp>
                    <p:nvSpPr>
                      <p:cNvPr id="1501" name="Google Shape;1501;p34"/>
                      <p:cNvSpPr/>
                      <p:nvPr/>
                    </p:nvSpPr>
                    <p:spPr>
                      <a:xfrm>
                        <a:off x="6871759" y="4967656"/>
                        <a:ext cx="29660" cy="296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660" h="29660" extrusionOk="0">
                            <a:moveTo>
                              <a:pt x="29607" y="14475"/>
                            </a:moveTo>
                            <a:cubicBezTo>
                              <a:pt x="30296" y="22636"/>
                              <a:pt x="24239" y="29810"/>
                              <a:pt x="16078" y="30499"/>
                            </a:cubicBezTo>
                            <a:cubicBezTo>
                              <a:pt x="7917" y="31188"/>
                              <a:pt x="742" y="25131"/>
                              <a:pt x="53" y="16970"/>
                            </a:cubicBezTo>
                            <a:cubicBezTo>
                              <a:pt x="-636" y="8809"/>
                              <a:pt x="5422" y="1634"/>
                              <a:pt x="13583" y="945"/>
                            </a:cubicBezTo>
                            <a:cubicBezTo>
                              <a:pt x="21744" y="257"/>
                              <a:pt x="28918" y="6314"/>
                              <a:pt x="29607" y="1447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02" name="Google Shape;1502;p34"/>
                      <p:cNvSpPr/>
                      <p:nvPr/>
                    </p:nvSpPr>
                    <p:spPr>
                      <a:xfrm>
                        <a:off x="6876817" y="4968415"/>
                        <a:ext cx="24600" cy="2888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600" h="28882" extrusionOk="0">
                            <a:moveTo>
                              <a:pt x="14441" y="892"/>
                            </a:moveTo>
                            <a:cubicBezTo>
                              <a:pt x="20592" y="6286"/>
                              <a:pt x="21205" y="15645"/>
                              <a:pt x="15811" y="21795"/>
                            </a:cubicBezTo>
                            <a:cubicBezTo>
                              <a:pt x="11883" y="26275"/>
                              <a:pt x="5654" y="27964"/>
                              <a:pt x="0" y="26084"/>
                            </a:cubicBezTo>
                            <a:cubicBezTo>
                              <a:pt x="6145" y="31488"/>
                              <a:pt x="15507" y="30887"/>
                              <a:pt x="20911" y="24742"/>
                            </a:cubicBezTo>
                            <a:cubicBezTo>
                              <a:pt x="26314" y="18597"/>
                              <a:pt x="25713" y="9234"/>
                              <a:pt x="19568" y="3831"/>
                            </a:cubicBezTo>
                            <a:cubicBezTo>
                              <a:pt x="18074" y="2517"/>
                              <a:pt x="16330" y="1517"/>
                              <a:pt x="14441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503" name="Google Shape;1503;p34"/>
                    <p:cNvSpPr/>
                    <p:nvPr/>
                  </p:nvSpPr>
                  <p:spPr>
                    <a:xfrm>
                      <a:off x="6874422" y="4971374"/>
                      <a:ext cx="12789" cy="164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89" h="16427" extrusionOk="0">
                          <a:moveTo>
                            <a:pt x="11623" y="11563"/>
                          </a:moveTo>
                          <a:cubicBezTo>
                            <a:pt x="9589" y="15890"/>
                            <a:pt x="5600" y="18299"/>
                            <a:pt x="2713" y="16942"/>
                          </a:cubicBezTo>
                          <a:cubicBezTo>
                            <a:pt x="-175" y="15585"/>
                            <a:pt x="-866" y="10977"/>
                            <a:pt x="1167" y="6650"/>
                          </a:cubicBezTo>
                          <a:cubicBezTo>
                            <a:pt x="3201" y="2321"/>
                            <a:pt x="7190" y="-87"/>
                            <a:pt x="10078" y="1271"/>
                          </a:cubicBezTo>
                          <a:cubicBezTo>
                            <a:pt x="12965" y="2627"/>
                            <a:pt x="13656" y="7236"/>
                            <a:pt x="11623" y="11563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504" name="Google Shape;1504;p34"/>
                  <p:cNvSpPr/>
                  <p:nvPr/>
                </p:nvSpPr>
                <p:spPr>
                  <a:xfrm>
                    <a:off x="6875192" y="4971182"/>
                    <a:ext cx="7372" cy="8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2" h="8737" extrusionOk="0">
                        <a:moveTo>
                          <a:pt x="5786" y="6820"/>
                        </a:moveTo>
                        <a:cubicBezTo>
                          <a:pt x="4113" y="9074"/>
                          <a:pt x="1817" y="10202"/>
                          <a:pt x="657" y="9341"/>
                        </a:cubicBezTo>
                        <a:cubicBezTo>
                          <a:pt x="-503" y="8480"/>
                          <a:pt x="-86" y="5955"/>
                          <a:pt x="1586" y="3701"/>
                        </a:cubicBezTo>
                        <a:cubicBezTo>
                          <a:pt x="3259" y="1449"/>
                          <a:pt x="5555" y="320"/>
                          <a:pt x="6715" y="1181"/>
                        </a:cubicBezTo>
                        <a:cubicBezTo>
                          <a:pt x="7875" y="2042"/>
                          <a:pt x="7460" y="4567"/>
                          <a:pt x="5786" y="682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34"/>
                <p:cNvGrpSpPr/>
                <p:nvPr/>
              </p:nvGrpSpPr>
              <p:grpSpPr>
                <a:xfrm>
                  <a:off x="6739975" y="4938556"/>
                  <a:ext cx="43729" cy="43730"/>
                  <a:chOff x="6739975" y="4938556"/>
                  <a:chExt cx="43729" cy="43730"/>
                </a:xfrm>
              </p:grpSpPr>
              <p:grpSp>
                <p:nvGrpSpPr>
                  <p:cNvPr id="1506" name="Google Shape;1506;p34"/>
                  <p:cNvGrpSpPr/>
                  <p:nvPr/>
                </p:nvGrpSpPr>
                <p:grpSpPr>
                  <a:xfrm>
                    <a:off x="6739975" y="4938556"/>
                    <a:ext cx="43729" cy="43730"/>
                    <a:chOff x="6739975" y="4938556"/>
                    <a:chExt cx="43729" cy="43730"/>
                  </a:xfrm>
                </p:grpSpPr>
                <p:grpSp>
                  <p:nvGrpSpPr>
                    <p:cNvPr id="1507" name="Google Shape;1507;p34"/>
                    <p:cNvGrpSpPr/>
                    <p:nvPr/>
                  </p:nvGrpSpPr>
                  <p:grpSpPr>
                    <a:xfrm>
                      <a:off x="6739975" y="4938556"/>
                      <a:ext cx="43729" cy="43730"/>
                      <a:chOff x="6739975" y="4938556"/>
                      <a:chExt cx="43729" cy="43730"/>
                    </a:xfrm>
                  </p:grpSpPr>
                  <p:sp>
                    <p:nvSpPr>
                      <p:cNvPr id="1508" name="Google Shape;1508;p34"/>
                      <p:cNvSpPr/>
                      <p:nvPr/>
                    </p:nvSpPr>
                    <p:spPr>
                      <a:xfrm>
                        <a:off x="6739975" y="4938556"/>
                        <a:ext cx="43729" cy="43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29" h="43730" extrusionOk="0">
                            <a:moveTo>
                              <a:pt x="43651" y="20918"/>
                            </a:moveTo>
                            <a:cubicBezTo>
                              <a:pt x="44667" y="32950"/>
                              <a:pt x="35737" y="43527"/>
                              <a:pt x="23705" y="44543"/>
                            </a:cubicBezTo>
                            <a:cubicBezTo>
                              <a:pt x="11672" y="45559"/>
                              <a:pt x="1095" y="36629"/>
                              <a:pt x="79" y="24597"/>
                            </a:cubicBezTo>
                            <a:cubicBezTo>
                              <a:pt x="-937" y="12565"/>
                              <a:pt x="7992" y="1988"/>
                              <a:pt x="20024" y="971"/>
                            </a:cubicBezTo>
                            <a:cubicBezTo>
                              <a:pt x="32055" y="-46"/>
                              <a:pt x="42633" y="8882"/>
                              <a:pt x="43651" y="20913"/>
                            </a:cubicBezTo>
                            <a:cubicBezTo>
                              <a:pt x="43651" y="20915"/>
                              <a:pt x="43651" y="20916"/>
                              <a:pt x="43651" y="2091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09" name="Google Shape;1509;p34"/>
                      <p:cNvSpPr/>
                      <p:nvPr/>
                    </p:nvSpPr>
                    <p:spPr>
                      <a:xfrm>
                        <a:off x="6747432" y="4939675"/>
                        <a:ext cx="36272" cy="425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272" h="42585" extrusionOk="0">
                            <a:moveTo>
                              <a:pt x="21293" y="892"/>
                            </a:moveTo>
                            <a:cubicBezTo>
                              <a:pt x="30362" y="8844"/>
                              <a:pt x="31268" y="22642"/>
                              <a:pt x="23316" y="31712"/>
                            </a:cubicBezTo>
                            <a:cubicBezTo>
                              <a:pt x="17524" y="38318"/>
                              <a:pt x="8337" y="40810"/>
                              <a:pt x="0" y="38036"/>
                            </a:cubicBezTo>
                            <a:cubicBezTo>
                              <a:pt x="9060" y="46004"/>
                              <a:pt x="22864" y="45118"/>
                              <a:pt x="30832" y="36057"/>
                            </a:cubicBezTo>
                            <a:cubicBezTo>
                              <a:pt x="38799" y="26997"/>
                              <a:pt x="37913" y="13193"/>
                              <a:pt x="28852" y="5226"/>
                            </a:cubicBezTo>
                            <a:cubicBezTo>
                              <a:pt x="26649" y="3288"/>
                              <a:pt x="24078" y="1814"/>
                              <a:pt x="21293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510" name="Google Shape;1510;p34"/>
                    <p:cNvSpPr/>
                    <p:nvPr/>
                  </p:nvSpPr>
                  <p:spPr>
                    <a:xfrm>
                      <a:off x="6743900" y="4944038"/>
                      <a:ext cx="18858" cy="242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58" h="24221" extrusionOk="0">
                          <a:moveTo>
                            <a:pt x="17137" y="16625"/>
                          </a:moveTo>
                          <a:cubicBezTo>
                            <a:pt x="14138" y="23007"/>
                            <a:pt x="8257" y="26556"/>
                            <a:pt x="3999" y="24556"/>
                          </a:cubicBezTo>
                          <a:cubicBezTo>
                            <a:pt x="-258" y="22556"/>
                            <a:pt x="-1278" y="15762"/>
                            <a:pt x="1722" y="9381"/>
                          </a:cubicBezTo>
                          <a:cubicBezTo>
                            <a:pt x="4720" y="2999"/>
                            <a:pt x="10602" y="-551"/>
                            <a:pt x="14859" y="1450"/>
                          </a:cubicBezTo>
                          <a:cubicBezTo>
                            <a:pt x="19116" y="3451"/>
                            <a:pt x="20136" y="10244"/>
                            <a:pt x="17137" y="166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511" name="Google Shape;1511;p34"/>
                  <p:cNvSpPr/>
                  <p:nvPr/>
                </p:nvSpPr>
                <p:spPr>
                  <a:xfrm>
                    <a:off x="6745036" y="4943754"/>
                    <a:ext cx="10869" cy="1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9" h="12883" extrusionOk="0">
                        <a:moveTo>
                          <a:pt x="8531" y="9633"/>
                        </a:moveTo>
                        <a:cubicBezTo>
                          <a:pt x="6065" y="12955"/>
                          <a:pt x="2678" y="14619"/>
                          <a:pt x="969" y="13349"/>
                        </a:cubicBezTo>
                        <a:cubicBezTo>
                          <a:pt x="-741" y="12080"/>
                          <a:pt x="-128" y="8357"/>
                          <a:pt x="2339" y="5035"/>
                        </a:cubicBezTo>
                        <a:cubicBezTo>
                          <a:pt x="4805" y="1713"/>
                          <a:pt x="8192" y="49"/>
                          <a:pt x="9901" y="1318"/>
                        </a:cubicBezTo>
                        <a:cubicBezTo>
                          <a:pt x="11611" y="2587"/>
                          <a:pt x="10999" y="6310"/>
                          <a:pt x="8531" y="963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12" name="Google Shape;1512;p34"/>
              <p:cNvGrpSpPr/>
              <p:nvPr/>
            </p:nvGrpSpPr>
            <p:grpSpPr>
              <a:xfrm>
                <a:off x="3223982" y="3439373"/>
                <a:ext cx="817633" cy="647839"/>
                <a:chOff x="6556479" y="5153109"/>
                <a:chExt cx="530758" cy="420538"/>
              </a:xfrm>
            </p:grpSpPr>
            <p:grpSp>
              <p:nvGrpSpPr>
                <p:cNvPr id="1513" name="Google Shape;1513;p34"/>
                <p:cNvGrpSpPr/>
                <p:nvPr/>
              </p:nvGrpSpPr>
              <p:grpSpPr>
                <a:xfrm>
                  <a:off x="6556479" y="5191159"/>
                  <a:ext cx="530758" cy="382488"/>
                  <a:chOff x="6556479" y="5191159"/>
                  <a:chExt cx="530758" cy="382488"/>
                </a:xfrm>
              </p:grpSpPr>
              <p:sp>
                <p:nvSpPr>
                  <p:cNvPr id="1514" name="Google Shape;1514;p34"/>
                  <p:cNvSpPr/>
                  <p:nvPr/>
                </p:nvSpPr>
                <p:spPr>
                  <a:xfrm>
                    <a:off x="6556479" y="5191159"/>
                    <a:ext cx="530758" cy="382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758" h="382488" extrusionOk="0">
                        <a:moveTo>
                          <a:pt x="568" y="892"/>
                        </a:moveTo>
                        <a:lnTo>
                          <a:pt x="0" y="354917"/>
                        </a:lnTo>
                        <a:cubicBezTo>
                          <a:pt x="-8" y="370184"/>
                          <a:pt x="12345" y="382577"/>
                          <a:pt x="27612" y="382620"/>
                        </a:cubicBezTo>
                        <a:lnTo>
                          <a:pt x="502489" y="383381"/>
                        </a:lnTo>
                        <a:cubicBezTo>
                          <a:pt x="517758" y="383387"/>
                          <a:pt x="530151" y="371034"/>
                          <a:pt x="530192" y="355765"/>
                        </a:cubicBezTo>
                        <a:lnTo>
                          <a:pt x="530758" y="174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p34"/>
                  <p:cNvSpPr/>
                  <p:nvPr/>
                </p:nvSpPr>
                <p:spPr>
                  <a:xfrm>
                    <a:off x="6570804" y="5224819"/>
                    <a:ext cx="462061" cy="266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061" h="266580" extrusionOk="0">
                        <a:moveTo>
                          <a:pt x="0" y="267473"/>
                        </a:moveTo>
                        <a:lnTo>
                          <a:pt x="426" y="892"/>
                        </a:lnTo>
                        <a:cubicBezTo>
                          <a:pt x="426" y="892"/>
                          <a:pt x="190432" y="52042"/>
                          <a:pt x="462061" y="6464"/>
                        </a:cubicBezTo>
                        <a:cubicBezTo>
                          <a:pt x="462061" y="6464"/>
                          <a:pt x="285401" y="98962"/>
                          <a:pt x="35044" y="51794"/>
                        </a:cubicBezTo>
                        <a:cubicBezTo>
                          <a:pt x="35044" y="51794"/>
                          <a:pt x="49981" y="145353"/>
                          <a:pt x="0" y="26747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16" name="Google Shape;1516;p34"/>
                <p:cNvSpPr/>
                <p:nvPr/>
              </p:nvSpPr>
              <p:spPr>
                <a:xfrm>
                  <a:off x="6557047" y="5153109"/>
                  <a:ext cx="530190" cy="7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90" h="76945" extrusionOk="0">
                      <a:moveTo>
                        <a:pt x="530191" y="39790"/>
                      </a:moveTo>
                      <a:cubicBezTo>
                        <a:pt x="530156" y="61037"/>
                        <a:pt x="411442" y="78069"/>
                        <a:pt x="265034" y="77836"/>
                      </a:cubicBezTo>
                      <a:cubicBezTo>
                        <a:pt x="118625" y="77601"/>
                        <a:pt x="-35" y="60188"/>
                        <a:pt x="0" y="38942"/>
                      </a:cubicBezTo>
                      <a:cubicBezTo>
                        <a:pt x="33" y="17695"/>
                        <a:pt x="118749" y="661"/>
                        <a:pt x="265157" y="894"/>
                      </a:cubicBezTo>
                      <a:cubicBezTo>
                        <a:pt x="411565" y="1129"/>
                        <a:pt x="530225" y="18544"/>
                        <a:pt x="530191" y="3979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17" name="Google Shape;1517;p34"/>
                <p:cNvGrpSpPr/>
                <p:nvPr/>
              </p:nvGrpSpPr>
              <p:grpSpPr>
                <a:xfrm>
                  <a:off x="6626535" y="5296938"/>
                  <a:ext cx="381037" cy="193202"/>
                  <a:chOff x="6626535" y="5296938"/>
                  <a:chExt cx="381037" cy="193202"/>
                </a:xfrm>
              </p:grpSpPr>
              <p:sp>
                <p:nvSpPr>
                  <p:cNvPr id="1518" name="Google Shape;1518;p34"/>
                  <p:cNvSpPr/>
                  <p:nvPr/>
                </p:nvSpPr>
                <p:spPr>
                  <a:xfrm>
                    <a:off x="6953260" y="5296938"/>
                    <a:ext cx="54312" cy="54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12" h="54311" extrusionOk="0">
                        <a:moveTo>
                          <a:pt x="54312" y="28090"/>
                        </a:moveTo>
                        <a:cubicBezTo>
                          <a:pt x="54289" y="43088"/>
                          <a:pt x="42112" y="55227"/>
                          <a:pt x="27114" y="55204"/>
                        </a:cubicBezTo>
                        <a:cubicBezTo>
                          <a:pt x="12116" y="55181"/>
                          <a:pt x="-23" y="43004"/>
                          <a:pt x="0" y="28006"/>
                        </a:cubicBezTo>
                        <a:cubicBezTo>
                          <a:pt x="23" y="13008"/>
                          <a:pt x="12200" y="869"/>
                          <a:pt x="27198" y="892"/>
                        </a:cubicBezTo>
                        <a:cubicBezTo>
                          <a:pt x="27198" y="892"/>
                          <a:pt x="27199" y="892"/>
                          <a:pt x="27199" y="892"/>
                        </a:cubicBezTo>
                        <a:cubicBezTo>
                          <a:pt x="42197" y="916"/>
                          <a:pt x="54335" y="13093"/>
                          <a:pt x="54312" y="2809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34"/>
                  <p:cNvSpPr/>
                  <p:nvPr/>
                </p:nvSpPr>
                <p:spPr>
                  <a:xfrm>
                    <a:off x="6662132" y="5423761"/>
                    <a:ext cx="66380" cy="66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80" h="66379" extrusionOk="0">
                        <a:moveTo>
                          <a:pt x="66380" y="34135"/>
                        </a:moveTo>
                        <a:cubicBezTo>
                          <a:pt x="66350" y="52466"/>
                          <a:pt x="51467" y="67301"/>
                          <a:pt x="33137" y="67272"/>
                        </a:cubicBezTo>
                        <a:cubicBezTo>
                          <a:pt x="14806" y="67242"/>
                          <a:pt x="-29" y="52359"/>
                          <a:pt x="0" y="34029"/>
                        </a:cubicBezTo>
                        <a:cubicBezTo>
                          <a:pt x="30" y="15699"/>
                          <a:pt x="14912" y="863"/>
                          <a:pt x="33242" y="892"/>
                        </a:cubicBezTo>
                        <a:cubicBezTo>
                          <a:pt x="51573" y="922"/>
                          <a:pt x="66409" y="15805"/>
                          <a:pt x="66380" y="3413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0" name="Google Shape;1520;p34"/>
                  <p:cNvSpPr/>
                  <p:nvPr/>
                </p:nvSpPr>
                <p:spPr>
                  <a:xfrm>
                    <a:off x="6657004" y="5316003"/>
                    <a:ext cx="27257" cy="27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57" h="27257" extrusionOk="0">
                        <a:moveTo>
                          <a:pt x="27258" y="14543"/>
                        </a:moveTo>
                        <a:cubicBezTo>
                          <a:pt x="27245" y="22070"/>
                          <a:pt x="21134" y="28162"/>
                          <a:pt x="13607" y="28150"/>
                        </a:cubicBezTo>
                        <a:cubicBezTo>
                          <a:pt x="6080" y="28138"/>
                          <a:pt x="-12" y="22026"/>
                          <a:pt x="0" y="14499"/>
                        </a:cubicBezTo>
                        <a:cubicBezTo>
                          <a:pt x="12" y="6972"/>
                          <a:pt x="6124" y="880"/>
                          <a:pt x="13651" y="892"/>
                        </a:cubicBezTo>
                        <a:cubicBezTo>
                          <a:pt x="21177" y="904"/>
                          <a:pt x="27269" y="7015"/>
                          <a:pt x="27258" y="14541"/>
                        </a:cubicBezTo>
                        <a:cubicBezTo>
                          <a:pt x="27258" y="14542"/>
                          <a:pt x="27258" y="14542"/>
                          <a:pt x="27258" y="14543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1" name="Google Shape;1521;p34"/>
                  <p:cNvSpPr/>
                  <p:nvPr/>
                </p:nvSpPr>
                <p:spPr>
                  <a:xfrm>
                    <a:off x="6882113" y="5430015"/>
                    <a:ext cx="27257" cy="27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57" h="27257" extrusionOk="0">
                        <a:moveTo>
                          <a:pt x="27257" y="14543"/>
                        </a:moveTo>
                        <a:cubicBezTo>
                          <a:pt x="27245" y="22070"/>
                          <a:pt x="21133" y="28162"/>
                          <a:pt x="13607" y="28149"/>
                        </a:cubicBezTo>
                        <a:cubicBezTo>
                          <a:pt x="6079" y="28137"/>
                          <a:pt x="-12" y="22026"/>
                          <a:pt x="0" y="14499"/>
                        </a:cubicBezTo>
                        <a:cubicBezTo>
                          <a:pt x="12" y="6972"/>
                          <a:pt x="6123" y="880"/>
                          <a:pt x="13651" y="892"/>
                        </a:cubicBezTo>
                        <a:cubicBezTo>
                          <a:pt x="21178" y="904"/>
                          <a:pt x="27270" y="7016"/>
                          <a:pt x="27258" y="14543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34"/>
                  <p:cNvSpPr/>
                  <p:nvPr/>
                </p:nvSpPr>
                <p:spPr>
                  <a:xfrm>
                    <a:off x="6886011" y="5337812"/>
                    <a:ext cx="11605" cy="1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5" h="11605" extrusionOk="0">
                        <a:moveTo>
                          <a:pt x="11605" y="6704"/>
                        </a:moveTo>
                        <a:cubicBezTo>
                          <a:pt x="11600" y="9909"/>
                          <a:pt x="8998" y="12503"/>
                          <a:pt x="5793" y="12497"/>
                        </a:cubicBezTo>
                        <a:cubicBezTo>
                          <a:pt x="2588" y="12492"/>
                          <a:pt x="-5" y="9890"/>
                          <a:pt x="0" y="6685"/>
                        </a:cubicBezTo>
                        <a:cubicBezTo>
                          <a:pt x="5" y="3481"/>
                          <a:pt x="2607" y="887"/>
                          <a:pt x="5812" y="892"/>
                        </a:cubicBezTo>
                        <a:cubicBezTo>
                          <a:pt x="9016" y="897"/>
                          <a:pt x="11610" y="3499"/>
                          <a:pt x="11605" y="6704"/>
                        </a:cubicBezTo>
                        <a:cubicBezTo>
                          <a:pt x="11605" y="6704"/>
                          <a:pt x="11605" y="6704"/>
                          <a:pt x="11605" y="670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3" name="Google Shape;1523;p34"/>
                  <p:cNvSpPr/>
                  <p:nvPr/>
                </p:nvSpPr>
                <p:spPr>
                  <a:xfrm>
                    <a:off x="6626535" y="5396163"/>
                    <a:ext cx="11604" cy="11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4" h="11604" extrusionOk="0">
                        <a:moveTo>
                          <a:pt x="11605" y="6704"/>
                        </a:moveTo>
                        <a:cubicBezTo>
                          <a:pt x="11600" y="9908"/>
                          <a:pt x="8998" y="12502"/>
                          <a:pt x="5793" y="12497"/>
                        </a:cubicBezTo>
                        <a:cubicBezTo>
                          <a:pt x="2588" y="12492"/>
                          <a:pt x="-5" y="9890"/>
                          <a:pt x="0" y="6685"/>
                        </a:cubicBezTo>
                        <a:cubicBezTo>
                          <a:pt x="5" y="3481"/>
                          <a:pt x="2607" y="887"/>
                          <a:pt x="5811" y="892"/>
                        </a:cubicBezTo>
                        <a:cubicBezTo>
                          <a:pt x="9015" y="896"/>
                          <a:pt x="11609" y="3496"/>
                          <a:pt x="11605" y="6699"/>
                        </a:cubicBezTo>
                        <a:cubicBezTo>
                          <a:pt x="11605" y="6701"/>
                          <a:pt x="11605" y="6702"/>
                          <a:pt x="11605" y="670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p34"/>
                  <p:cNvSpPr/>
                  <p:nvPr/>
                </p:nvSpPr>
                <p:spPr>
                  <a:xfrm>
                    <a:off x="6974451" y="5419857"/>
                    <a:ext cx="11605" cy="1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5" h="11605" extrusionOk="0">
                        <a:moveTo>
                          <a:pt x="11605" y="6705"/>
                        </a:moveTo>
                        <a:cubicBezTo>
                          <a:pt x="11599" y="9910"/>
                          <a:pt x="8996" y="12503"/>
                          <a:pt x="5792" y="12497"/>
                        </a:cubicBezTo>
                        <a:cubicBezTo>
                          <a:pt x="2587" y="12491"/>
                          <a:pt x="-6" y="9889"/>
                          <a:pt x="0" y="6684"/>
                        </a:cubicBezTo>
                        <a:cubicBezTo>
                          <a:pt x="6" y="3480"/>
                          <a:pt x="2608" y="887"/>
                          <a:pt x="5812" y="892"/>
                        </a:cubicBezTo>
                        <a:cubicBezTo>
                          <a:pt x="9017" y="898"/>
                          <a:pt x="11611" y="3500"/>
                          <a:pt x="11605" y="6705"/>
                        </a:cubicBezTo>
                        <a:cubicBezTo>
                          <a:pt x="11605" y="6705"/>
                          <a:pt x="11605" y="6705"/>
                          <a:pt x="11605" y="670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34"/>
                  <p:cNvSpPr/>
                  <p:nvPr/>
                </p:nvSpPr>
                <p:spPr>
                  <a:xfrm>
                    <a:off x="6730916" y="5364442"/>
                    <a:ext cx="21111" cy="21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1" h="21111" extrusionOk="0">
                        <a:moveTo>
                          <a:pt x="21111" y="11465"/>
                        </a:moveTo>
                        <a:cubicBezTo>
                          <a:pt x="21102" y="17295"/>
                          <a:pt x="16368" y="22013"/>
                          <a:pt x="10538" y="22004"/>
                        </a:cubicBezTo>
                        <a:cubicBezTo>
                          <a:pt x="4709" y="21994"/>
                          <a:pt x="-10" y="17260"/>
                          <a:pt x="0" y="11431"/>
                        </a:cubicBezTo>
                        <a:cubicBezTo>
                          <a:pt x="9" y="5601"/>
                          <a:pt x="4743" y="883"/>
                          <a:pt x="10573" y="892"/>
                        </a:cubicBezTo>
                        <a:cubicBezTo>
                          <a:pt x="16402" y="901"/>
                          <a:pt x="21121" y="5634"/>
                          <a:pt x="21111" y="11463"/>
                        </a:cubicBezTo>
                        <a:cubicBezTo>
                          <a:pt x="21111" y="11464"/>
                          <a:pt x="21111" y="11465"/>
                          <a:pt x="21111" y="1146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26" name="Google Shape;1526;p34"/>
              <p:cNvSpPr/>
              <p:nvPr/>
            </p:nvSpPr>
            <p:spPr>
              <a:xfrm>
                <a:off x="3224857" y="3439373"/>
                <a:ext cx="816493" cy="118495"/>
              </a:xfrm>
              <a:custGeom>
                <a:avLst/>
                <a:gdLst/>
                <a:ahLst/>
                <a:cxnLst/>
                <a:rect l="l" t="t" r="r" b="b"/>
                <a:pathLst>
                  <a:path w="530190" h="76945" extrusionOk="0">
                    <a:moveTo>
                      <a:pt x="530191" y="39790"/>
                    </a:moveTo>
                    <a:cubicBezTo>
                      <a:pt x="530156" y="61037"/>
                      <a:pt x="411442" y="78069"/>
                      <a:pt x="265034" y="77836"/>
                    </a:cubicBezTo>
                    <a:cubicBezTo>
                      <a:pt x="118625" y="77601"/>
                      <a:pt x="-35" y="60188"/>
                      <a:pt x="0" y="38942"/>
                    </a:cubicBezTo>
                    <a:cubicBezTo>
                      <a:pt x="33" y="17695"/>
                      <a:pt x="118749" y="661"/>
                      <a:pt x="265157" y="894"/>
                    </a:cubicBezTo>
                    <a:cubicBezTo>
                      <a:pt x="411565" y="1129"/>
                      <a:pt x="530225" y="18544"/>
                      <a:pt x="530191" y="3979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27" name="Google Shape;1527;p34"/>
              <p:cNvGrpSpPr/>
              <p:nvPr/>
            </p:nvGrpSpPr>
            <p:grpSpPr>
              <a:xfrm>
                <a:off x="3570790" y="3208141"/>
                <a:ext cx="124854" cy="878478"/>
                <a:chOff x="6781606" y="5003007"/>
                <a:chExt cx="81048" cy="570255"/>
              </a:xfrm>
            </p:grpSpPr>
            <p:sp>
              <p:nvSpPr>
                <p:cNvPr id="1528" name="Google Shape;1528;p34"/>
                <p:cNvSpPr/>
                <p:nvPr/>
              </p:nvSpPr>
              <p:spPr>
                <a:xfrm>
                  <a:off x="6818185" y="5003007"/>
                  <a:ext cx="7603" cy="570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570255" extrusionOk="0">
                      <a:moveTo>
                        <a:pt x="7603" y="570252"/>
                      </a:moveTo>
                      <a:lnTo>
                        <a:pt x="656" y="570255"/>
                      </a:lnTo>
                      <a:lnTo>
                        <a:pt x="0" y="489"/>
                      </a:lnTo>
                      <a:lnTo>
                        <a:pt x="6950" y="0"/>
                      </a:lnTo>
                      <a:lnTo>
                        <a:pt x="7603" y="570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29" name="Google Shape;1529;p34"/>
                <p:cNvGrpSpPr/>
                <p:nvPr/>
              </p:nvGrpSpPr>
              <p:grpSpPr>
                <a:xfrm>
                  <a:off x="6781606" y="5068290"/>
                  <a:ext cx="81048" cy="478058"/>
                  <a:chOff x="6781606" y="5068290"/>
                  <a:chExt cx="81048" cy="478058"/>
                </a:xfrm>
              </p:grpSpPr>
              <p:sp>
                <p:nvSpPr>
                  <p:cNvPr id="1530" name="Google Shape;1530;p34"/>
                  <p:cNvSpPr/>
                  <p:nvPr/>
                </p:nvSpPr>
                <p:spPr>
                  <a:xfrm>
                    <a:off x="6781606" y="5068290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5"/>
                        </a:lnTo>
                        <a:lnTo>
                          <a:pt x="0" y="423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1" name="Google Shape;1531;p34"/>
                  <p:cNvSpPr/>
                  <p:nvPr/>
                </p:nvSpPr>
                <p:spPr>
                  <a:xfrm>
                    <a:off x="6825514" y="5135905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34"/>
                  <p:cNvSpPr/>
                  <p:nvPr/>
                </p:nvSpPr>
                <p:spPr>
                  <a:xfrm>
                    <a:off x="6781681" y="5186746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5"/>
                        </a:lnTo>
                        <a:lnTo>
                          <a:pt x="0" y="423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3" name="Google Shape;1533;p34"/>
                  <p:cNvSpPr/>
                  <p:nvPr/>
                </p:nvSpPr>
                <p:spPr>
                  <a:xfrm>
                    <a:off x="6825589" y="5254361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p34"/>
                  <p:cNvSpPr/>
                  <p:nvPr/>
                </p:nvSpPr>
                <p:spPr>
                  <a:xfrm>
                    <a:off x="6781756" y="5305202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5"/>
                        </a:lnTo>
                        <a:lnTo>
                          <a:pt x="0" y="423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34"/>
                  <p:cNvSpPr/>
                  <p:nvPr/>
                </p:nvSpPr>
                <p:spPr>
                  <a:xfrm>
                    <a:off x="6825664" y="5372817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6" name="Google Shape;1536;p34"/>
                  <p:cNvSpPr/>
                  <p:nvPr/>
                </p:nvSpPr>
                <p:spPr>
                  <a:xfrm>
                    <a:off x="6781832" y="5423658"/>
                    <a:ext cx="36916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6" h="4234" extrusionOk="0">
                        <a:moveTo>
                          <a:pt x="0" y="0"/>
                        </a:moveTo>
                        <a:lnTo>
                          <a:pt x="36916" y="0"/>
                        </a:lnTo>
                        <a:lnTo>
                          <a:pt x="36916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7" name="Google Shape;1537;p34"/>
                  <p:cNvSpPr/>
                  <p:nvPr/>
                </p:nvSpPr>
                <p:spPr>
                  <a:xfrm>
                    <a:off x="6825739" y="5491272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5" y="0"/>
                        </a:lnTo>
                        <a:lnTo>
                          <a:pt x="36915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34"/>
                  <p:cNvSpPr/>
                  <p:nvPr/>
                </p:nvSpPr>
                <p:spPr>
                  <a:xfrm>
                    <a:off x="6781907" y="5542114"/>
                    <a:ext cx="36915" cy="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5" h="4234" extrusionOk="0">
                        <a:moveTo>
                          <a:pt x="0" y="0"/>
                        </a:moveTo>
                        <a:lnTo>
                          <a:pt x="36915" y="0"/>
                        </a:lnTo>
                        <a:lnTo>
                          <a:pt x="36915" y="42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39" name="Google Shape;1539;p34"/>
              <p:cNvSpPr/>
              <p:nvPr/>
            </p:nvSpPr>
            <p:spPr>
              <a:xfrm rot="-5388839">
                <a:off x="3625843" y="2568354"/>
                <a:ext cx="16042" cy="909433"/>
              </a:xfrm>
              <a:custGeom>
                <a:avLst/>
                <a:gdLst/>
                <a:ahLst/>
                <a:cxnLst/>
                <a:rect l="l" t="t" r="r" b="b"/>
                <a:pathLst>
                  <a:path w="10417" h="590538" extrusionOk="0">
                    <a:moveTo>
                      <a:pt x="0" y="892"/>
                    </a:moveTo>
                    <a:lnTo>
                      <a:pt x="10417" y="892"/>
                    </a:lnTo>
                    <a:lnTo>
                      <a:pt x="10417" y="591430"/>
                    </a:lnTo>
                    <a:lnTo>
                      <a:pt x="0" y="591430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4"/>
              <p:cNvSpPr/>
              <p:nvPr/>
            </p:nvSpPr>
            <p:spPr>
              <a:xfrm>
                <a:off x="3116514" y="2871374"/>
                <a:ext cx="1034886" cy="143590"/>
              </a:xfrm>
              <a:custGeom>
                <a:avLst/>
                <a:gdLst/>
                <a:ahLst/>
                <a:cxnLst/>
                <a:rect l="l" t="t" r="r" b="b"/>
                <a:pathLst>
                  <a:path w="672004" h="93240" extrusionOk="0">
                    <a:moveTo>
                      <a:pt x="625774" y="94132"/>
                    </a:moveTo>
                    <a:lnTo>
                      <a:pt x="46083" y="93204"/>
                    </a:lnTo>
                    <a:cubicBezTo>
                      <a:pt x="20592" y="93164"/>
                      <a:pt x="-40" y="72467"/>
                      <a:pt x="0" y="46976"/>
                    </a:cubicBezTo>
                    <a:lnTo>
                      <a:pt x="0" y="46974"/>
                    </a:lnTo>
                    <a:cubicBezTo>
                      <a:pt x="41" y="21483"/>
                      <a:pt x="20739" y="852"/>
                      <a:pt x="46230" y="892"/>
                    </a:cubicBezTo>
                    <a:lnTo>
                      <a:pt x="625922" y="1821"/>
                    </a:lnTo>
                    <a:cubicBezTo>
                      <a:pt x="651412" y="1861"/>
                      <a:pt x="672044" y="22558"/>
                      <a:pt x="672004" y="48049"/>
                    </a:cubicBezTo>
                    <a:cubicBezTo>
                      <a:pt x="672004" y="48049"/>
                      <a:pt x="672004" y="48049"/>
                      <a:pt x="672004" y="48050"/>
                    </a:cubicBezTo>
                    <a:lnTo>
                      <a:pt x="672004" y="48050"/>
                    </a:lnTo>
                    <a:cubicBezTo>
                      <a:pt x="671963" y="73541"/>
                      <a:pt x="651265" y="94173"/>
                      <a:pt x="625774" y="94132"/>
                    </a:cubicBezTo>
                    <a:cubicBezTo>
                      <a:pt x="625774" y="94132"/>
                      <a:pt x="625773" y="94132"/>
                      <a:pt x="625773" y="941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1" name="Google Shape;1541;p34"/>
              <p:cNvGrpSpPr/>
              <p:nvPr/>
            </p:nvGrpSpPr>
            <p:grpSpPr>
              <a:xfrm>
                <a:off x="3196410" y="3029645"/>
                <a:ext cx="873842" cy="1083443"/>
                <a:chOff x="6538581" y="4887138"/>
                <a:chExt cx="567246" cy="703306"/>
              </a:xfrm>
            </p:grpSpPr>
            <p:sp>
              <p:nvSpPr>
                <p:cNvPr id="1542" name="Google Shape;1542;p34"/>
                <p:cNvSpPr/>
                <p:nvPr/>
              </p:nvSpPr>
              <p:spPr>
                <a:xfrm>
                  <a:off x="6538581" y="4887138"/>
                  <a:ext cx="72414" cy="702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14" h="702578" extrusionOk="0">
                      <a:moveTo>
                        <a:pt x="0" y="892"/>
                      </a:moveTo>
                      <a:lnTo>
                        <a:pt x="72414" y="1008"/>
                      </a:lnTo>
                      <a:cubicBezTo>
                        <a:pt x="72414" y="1008"/>
                        <a:pt x="6892" y="407482"/>
                        <a:pt x="71295" y="700260"/>
                      </a:cubicBezTo>
                      <a:cubicBezTo>
                        <a:pt x="71295" y="700260"/>
                        <a:pt x="44413" y="713597"/>
                        <a:pt x="20160" y="685903"/>
                      </a:cubicBezTo>
                      <a:cubicBezTo>
                        <a:pt x="9209" y="673028"/>
                        <a:pt x="3253" y="656645"/>
                        <a:pt x="3378" y="639744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3" name="Google Shape;1543;p34"/>
                <p:cNvSpPr/>
                <p:nvPr/>
              </p:nvSpPr>
              <p:spPr>
                <a:xfrm>
                  <a:off x="7032294" y="4887930"/>
                  <a:ext cx="73533" cy="702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33" h="702514" extrusionOk="0">
                      <a:moveTo>
                        <a:pt x="73534" y="1008"/>
                      </a:moveTo>
                      <a:lnTo>
                        <a:pt x="1119" y="892"/>
                      </a:lnTo>
                      <a:cubicBezTo>
                        <a:pt x="1119" y="892"/>
                        <a:pt x="65340" y="407572"/>
                        <a:pt x="0" y="700145"/>
                      </a:cubicBezTo>
                      <a:cubicBezTo>
                        <a:pt x="0" y="700145"/>
                        <a:pt x="26840" y="713568"/>
                        <a:pt x="51180" y="685950"/>
                      </a:cubicBezTo>
                      <a:cubicBezTo>
                        <a:pt x="62172" y="673110"/>
                        <a:pt x="68181" y="656747"/>
                        <a:pt x="68111" y="639845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44" name="Google Shape;1544;p34"/>
              <p:cNvGrpSpPr/>
              <p:nvPr/>
            </p:nvGrpSpPr>
            <p:grpSpPr>
              <a:xfrm>
                <a:off x="3246686" y="3072771"/>
                <a:ext cx="773052" cy="859856"/>
                <a:chOff x="6571217" y="4915133"/>
                <a:chExt cx="501819" cy="558167"/>
              </a:xfrm>
            </p:grpSpPr>
            <p:sp>
              <p:nvSpPr>
                <p:cNvPr id="1545" name="Google Shape;1545;p34"/>
                <p:cNvSpPr/>
                <p:nvPr/>
              </p:nvSpPr>
              <p:spPr>
                <a:xfrm>
                  <a:off x="6571217" y="4919632"/>
                  <a:ext cx="6151" cy="55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1" h="553668" extrusionOk="0">
                      <a:moveTo>
                        <a:pt x="3518" y="892"/>
                      </a:moveTo>
                      <a:cubicBezTo>
                        <a:pt x="4175" y="23963"/>
                        <a:pt x="4438" y="47032"/>
                        <a:pt x="4909" y="70103"/>
                      </a:cubicBezTo>
                      <a:lnTo>
                        <a:pt x="5655" y="139313"/>
                      </a:lnTo>
                      <a:cubicBezTo>
                        <a:pt x="6088" y="185453"/>
                        <a:pt x="5968" y="231592"/>
                        <a:pt x="6152" y="277731"/>
                      </a:cubicBezTo>
                      <a:cubicBezTo>
                        <a:pt x="5837" y="323870"/>
                        <a:pt x="5787" y="370009"/>
                        <a:pt x="5223" y="416148"/>
                      </a:cubicBezTo>
                      <a:lnTo>
                        <a:pt x="4253" y="485355"/>
                      </a:lnTo>
                      <a:cubicBezTo>
                        <a:pt x="3705" y="508423"/>
                        <a:pt x="3368" y="531492"/>
                        <a:pt x="2633" y="554561"/>
                      </a:cubicBezTo>
                      <a:cubicBezTo>
                        <a:pt x="1972" y="531490"/>
                        <a:pt x="1709" y="508420"/>
                        <a:pt x="1234" y="485350"/>
                      </a:cubicBezTo>
                      <a:lnTo>
                        <a:pt x="486" y="416140"/>
                      </a:lnTo>
                      <a:cubicBezTo>
                        <a:pt x="69" y="370000"/>
                        <a:pt x="167" y="323861"/>
                        <a:pt x="0" y="277721"/>
                      </a:cubicBezTo>
                      <a:cubicBezTo>
                        <a:pt x="331" y="231583"/>
                        <a:pt x="358" y="185443"/>
                        <a:pt x="939" y="139305"/>
                      </a:cubicBezTo>
                      <a:lnTo>
                        <a:pt x="1907" y="70098"/>
                      </a:lnTo>
                      <a:cubicBezTo>
                        <a:pt x="2452" y="47029"/>
                        <a:pt x="2788" y="23960"/>
                        <a:pt x="3518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34"/>
                <p:cNvSpPr/>
                <p:nvPr/>
              </p:nvSpPr>
              <p:spPr>
                <a:xfrm>
                  <a:off x="7063198" y="4915133"/>
                  <a:ext cx="9838" cy="441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8" h="441305" extrusionOk="0">
                      <a:moveTo>
                        <a:pt x="353" y="892"/>
                      </a:moveTo>
                      <a:cubicBezTo>
                        <a:pt x="2303" y="37643"/>
                        <a:pt x="3861" y="74402"/>
                        <a:pt x="5027" y="111169"/>
                      </a:cubicBezTo>
                      <a:cubicBezTo>
                        <a:pt x="6279" y="147934"/>
                        <a:pt x="7170" y="184707"/>
                        <a:pt x="7991" y="221481"/>
                      </a:cubicBezTo>
                      <a:cubicBezTo>
                        <a:pt x="8698" y="258258"/>
                        <a:pt x="9327" y="295036"/>
                        <a:pt x="9598" y="331821"/>
                      </a:cubicBezTo>
                      <a:cubicBezTo>
                        <a:pt x="9956" y="368605"/>
                        <a:pt x="9915" y="405397"/>
                        <a:pt x="9476" y="442198"/>
                      </a:cubicBezTo>
                      <a:cubicBezTo>
                        <a:pt x="7519" y="405447"/>
                        <a:pt x="5958" y="368688"/>
                        <a:pt x="4793" y="331921"/>
                      </a:cubicBezTo>
                      <a:cubicBezTo>
                        <a:pt x="3543" y="295156"/>
                        <a:pt x="2652" y="258383"/>
                        <a:pt x="1838" y="221609"/>
                      </a:cubicBezTo>
                      <a:cubicBezTo>
                        <a:pt x="1139" y="184832"/>
                        <a:pt x="510" y="148053"/>
                        <a:pt x="241" y="111268"/>
                      </a:cubicBezTo>
                      <a:cubicBezTo>
                        <a:pt x="-114" y="74484"/>
                        <a:pt x="-77" y="37692"/>
                        <a:pt x="353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47" name="Google Shape;1547;p34"/>
            <p:cNvGrpSpPr/>
            <p:nvPr/>
          </p:nvGrpSpPr>
          <p:grpSpPr>
            <a:xfrm>
              <a:off x="954871" y="1290474"/>
              <a:ext cx="1188327" cy="2845550"/>
              <a:chOff x="954871" y="1290474"/>
              <a:chExt cx="1188327" cy="2845550"/>
            </a:xfrm>
          </p:grpSpPr>
          <p:grpSp>
            <p:nvGrpSpPr>
              <p:cNvPr id="1548" name="Google Shape;1548;p34"/>
              <p:cNvGrpSpPr/>
              <p:nvPr/>
            </p:nvGrpSpPr>
            <p:grpSpPr>
              <a:xfrm>
                <a:off x="954871" y="2331835"/>
                <a:ext cx="1188327" cy="1804189"/>
                <a:chOff x="5003802" y="4498359"/>
                <a:chExt cx="712170" cy="1081259"/>
              </a:xfrm>
            </p:grpSpPr>
            <p:sp>
              <p:nvSpPr>
                <p:cNvPr id="1549" name="Google Shape;1549;p34"/>
                <p:cNvSpPr/>
                <p:nvPr/>
              </p:nvSpPr>
              <p:spPr>
                <a:xfrm>
                  <a:off x="5003802" y="4498359"/>
                  <a:ext cx="712170" cy="108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170" h="1081259" extrusionOk="0">
                      <a:moveTo>
                        <a:pt x="486725" y="242769"/>
                      </a:moveTo>
                      <a:lnTo>
                        <a:pt x="485588" y="892"/>
                      </a:lnTo>
                      <a:lnTo>
                        <a:pt x="351316" y="1523"/>
                      </a:lnTo>
                      <a:lnTo>
                        <a:pt x="217045" y="2155"/>
                      </a:lnTo>
                      <a:lnTo>
                        <a:pt x="218183" y="244031"/>
                      </a:lnTo>
                      <a:lnTo>
                        <a:pt x="2430" y="1001728"/>
                      </a:lnTo>
                      <a:cubicBezTo>
                        <a:pt x="-7119" y="1035262"/>
                        <a:pt x="12325" y="1070188"/>
                        <a:pt x="45860" y="1079738"/>
                      </a:cubicBezTo>
                      <a:cubicBezTo>
                        <a:pt x="51579" y="1081366"/>
                        <a:pt x="57500" y="1082178"/>
                        <a:pt x="63447" y="1082150"/>
                      </a:cubicBezTo>
                      <a:lnTo>
                        <a:pt x="356390" y="1080772"/>
                      </a:lnTo>
                      <a:lnTo>
                        <a:pt x="649334" y="1079396"/>
                      </a:lnTo>
                      <a:cubicBezTo>
                        <a:pt x="684201" y="1079232"/>
                        <a:pt x="712333" y="1050834"/>
                        <a:pt x="712170" y="1015967"/>
                      </a:cubicBezTo>
                      <a:cubicBezTo>
                        <a:pt x="712142" y="1010020"/>
                        <a:pt x="711274" y="1004108"/>
                        <a:pt x="709592" y="9984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0" name="Google Shape;1550;p34"/>
                <p:cNvSpPr/>
                <p:nvPr/>
              </p:nvSpPr>
              <p:spPr>
                <a:xfrm>
                  <a:off x="5019269" y="4509594"/>
                  <a:ext cx="681266" cy="1054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66" h="1054574" extrusionOk="0">
                      <a:moveTo>
                        <a:pt x="47909" y="1055466"/>
                      </a:moveTo>
                      <a:cubicBezTo>
                        <a:pt x="21573" y="1055590"/>
                        <a:pt x="124" y="1034341"/>
                        <a:pt x="1" y="1008006"/>
                      </a:cubicBezTo>
                      <a:cubicBezTo>
                        <a:pt x="-21" y="1003515"/>
                        <a:pt x="593" y="999044"/>
                        <a:pt x="1823" y="994725"/>
                      </a:cubicBezTo>
                      <a:lnTo>
                        <a:pt x="218177" y="234919"/>
                      </a:lnTo>
                      <a:lnTo>
                        <a:pt x="217083" y="2009"/>
                      </a:lnTo>
                      <a:lnTo>
                        <a:pt x="454724" y="892"/>
                      </a:lnTo>
                      <a:lnTo>
                        <a:pt x="455818" y="233801"/>
                      </a:lnTo>
                      <a:lnTo>
                        <a:pt x="679307" y="991542"/>
                      </a:lnTo>
                      <a:cubicBezTo>
                        <a:pt x="686756" y="1016801"/>
                        <a:pt x="672317" y="1043316"/>
                        <a:pt x="647058" y="1050765"/>
                      </a:cubicBezTo>
                      <a:cubicBezTo>
                        <a:pt x="642751" y="1052035"/>
                        <a:pt x="638286" y="1052690"/>
                        <a:pt x="633795" y="10527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1" name="Google Shape;1551;p34"/>
              <p:cNvGrpSpPr/>
              <p:nvPr/>
            </p:nvGrpSpPr>
            <p:grpSpPr>
              <a:xfrm>
                <a:off x="980657" y="3222124"/>
                <a:ext cx="1136760" cy="888121"/>
                <a:chOff x="5019256" y="5031913"/>
                <a:chExt cx="681266" cy="532255"/>
              </a:xfrm>
            </p:grpSpPr>
            <p:grpSp>
              <p:nvGrpSpPr>
                <p:cNvPr id="1552" name="Google Shape;1552;p34"/>
                <p:cNvGrpSpPr/>
                <p:nvPr/>
              </p:nvGrpSpPr>
              <p:grpSpPr>
                <a:xfrm>
                  <a:off x="5019256" y="5031913"/>
                  <a:ext cx="681266" cy="532255"/>
                  <a:chOff x="5019256" y="5031913"/>
                  <a:chExt cx="681266" cy="532255"/>
                </a:xfrm>
              </p:grpSpPr>
              <p:sp>
                <p:nvSpPr>
                  <p:cNvPr id="1553" name="Google Shape;1553;p34"/>
                  <p:cNvSpPr/>
                  <p:nvPr/>
                </p:nvSpPr>
                <p:spPr>
                  <a:xfrm>
                    <a:off x="5019256" y="5031913"/>
                    <a:ext cx="681266" cy="532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1266" h="532255" extrusionOk="0">
                        <a:moveTo>
                          <a:pt x="541190" y="892"/>
                        </a:moveTo>
                        <a:lnTo>
                          <a:pt x="135556" y="2799"/>
                        </a:lnTo>
                        <a:lnTo>
                          <a:pt x="1835" y="472405"/>
                        </a:lnTo>
                        <a:cubicBezTo>
                          <a:pt x="-5377" y="497734"/>
                          <a:pt x="9310" y="524114"/>
                          <a:pt x="34639" y="531325"/>
                        </a:cubicBezTo>
                        <a:cubicBezTo>
                          <a:pt x="38959" y="532555"/>
                          <a:pt x="43430" y="533168"/>
                          <a:pt x="47921" y="533147"/>
                        </a:cubicBezTo>
                        <a:lnTo>
                          <a:pt x="633808" y="530392"/>
                        </a:lnTo>
                        <a:cubicBezTo>
                          <a:pt x="660142" y="530268"/>
                          <a:pt x="681390" y="508820"/>
                          <a:pt x="681266" y="482485"/>
                        </a:cubicBezTo>
                        <a:cubicBezTo>
                          <a:pt x="681245" y="477995"/>
                          <a:pt x="680589" y="473530"/>
                          <a:pt x="679319" y="46922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4" name="Google Shape;1554;p34"/>
                  <p:cNvSpPr/>
                  <p:nvPr/>
                </p:nvSpPr>
                <p:spPr>
                  <a:xfrm>
                    <a:off x="5044784" y="5050123"/>
                    <a:ext cx="443310" cy="42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310" h="426155" extrusionOk="0">
                        <a:moveTo>
                          <a:pt x="0" y="427048"/>
                        </a:moveTo>
                        <a:lnTo>
                          <a:pt x="120294" y="892"/>
                        </a:lnTo>
                        <a:cubicBezTo>
                          <a:pt x="120294" y="892"/>
                          <a:pt x="234915" y="35532"/>
                          <a:pt x="443310" y="6331"/>
                        </a:cubicBezTo>
                        <a:cubicBezTo>
                          <a:pt x="443310" y="6331"/>
                          <a:pt x="337302" y="63821"/>
                          <a:pt x="198417" y="60156"/>
                        </a:cubicBezTo>
                        <a:cubicBezTo>
                          <a:pt x="169036" y="59499"/>
                          <a:pt x="143103" y="79243"/>
                          <a:pt x="135917" y="107739"/>
                        </a:cubicBezTo>
                        <a:cubicBezTo>
                          <a:pt x="119389" y="172241"/>
                          <a:pt x="75815" y="315845"/>
                          <a:pt x="0" y="427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55" name="Google Shape;1555;p34"/>
                <p:cNvSpPr/>
                <p:nvPr/>
              </p:nvSpPr>
              <p:spPr>
                <a:xfrm>
                  <a:off x="5100852" y="5504552"/>
                  <a:ext cx="518185" cy="41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185" h="41882" extrusionOk="0">
                      <a:moveTo>
                        <a:pt x="518185" y="20615"/>
                      </a:moveTo>
                      <a:cubicBezTo>
                        <a:pt x="518240" y="32161"/>
                        <a:pt x="402284" y="42066"/>
                        <a:pt x="259192" y="42738"/>
                      </a:cubicBezTo>
                      <a:cubicBezTo>
                        <a:pt x="116098" y="43411"/>
                        <a:pt x="54" y="34598"/>
                        <a:pt x="0" y="23051"/>
                      </a:cubicBezTo>
                      <a:cubicBezTo>
                        <a:pt x="-54" y="11506"/>
                        <a:pt x="115901" y="1601"/>
                        <a:pt x="258994" y="928"/>
                      </a:cubicBezTo>
                      <a:cubicBezTo>
                        <a:pt x="402088" y="256"/>
                        <a:pt x="518131" y="9070"/>
                        <a:pt x="518185" y="2061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56" name="Google Shape;1556;p34"/>
              <p:cNvSpPr/>
              <p:nvPr/>
            </p:nvSpPr>
            <p:spPr>
              <a:xfrm>
                <a:off x="1206771" y="3197458"/>
                <a:ext cx="676470" cy="52480"/>
              </a:xfrm>
              <a:custGeom>
                <a:avLst/>
                <a:gdLst/>
                <a:ahLst/>
                <a:cxnLst/>
                <a:rect l="l" t="t" r="r" b="b"/>
                <a:pathLst>
                  <a:path w="405679" h="31472" extrusionOk="0">
                    <a:moveTo>
                      <a:pt x="405679" y="15674"/>
                    </a:moveTo>
                    <a:cubicBezTo>
                      <a:pt x="405720" y="24349"/>
                      <a:pt x="314938" y="31808"/>
                      <a:pt x="202913" y="32335"/>
                    </a:cubicBezTo>
                    <a:cubicBezTo>
                      <a:pt x="90889" y="32863"/>
                      <a:pt x="41" y="26257"/>
                      <a:pt x="0" y="17581"/>
                    </a:cubicBezTo>
                    <a:cubicBezTo>
                      <a:pt x="-40" y="8906"/>
                      <a:pt x="90740" y="1447"/>
                      <a:pt x="202766" y="922"/>
                    </a:cubicBezTo>
                    <a:cubicBezTo>
                      <a:pt x="314791" y="394"/>
                      <a:pt x="405637" y="7000"/>
                      <a:pt x="405679" y="156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57" name="Google Shape;1557;p34"/>
              <p:cNvGrpSpPr/>
              <p:nvPr/>
            </p:nvGrpSpPr>
            <p:grpSpPr>
              <a:xfrm>
                <a:off x="1130696" y="3305046"/>
                <a:ext cx="685192" cy="642394"/>
                <a:chOff x="5109175" y="5081609"/>
                <a:chExt cx="410639" cy="384990"/>
              </a:xfrm>
            </p:grpSpPr>
            <p:sp>
              <p:nvSpPr>
                <p:cNvPr id="1558" name="Google Shape;1558;p34"/>
                <p:cNvSpPr/>
                <p:nvPr/>
              </p:nvSpPr>
              <p:spPr>
                <a:xfrm>
                  <a:off x="5450666" y="5192264"/>
                  <a:ext cx="69148" cy="6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8" h="69148" extrusionOk="0">
                      <a:moveTo>
                        <a:pt x="69149" y="35304"/>
                      </a:moveTo>
                      <a:cubicBezTo>
                        <a:pt x="69238" y="54399"/>
                        <a:pt x="53831" y="69951"/>
                        <a:pt x="34736" y="70040"/>
                      </a:cubicBezTo>
                      <a:cubicBezTo>
                        <a:pt x="15642" y="70130"/>
                        <a:pt x="90" y="54723"/>
                        <a:pt x="0" y="35628"/>
                      </a:cubicBezTo>
                      <a:cubicBezTo>
                        <a:pt x="-89" y="16534"/>
                        <a:pt x="15317" y="983"/>
                        <a:pt x="34411" y="892"/>
                      </a:cubicBezTo>
                      <a:cubicBezTo>
                        <a:pt x="53506" y="803"/>
                        <a:pt x="69058" y="16209"/>
                        <a:pt x="69148" y="3530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9" name="Google Shape;1559;p34"/>
                <p:cNvSpPr/>
                <p:nvPr/>
              </p:nvSpPr>
              <p:spPr>
                <a:xfrm>
                  <a:off x="5109175" y="5397452"/>
                  <a:ext cx="69147" cy="69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7" h="69147" extrusionOk="0">
                      <a:moveTo>
                        <a:pt x="69147" y="35304"/>
                      </a:moveTo>
                      <a:cubicBezTo>
                        <a:pt x="69236" y="54399"/>
                        <a:pt x="53829" y="69950"/>
                        <a:pt x="34735" y="70039"/>
                      </a:cubicBezTo>
                      <a:cubicBezTo>
                        <a:pt x="15641" y="70128"/>
                        <a:pt x="89" y="54721"/>
                        <a:pt x="0" y="35627"/>
                      </a:cubicBezTo>
                      <a:cubicBezTo>
                        <a:pt x="-89" y="16533"/>
                        <a:pt x="15317" y="982"/>
                        <a:pt x="34411" y="892"/>
                      </a:cubicBezTo>
                      <a:cubicBezTo>
                        <a:pt x="53505" y="802"/>
                        <a:pt x="69056" y="16207"/>
                        <a:pt x="69147" y="35301"/>
                      </a:cubicBezTo>
                      <a:cubicBezTo>
                        <a:pt x="69147" y="35302"/>
                        <a:pt x="69147" y="35303"/>
                        <a:pt x="69147" y="3530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0" name="Google Shape;1560;p34"/>
                <p:cNvSpPr/>
                <p:nvPr/>
              </p:nvSpPr>
              <p:spPr>
                <a:xfrm>
                  <a:off x="5479235" y="5435526"/>
                  <a:ext cx="29428" cy="29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8" h="29428" extrusionOk="0">
                      <a:moveTo>
                        <a:pt x="29428" y="15538"/>
                      </a:moveTo>
                      <a:cubicBezTo>
                        <a:pt x="29466" y="23665"/>
                        <a:pt x="22909" y="30283"/>
                        <a:pt x="14783" y="30321"/>
                      </a:cubicBezTo>
                      <a:cubicBezTo>
                        <a:pt x="6656" y="30358"/>
                        <a:pt x="38" y="23801"/>
                        <a:pt x="0" y="15675"/>
                      </a:cubicBezTo>
                      <a:cubicBezTo>
                        <a:pt x="-37" y="7548"/>
                        <a:pt x="6520" y="930"/>
                        <a:pt x="14646" y="892"/>
                      </a:cubicBezTo>
                      <a:cubicBezTo>
                        <a:pt x="22772" y="854"/>
                        <a:pt x="29391" y="7411"/>
                        <a:pt x="29428" y="15537"/>
                      </a:cubicBezTo>
                      <a:cubicBezTo>
                        <a:pt x="29428" y="15537"/>
                        <a:pt x="29428" y="15538"/>
                        <a:pt x="29428" y="1553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1" name="Google Shape;1561;p34"/>
                <p:cNvSpPr/>
                <p:nvPr/>
              </p:nvSpPr>
              <p:spPr>
                <a:xfrm>
                  <a:off x="5444159" y="5336766"/>
                  <a:ext cx="14111" cy="14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1" h="14110" extrusionOk="0">
                      <a:moveTo>
                        <a:pt x="14111" y="7913"/>
                      </a:moveTo>
                      <a:cubicBezTo>
                        <a:pt x="14130" y="11810"/>
                        <a:pt x="10986" y="14984"/>
                        <a:pt x="7090" y="15003"/>
                      </a:cubicBezTo>
                      <a:cubicBezTo>
                        <a:pt x="3193" y="15022"/>
                        <a:pt x="19" y="11878"/>
                        <a:pt x="0" y="7981"/>
                      </a:cubicBezTo>
                      <a:cubicBezTo>
                        <a:pt x="-19" y="4085"/>
                        <a:pt x="3125" y="911"/>
                        <a:pt x="7022" y="892"/>
                      </a:cubicBezTo>
                      <a:cubicBezTo>
                        <a:pt x="7022" y="892"/>
                        <a:pt x="7022" y="892"/>
                        <a:pt x="7023" y="892"/>
                      </a:cubicBezTo>
                      <a:cubicBezTo>
                        <a:pt x="10919" y="874"/>
                        <a:pt x="14092" y="4017"/>
                        <a:pt x="14111" y="791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2" name="Google Shape;1562;p34"/>
                <p:cNvSpPr/>
                <p:nvPr/>
              </p:nvSpPr>
              <p:spPr>
                <a:xfrm>
                  <a:off x="5209959" y="5081609"/>
                  <a:ext cx="14109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9" h="14109" extrusionOk="0">
                      <a:moveTo>
                        <a:pt x="14109" y="7913"/>
                      </a:moveTo>
                      <a:cubicBezTo>
                        <a:pt x="14128" y="11809"/>
                        <a:pt x="10984" y="14983"/>
                        <a:pt x="7088" y="15001"/>
                      </a:cubicBezTo>
                      <a:cubicBezTo>
                        <a:pt x="3191" y="15019"/>
                        <a:pt x="18" y="11876"/>
                        <a:pt x="0" y="7980"/>
                      </a:cubicBezTo>
                      <a:cubicBezTo>
                        <a:pt x="-18" y="4084"/>
                        <a:pt x="3125" y="911"/>
                        <a:pt x="7022" y="892"/>
                      </a:cubicBezTo>
                      <a:cubicBezTo>
                        <a:pt x="10917" y="873"/>
                        <a:pt x="14090" y="4016"/>
                        <a:pt x="14109" y="7912"/>
                      </a:cubicBezTo>
                      <a:cubicBezTo>
                        <a:pt x="14109" y="7913"/>
                        <a:pt x="14109" y="7913"/>
                        <a:pt x="14109" y="791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3" name="Google Shape;1563;p34"/>
                <p:cNvSpPr/>
                <p:nvPr/>
              </p:nvSpPr>
              <p:spPr>
                <a:xfrm>
                  <a:off x="5463636" y="5126462"/>
                  <a:ext cx="14109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9" h="14109" extrusionOk="0">
                      <a:moveTo>
                        <a:pt x="14110" y="7913"/>
                      </a:moveTo>
                      <a:cubicBezTo>
                        <a:pt x="14128" y="11810"/>
                        <a:pt x="10984" y="14983"/>
                        <a:pt x="7088" y="15001"/>
                      </a:cubicBezTo>
                      <a:cubicBezTo>
                        <a:pt x="3192" y="15020"/>
                        <a:pt x="18" y="11876"/>
                        <a:pt x="0" y="7980"/>
                      </a:cubicBezTo>
                      <a:cubicBezTo>
                        <a:pt x="-18" y="4084"/>
                        <a:pt x="3125" y="911"/>
                        <a:pt x="7022" y="892"/>
                      </a:cubicBezTo>
                      <a:cubicBezTo>
                        <a:pt x="10917" y="874"/>
                        <a:pt x="14091" y="4017"/>
                        <a:pt x="14110" y="7912"/>
                      </a:cubicBezTo>
                      <a:cubicBezTo>
                        <a:pt x="14110" y="7913"/>
                        <a:pt x="14110" y="7913"/>
                        <a:pt x="14110" y="791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34"/>
                <p:cNvSpPr/>
                <p:nvPr/>
              </p:nvSpPr>
              <p:spPr>
                <a:xfrm>
                  <a:off x="5211012" y="5305546"/>
                  <a:ext cx="14109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9" h="14109" extrusionOk="0">
                      <a:moveTo>
                        <a:pt x="14109" y="7913"/>
                      </a:moveTo>
                      <a:cubicBezTo>
                        <a:pt x="14128" y="11809"/>
                        <a:pt x="10984" y="14983"/>
                        <a:pt x="7088" y="15001"/>
                      </a:cubicBezTo>
                      <a:cubicBezTo>
                        <a:pt x="3192" y="15020"/>
                        <a:pt x="19" y="11876"/>
                        <a:pt x="0" y="7980"/>
                      </a:cubicBezTo>
                      <a:cubicBezTo>
                        <a:pt x="-18" y="4084"/>
                        <a:pt x="3125" y="911"/>
                        <a:pt x="7021" y="892"/>
                      </a:cubicBezTo>
                      <a:cubicBezTo>
                        <a:pt x="10917" y="874"/>
                        <a:pt x="14090" y="4017"/>
                        <a:pt x="14109" y="7912"/>
                      </a:cubicBezTo>
                      <a:cubicBezTo>
                        <a:pt x="14109" y="7913"/>
                        <a:pt x="14109" y="7913"/>
                        <a:pt x="14109" y="7913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34"/>
                <p:cNvSpPr/>
                <p:nvPr/>
              </p:nvSpPr>
              <p:spPr>
                <a:xfrm>
                  <a:off x="5217560" y="5190274"/>
                  <a:ext cx="29430" cy="2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0" h="29430" extrusionOk="0">
                      <a:moveTo>
                        <a:pt x="29430" y="15537"/>
                      </a:moveTo>
                      <a:cubicBezTo>
                        <a:pt x="29469" y="23663"/>
                        <a:pt x="22913" y="30283"/>
                        <a:pt x="14786" y="30322"/>
                      </a:cubicBezTo>
                      <a:cubicBezTo>
                        <a:pt x="6659" y="30361"/>
                        <a:pt x="39" y="23804"/>
                        <a:pt x="0" y="15678"/>
                      </a:cubicBezTo>
                      <a:cubicBezTo>
                        <a:pt x="-39" y="7551"/>
                        <a:pt x="6518" y="931"/>
                        <a:pt x="14645" y="892"/>
                      </a:cubicBezTo>
                      <a:cubicBezTo>
                        <a:pt x="14645" y="892"/>
                        <a:pt x="14646" y="892"/>
                        <a:pt x="14646" y="892"/>
                      </a:cubicBezTo>
                      <a:cubicBezTo>
                        <a:pt x="22773" y="854"/>
                        <a:pt x="29391" y="7411"/>
                        <a:pt x="29430" y="155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6" name="Google Shape;1566;p34"/>
              <p:cNvGrpSpPr/>
              <p:nvPr/>
            </p:nvGrpSpPr>
            <p:grpSpPr>
              <a:xfrm>
                <a:off x="1267101" y="1290474"/>
                <a:ext cx="536200" cy="2756018"/>
                <a:chOff x="5190923" y="3874266"/>
                <a:chExt cx="321347" cy="1651695"/>
              </a:xfrm>
            </p:grpSpPr>
            <p:sp>
              <p:nvSpPr>
                <p:cNvPr id="1567" name="Google Shape;1567;p34"/>
                <p:cNvSpPr/>
                <p:nvPr/>
              </p:nvSpPr>
              <p:spPr>
                <a:xfrm>
                  <a:off x="5190923" y="3874266"/>
                  <a:ext cx="321347" cy="1651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47" h="1651621" extrusionOk="0">
                      <a:moveTo>
                        <a:pt x="307353" y="1103"/>
                      </a:moveTo>
                      <a:cubicBezTo>
                        <a:pt x="298293" y="-346"/>
                        <a:pt x="289773" y="5824"/>
                        <a:pt x="288324" y="14884"/>
                      </a:cubicBezTo>
                      <a:cubicBezTo>
                        <a:pt x="288324" y="14885"/>
                        <a:pt x="288324" y="14886"/>
                        <a:pt x="288324" y="14887"/>
                      </a:cubicBezTo>
                      <a:lnTo>
                        <a:pt x="47658" y="1540091"/>
                      </a:lnTo>
                      <a:cubicBezTo>
                        <a:pt x="16811" y="1545012"/>
                        <a:pt x="-4206" y="1574008"/>
                        <a:pt x="715" y="1604855"/>
                      </a:cubicBezTo>
                      <a:cubicBezTo>
                        <a:pt x="5636" y="1635702"/>
                        <a:pt x="34632" y="1656720"/>
                        <a:pt x="65479" y="1651799"/>
                      </a:cubicBezTo>
                      <a:cubicBezTo>
                        <a:pt x="96326" y="1646878"/>
                        <a:pt x="117343" y="1617882"/>
                        <a:pt x="112422" y="1587035"/>
                      </a:cubicBezTo>
                      <a:cubicBezTo>
                        <a:pt x="109586" y="1569255"/>
                        <a:pt x="98454" y="1553888"/>
                        <a:pt x="82445" y="1545651"/>
                      </a:cubicBezTo>
                      <a:lnTo>
                        <a:pt x="321136" y="20132"/>
                      </a:lnTo>
                      <a:cubicBezTo>
                        <a:pt x="322585" y="11072"/>
                        <a:pt x="316415" y="2552"/>
                        <a:pt x="307354" y="1103"/>
                      </a:cubicBezTo>
                      <a:cubicBezTo>
                        <a:pt x="307354" y="1103"/>
                        <a:pt x="307353" y="1103"/>
                        <a:pt x="307353" y="11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8" name="Google Shape;1568;p34"/>
                <p:cNvSpPr/>
                <p:nvPr/>
              </p:nvSpPr>
              <p:spPr>
                <a:xfrm>
                  <a:off x="5241790" y="3874285"/>
                  <a:ext cx="270479" cy="16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9" h="1651676" extrusionOk="0">
                      <a:moveTo>
                        <a:pt x="256485" y="1084"/>
                      </a:moveTo>
                      <a:cubicBezTo>
                        <a:pt x="253618" y="642"/>
                        <a:pt x="250686" y="966"/>
                        <a:pt x="247986" y="2024"/>
                      </a:cubicBezTo>
                      <a:cubicBezTo>
                        <a:pt x="255334" y="4829"/>
                        <a:pt x="259710" y="12402"/>
                        <a:pt x="258469" y="20169"/>
                      </a:cubicBezTo>
                      <a:lnTo>
                        <a:pt x="19777" y="1545688"/>
                      </a:lnTo>
                      <a:cubicBezTo>
                        <a:pt x="47569" y="1560004"/>
                        <a:pt x="58494" y="1594140"/>
                        <a:pt x="44177" y="1621932"/>
                      </a:cubicBezTo>
                      <a:cubicBezTo>
                        <a:pt x="35477" y="1638821"/>
                        <a:pt x="18886" y="1650220"/>
                        <a:pt x="0" y="1652282"/>
                      </a:cubicBezTo>
                      <a:cubicBezTo>
                        <a:pt x="31108" y="1655404"/>
                        <a:pt x="58857" y="1632716"/>
                        <a:pt x="61978" y="1601608"/>
                      </a:cubicBezTo>
                      <a:cubicBezTo>
                        <a:pt x="64299" y="1578477"/>
                        <a:pt x="52243" y="1556278"/>
                        <a:pt x="31577" y="1545632"/>
                      </a:cubicBezTo>
                      <a:lnTo>
                        <a:pt x="270268" y="20113"/>
                      </a:lnTo>
                      <a:cubicBezTo>
                        <a:pt x="271717" y="11053"/>
                        <a:pt x="265547" y="2533"/>
                        <a:pt x="256486" y="1084"/>
                      </a:cubicBezTo>
                      <a:cubicBezTo>
                        <a:pt x="256486" y="1084"/>
                        <a:pt x="256485" y="1084"/>
                        <a:pt x="256485" y="108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9" name="Google Shape;1569;p34"/>
                <p:cNvSpPr/>
                <p:nvPr/>
              </p:nvSpPr>
              <p:spPr>
                <a:xfrm>
                  <a:off x="5204572" y="5434006"/>
                  <a:ext cx="46063" cy="66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63" h="66624" extrusionOk="0">
                      <a:moveTo>
                        <a:pt x="0" y="34204"/>
                      </a:moveTo>
                      <a:cubicBezTo>
                        <a:pt x="0" y="52602"/>
                        <a:pt x="10311" y="67516"/>
                        <a:pt x="23031" y="67516"/>
                      </a:cubicBezTo>
                      <a:cubicBezTo>
                        <a:pt x="35753" y="67516"/>
                        <a:pt x="46064" y="52602"/>
                        <a:pt x="46064" y="34204"/>
                      </a:cubicBezTo>
                      <a:cubicBezTo>
                        <a:pt x="46064" y="15807"/>
                        <a:pt x="35753" y="892"/>
                        <a:pt x="23031" y="892"/>
                      </a:cubicBezTo>
                      <a:cubicBezTo>
                        <a:pt x="10311" y="892"/>
                        <a:pt x="0" y="15806"/>
                        <a:pt x="0" y="3420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70" name="Google Shape;1570;p34"/>
              <p:cNvSpPr/>
              <p:nvPr/>
            </p:nvSpPr>
            <p:spPr>
              <a:xfrm>
                <a:off x="1257362" y="2219229"/>
                <a:ext cx="567621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339893" h="79844" extrusionOk="0">
                    <a:moveTo>
                      <a:pt x="300771" y="79508"/>
                    </a:moveTo>
                    <a:lnTo>
                      <a:pt x="39492" y="80736"/>
                    </a:lnTo>
                    <a:cubicBezTo>
                      <a:pt x="17783" y="80837"/>
                      <a:pt x="102" y="63321"/>
                      <a:pt x="0" y="41612"/>
                    </a:cubicBezTo>
                    <a:lnTo>
                      <a:pt x="0" y="41612"/>
                    </a:lnTo>
                    <a:cubicBezTo>
                      <a:pt x="-101" y="19904"/>
                      <a:pt x="17414" y="2223"/>
                      <a:pt x="39122" y="2120"/>
                    </a:cubicBezTo>
                    <a:lnTo>
                      <a:pt x="300401" y="892"/>
                    </a:lnTo>
                    <a:cubicBezTo>
                      <a:pt x="322109" y="790"/>
                      <a:pt x="339790" y="18305"/>
                      <a:pt x="339892" y="40014"/>
                    </a:cubicBezTo>
                    <a:cubicBezTo>
                      <a:pt x="339892" y="40014"/>
                      <a:pt x="339892" y="40014"/>
                      <a:pt x="339892" y="40014"/>
                    </a:cubicBezTo>
                    <a:lnTo>
                      <a:pt x="339893" y="40014"/>
                    </a:lnTo>
                    <a:cubicBezTo>
                      <a:pt x="339996" y="61723"/>
                      <a:pt x="322481" y="79405"/>
                      <a:pt x="300773" y="79508"/>
                    </a:cubicBezTo>
                    <a:cubicBezTo>
                      <a:pt x="300772" y="79508"/>
                      <a:pt x="300771" y="79508"/>
                      <a:pt x="300771" y="795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34"/>
              <p:cNvSpPr/>
              <p:nvPr/>
            </p:nvSpPr>
            <p:spPr>
              <a:xfrm>
                <a:off x="1206935" y="3222175"/>
                <a:ext cx="677484" cy="32977"/>
              </a:xfrm>
              <a:custGeom>
                <a:avLst/>
                <a:gdLst/>
                <a:ahLst/>
                <a:cxnLst/>
                <a:rect l="l" t="t" r="r" b="b"/>
                <a:pathLst>
                  <a:path w="405679" h="19747" extrusionOk="0">
                    <a:moveTo>
                      <a:pt x="405679" y="892"/>
                    </a:moveTo>
                    <a:cubicBezTo>
                      <a:pt x="405625" y="2030"/>
                      <a:pt x="404524" y="2703"/>
                      <a:pt x="403663" y="3254"/>
                    </a:cubicBezTo>
                    <a:cubicBezTo>
                      <a:pt x="402726" y="3787"/>
                      <a:pt x="401749" y="4244"/>
                      <a:pt x="400740" y="4623"/>
                    </a:cubicBezTo>
                    <a:cubicBezTo>
                      <a:pt x="398728" y="5375"/>
                      <a:pt x="396676" y="6019"/>
                      <a:pt x="394596" y="6554"/>
                    </a:cubicBezTo>
                    <a:cubicBezTo>
                      <a:pt x="390439" y="7625"/>
                      <a:pt x="386229" y="8441"/>
                      <a:pt x="382013" y="9196"/>
                    </a:cubicBezTo>
                    <a:cubicBezTo>
                      <a:pt x="373576" y="10683"/>
                      <a:pt x="365090" y="11840"/>
                      <a:pt x="356594" y="12879"/>
                    </a:cubicBezTo>
                    <a:cubicBezTo>
                      <a:pt x="339589" y="14833"/>
                      <a:pt x="322534" y="16243"/>
                      <a:pt x="305463" y="17313"/>
                    </a:cubicBezTo>
                    <a:cubicBezTo>
                      <a:pt x="271322" y="19498"/>
                      <a:pt x="237122" y="20396"/>
                      <a:pt x="202928" y="20630"/>
                    </a:cubicBezTo>
                    <a:cubicBezTo>
                      <a:pt x="168732" y="20726"/>
                      <a:pt x="134526" y="20149"/>
                      <a:pt x="100365" y="18287"/>
                    </a:cubicBezTo>
                    <a:cubicBezTo>
                      <a:pt x="83285" y="17377"/>
                      <a:pt x="66217" y="16127"/>
                      <a:pt x="49194" y="14334"/>
                    </a:cubicBezTo>
                    <a:cubicBezTo>
                      <a:pt x="40689" y="13373"/>
                      <a:pt x="32193" y="12294"/>
                      <a:pt x="23742" y="10885"/>
                    </a:cubicBezTo>
                    <a:cubicBezTo>
                      <a:pt x="19519" y="10169"/>
                      <a:pt x="15302" y="9390"/>
                      <a:pt x="11135" y="8360"/>
                    </a:cubicBezTo>
                    <a:cubicBezTo>
                      <a:pt x="9049" y="7844"/>
                      <a:pt x="6993" y="7218"/>
                      <a:pt x="4973" y="6485"/>
                    </a:cubicBezTo>
                    <a:cubicBezTo>
                      <a:pt x="3961" y="6115"/>
                      <a:pt x="2979" y="5666"/>
                      <a:pt x="2037" y="5142"/>
                    </a:cubicBezTo>
                    <a:cubicBezTo>
                      <a:pt x="1171" y="4599"/>
                      <a:pt x="65" y="3936"/>
                      <a:pt x="0" y="2798"/>
                    </a:cubicBezTo>
                    <a:cubicBezTo>
                      <a:pt x="148" y="3915"/>
                      <a:pt x="1261" y="4464"/>
                      <a:pt x="2148" y="4937"/>
                    </a:cubicBezTo>
                    <a:cubicBezTo>
                      <a:pt x="3108" y="5384"/>
                      <a:pt x="4103" y="5754"/>
                      <a:pt x="5121" y="6044"/>
                    </a:cubicBezTo>
                    <a:cubicBezTo>
                      <a:pt x="7166" y="6622"/>
                      <a:pt x="9240" y="7092"/>
                      <a:pt x="11333" y="7451"/>
                    </a:cubicBezTo>
                    <a:cubicBezTo>
                      <a:pt x="15514" y="8231"/>
                      <a:pt x="19738" y="8789"/>
                      <a:pt x="23968" y="9269"/>
                    </a:cubicBezTo>
                    <a:cubicBezTo>
                      <a:pt x="32435" y="10213"/>
                      <a:pt x="40940" y="10829"/>
                      <a:pt x="49449" y="11325"/>
                    </a:cubicBezTo>
                    <a:cubicBezTo>
                      <a:pt x="66465" y="12396"/>
                      <a:pt x="83513" y="12991"/>
                      <a:pt x="100560" y="13485"/>
                    </a:cubicBezTo>
                    <a:cubicBezTo>
                      <a:pt x="134661" y="14364"/>
                      <a:pt x="168774" y="14694"/>
                      <a:pt x="202899" y="14475"/>
                    </a:cubicBezTo>
                    <a:cubicBezTo>
                      <a:pt x="237016" y="14364"/>
                      <a:pt x="271125" y="13717"/>
                      <a:pt x="305224" y="12532"/>
                    </a:cubicBezTo>
                    <a:cubicBezTo>
                      <a:pt x="322265" y="11877"/>
                      <a:pt x="339307" y="11122"/>
                      <a:pt x="356312" y="9891"/>
                    </a:cubicBezTo>
                    <a:cubicBezTo>
                      <a:pt x="364817" y="9313"/>
                      <a:pt x="373316" y="8616"/>
                      <a:pt x="381773" y="7591"/>
                    </a:cubicBezTo>
                    <a:cubicBezTo>
                      <a:pt x="385999" y="7071"/>
                      <a:pt x="390217" y="6472"/>
                      <a:pt x="394390" y="5653"/>
                    </a:cubicBezTo>
                    <a:cubicBezTo>
                      <a:pt x="396480" y="5273"/>
                      <a:pt x="398550" y="4784"/>
                      <a:pt x="400589" y="4186"/>
                    </a:cubicBezTo>
                    <a:cubicBezTo>
                      <a:pt x="401605" y="3886"/>
                      <a:pt x="402596" y="3507"/>
                      <a:pt x="403552" y="3051"/>
                    </a:cubicBezTo>
                    <a:cubicBezTo>
                      <a:pt x="404434" y="2569"/>
                      <a:pt x="405542" y="2009"/>
                      <a:pt x="405679" y="8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72" name="Google Shape;1572;p34"/>
              <p:cNvGrpSpPr/>
              <p:nvPr/>
            </p:nvGrpSpPr>
            <p:grpSpPr>
              <a:xfrm>
                <a:off x="1463708" y="2720974"/>
                <a:ext cx="164911" cy="1387012"/>
                <a:chOff x="5308750" y="4731572"/>
                <a:chExt cx="98832" cy="831243"/>
              </a:xfrm>
            </p:grpSpPr>
            <p:sp>
              <p:nvSpPr>
                <p:cNvPr id="1573" name="Google Shape;1573;p34"/>
                <p:cNvSpPr/>
                <p:nvPr/>
              </p:nvSpPr>
              <p:spPr>
                <a:xfrm rot="-17189">
                  <a:off x="5354175" y="4731587"/>
                  <a:ext cx="8240" cy="83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31202" extrusionOk="0">
                      <a:moveTo>
                        <a:pt x="0" y="892"/>
                      </a:moveTo>
                      <a:lnTo>
                        <a:pt x="8240" y="892"/>
                      </a:lnTo>
                      <a:lnTo>
                        <a:pt x="8240" y="832095"/>
                      </a:lnTo>
                      <a:lnTo>
                        <a:pt x="0" y="83209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74" name="Google Shape;1574;p34"/>
                <p:cNvGrpSpPr/>
                <p:nvPr/>
              </p:nvGrpSpPr>
              <p:grpSpPr>
                <a:xfrm>
                  <a:off x="5308750" y="4763031"/>
                  <a:ext cx="98832" cy="768055"/>
                  <a:chOff x="5308750" y="4763031"/>
                  <a:chExt cx="98832" cy="768055"/>
                </a:xfrm>
              </p:grpSpPr>
              <p:sp>
                <p:nvSpPr>
                  <p:cNvPr id="1575" name="Google Shape;1575;p34"/>
                  <p:cNvSpPr/>
                  <p:nvPr/>
                </p:nvSpPr>
                <p:spPr>
                  <a:xfrm rot="-17189">
                    <a:off x="5360494" y="4763140"/>
                    <a:ext cx="43774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3" h="5021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6" name="Google Shape;1576;p34"/>
                  <p:cNvSpPr/>
                  <p:nvPr/>
                </p:nvSpPr>
                <p:spPr>
                  <a:xfrm rot="-17189">
                    <a:off x="5308763" y="4823639"/>
                    <a:ext cx="43774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3" h="5021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7" name="Google Shape;1577;p34"/>
                  <p:cNvSpPr/>
                  <p:nvPr/>
                </p:nvSpPr>
                <p:spPr>
                  <a:xfrm rot="-17189">
                    <a:off x="5361155" y="4903604"/>
                    <a:ext cx="43774" cy="5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3" h="5020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2"/>
                        </a:lnTo>
                        <a:lnTo>
                          <a:pt x="0" y="591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34"/>
                  <p:cNvSpPr/>
                  <p:nvPr/>
                </p:nvSpPr>
                <p:spPr>
                  <a:xfrm rot="-17189">
                    <a:off x="5309424" y="4964101"/>
                    <a:ext cx="43774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3" h="5021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9" name="Google Shape;1579;p34"/>
                  <p:cNvSpPr/>
                  <p:nvPr/>
                </p:nvSpPr>
                <p:spPr>
                  <a:xfrm rot="-17189">
                    <a:off x="5361815" y="5044067"/>
                    <a:ext cx="43775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4" h="5021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0" name="Google Shape;1580;p34"/>
                  <p:cNvSpPr/>
                  <p:nvPr/>
                </p:nvSpPr>
                <p:spPr>
                  <a:xfrm rot="-17189">
                    <a:off x="5310085" y="5104565"/>
                    <a:ext cx="43774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3" h="5021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34"/>
                  <p:cNvSpPr/>
                  <p:nvPr/>
                </p:nvSpPr>
                <p:spPr>
                  <a:xfrm rot="-17189">
                    <a:off x="5362476" y="5184532"/>
                    <a:ext cx="43775" cy="5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4" h="5020" extrusionOk="0">
                        <a:moveTo>
                          <a:pt x="0" y="892"/>
                        </a:moveTo>
                        <a:lnTo>
                          <a:pt x="43774" y="892"/>
                        </a:lnTo>
                        <a:lnTo>
                          <a:pt x="43774" y="5912"/>
                        </a:lnTo>
                        <a:lnTo>
                          <a:pt x="0" y="591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2" name="Google Shape;1582;p34"/>
                  <p:cNvSpPr/>
                  <p:nvPr/>
                </p:nvSpPr>
                <p:spPr>
                  <a:xfrm rot="-17189">
                    <a:off x="5310744" y="5245029"/>
                    <a:ext cx="43775" cy="5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4" h="5020" extrusionOk="0">
                        <a:moveTo>
                          <a:pt x="0" y="892"/>
                        </a:moveTo>
                        <a:lnTo>
                          <a:pt x="43775" y="892"/>
                        </a:lnTo>
                        <a:lnTo>
                          <a:pt x="43775" y="5912"/>
                        </a:lnTo>
                        <a:lnTo>
                          <a:pt x="0" y="591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3" name="Google Shape;1583;p34"/>
                  <p:cNvSpPr/>
                  <p:nvPr/>
                </p:nvSpPr>
                <p:spPr>
                  <a:xfrm rot="-17189">
                    <a:off x="5363141" y="5324992"/>
                    <a:ext cx="43776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5" h="5021" extrusionOk="0">
                        <a:moveTo>
                          <a:pt x="0" y="892"/>
                        </a:moveTo>
                        <a:lnTo>
                          <a:pt x="43776" y="892"/>
                        </a:lnTo>
                        <a:lnTo>
                          <a:pt x="43776" y="5913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4" name="Google Shape;1584;p34"/>
                  <p:cNvSpPr/>
                  <p:nvPr/>
                </p:nvSpPr>
                <p:spPr>
                  <a:xfrm rot="-17189">
                    <a:off x="5311404" y="5385491"/>
                    <a:ext cx="43776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5" h="5021" extrusionOk="0">
                        <a:moveTo>
                          <a:pt x="0" y="892"/>
                        </a:moveTo>
                        <a:lnTo>
                          <a:pt x="43776" y="892"/>
                        </a:lnTo>
                        <a:lnTo>
                          <a:pt x="43776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34"/>
                  <p:cNvSpPr/>
                  <p:nvPr/>
                </p:nvSpPr>
                <p:spPr>
                  <a:xfrm rot="-17189">
                    <a:off x="5363795" y="5465457"/>
                    <a:ext cx="43776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5" h="5021" extrusionOk="0">
                        <a:moveTo>
                          <a:pt x="0" y="892"/>
                        </a:moveTo>
                        <a:lnTo>
                          <a:pt x="43776" y="892"/>
                        </a:lnTo>
                        <a:lnTo>
                          <a:pt x="43776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6" name="Google Shape;1586;p34"/>
                  <p:cNvSpPr/>
                  <p:nvPr/>
                </p:nvSpPr>
                <p:spPr>
                  <a:xfrm rot="-17189">
                    <a:off x="5312065" y="5525955"/>
                    <a:ext cx="43776" cy="5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75" h="5021" extrusionOk="0">
                        <a:moveTo>
                          <a:pt x="0" y="892"/>
                        </a:moveTo>
                        <a:lnTo>
                          <a:pt x="43775" y="892"/>
                        </a:lnTo>
                        <a:lnTo>
                          <a:pt x="43775" y="5914"/>
                        </a:lnTo>
                        <a:lnTo>
                          <a:pt x="0" y="59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7" name="Google Shape;1587;p34"/>
              <p:cNvGrpSpPr/>
              <p:nvPr/>
            </p:nvGrpSpPr>
            <p:grpSpPr>
              <a:xfrm>
                <a:off x="1391802" y="1877259"/>
                <a:ext cx="333264" cy="1230879"/>
                <a:chOff x="5265657" y="4225929"/>
                <a:chExt cx="199727" cy="737672"/>
              </a:xfrm>
            </p:grpSpPr>
            <p:grpSp>
              <p:nvGrpSpPr>
                <p:cNvPr id="1588" name="Google Shape;1588;p34"/>
                <p:cNvGrpSpPr/>
                <p:nvPr/>
              </p:nvGrpSpPr>
              <p:grpSpPr>
                <a:xfrm>
                  <a:off x="5413531" y="4911748"/>
                  <a:ext cx="51853" cy="51853"/>
                  <a:chOff x="5413531" y="4911748"/>
                  <a:chExt cx="51853" cy="51853"/>
                </a:xfrm>
              </p:grpSpPr>
              <p:grpSp>
                <p:nvGrpSpPr>
                  <p:cNvPr id="1589" name="Google Shape;1589;p34"/>
                  <p:cNvGrpSpPr/>
                  <p:nvPr/>
                </p:nvGrpSpPr>
                <p:grpSpPr>
                  <a:xfrm>
                    <a:off x="5413531" y="4911748"/>
                    <a:ext cx="51853" cy="51853"/>
                    <a:chOff x="5413531" y="4911748"/>
                    <a:chExt cx="51853" cy="51853"/>
                  </a:xfrm>
                </p:grpSpPr>
                <p:grpSp>
                  <p:nvGrpSpPr>
                    <p:cNvPr id="1590" name="Google Shape;1590;p34"/>
                    <p:cNvGrpSpPr/>
                    <p:nvPr/>
                  </p:nvGrpSpPr>
                  <p:grpSpPr>
                    <a:xfrm>
                      <a:off x="5413531" y="4911748"/>
                      <a:ext cx="51853" cy="51853"/>
                      <a:chOff x="5413531" y="4911748"/>
                      <a:chExt cx="51853" cy="51853"/>
                    </a:xfrm>
                  </p:grpSpPr>
                  <p:sp>
                    <p:nvSpPr>
                      <p:cNvPr id="1591" name="Google Shape;1591;p34"/>
                      <p:cNvSpPr/>
                      <p:nvPr/>
                    </p:nvSpPr>
                    <p:spPr>
                      <a:xfrm>
                        <a:off x="5413531" y="4911748"/>
                        <a:ext cx="51853" cy="518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853" h="51853" extrusionOk="0">
                            <a:moveTo>
                              <a:pt x="51853" y="26696"/>
                            </a:moveTo>
                            <a:cubicBezTo>
                              <a:pt x="51921" y="41015"/>
                              <a:pt x="40368" y="52678"/>
                              <a:pt x="26049" y="52745"/>
                            </a:cubicBezTo>
                            <a:cubicBezTo>
                              <a:pt x="11730" y="52813"/>
                              <a:pt x="68" y="41260"/>
                              <a:pt x="0" y="26941"/>
                            </a:cubicBezTo>
                            <a:cubicBezTo>
                              <a:pt x="-67" y="12622"/>
                              <a:pt x="11486" y="960"/>
                              <a:pt x="25805" y="892"/>
                            </a:cubicBezTo>
                            <a:cubicBezTo>
                              <a:pt x="40123" y="825"/>
                              <a:pt x="51786" y="12378"/>
                              <a:pt x="51853" y="26696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92" name="Google Shape;1592;p34"/>
                      <p:cNvSpPr/>
                      <p:nvPr/>
                    </p:nvSpPr>
                    <p:spPr>
                      <a:xfrm>
                        <a:off x="5420882" y="4913799"/>
                        <a:ext cx="44502" cy="497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4502" h="49771" extrusionOk="0">
                            <a:moveTo>
                              <a:pt x="28669" y="892"/>
                            </a:moveTo>
                            <a:cubicBezTo>
                              <a:pt x="38639" y="11147"/>
                              <a:pt x="38409" y="27542"/>
                              <a:pt x="28154" y="37513"/>
                            </a:cubicBezTo>
                            <a:cubicBezTo>
                              <a:pt x="20685" y="44775"/>
                              <a:pt x="9592" y="46854"/>
                              <a:pt x="0" y="42791"/>
                            </a:cubicBezTo>
                            <a:cubicBezTo>
                              <a:pt x="9959" y="53063"/>
                              <a:pt x="26359" y="53316"/>
                              <a:pt x="36630" y="43357"/>
                            </a:cubicBezTo>
                            <a:cubicBezTo>
                              <a:pt x="46901" y="33398"/>
                              <a:pt x="47155" y="16998"/>
                              <a:pt x="37196" y="6727"/>
                            </a:cubicBezTo>
                            <a:cubicBezTo>
                              <a:pt x="34774" y="4229"/>
                              <a:pt x="31874" y="2245"/>
                              <a:pt x="28669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593" name="Google Shape;1593;p34"/>
                    <p:cNvSpPr/>
                    <p:nvPr/>
                  </p:nvSpPr>
                  <p:spPr>
                    <a:xfrm>
                      <a:off x="5418256" y="4917750"/>
                      <a:ext cx="23087" cy="281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87" h="28140" extrusionOk="0">
                          <a:moveTo>
                            <a:pt x="20314" y="19971"/>
                          </a:moveTo>
                          <a:cubicBezTo>
                            <a:pt x="16169" y="27230"/>
                            <a:pt x="8880" y="30873"/>
                            <a:pt x="4037" y="28107"/>
                          </a:cubicBezTo>
                          <a:cubicBezTo>
                            <a:pt x="-806" y="25341"/>
                            <a:pt x="-1371" y="17213"/>
                            <a:pt x="2774" y="9954"/>
                          </a:cubicBezTo>
                          <a:cubicBezTo>
                            <a:pt x="6921" y="2694"/>
                            <a:pt x="14208" y="-948"/>
                            <a:pt x="19051" y="1818"/>
                          </a:cubicBezTo>
                          <a:cubicBezTo>
                            <a:pt x="23894" y="4584"/>
                            <a:pt x="24459" y="12711"/>
                            <a:pt x="20314" y="1997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594" name="Google Shape;1594;p34"/>
                  <p:cNvSpPr/>
                  <p:nvPr/>
                </p:nvSpPr>
                <p:spPr>
                  <a:xfrm>
                    <a:off x="5420197" y="4917177"/>
                    <a:ext cx="13572" cy="14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72" h="14674" extrusionOk="0">
                        <a:moveTo>
                          <a:pt x="10229" y="11238"/>
                        </a:moveTo>
                        <a:cubicBezTo>
                          <a:pt x="7000" y="14933"/>
                          <a:pt x="2841" y="16582"/>
                          <a:pt x="940" y="14919"/>
                        </a:cubicBezTo>
                        <a:cubicBezTo>
                          <a:pt x="-962" y="13257"/>
                          <a:pt x="114" y="8916"/>
                          <a:pt x="3343" y="5221"/>
                        </a:cubicBezTo>
                        <a:cubicBezTo>
                          <a:pt x="6572" y="1526"/>
                          <a:pt x="10732" y="-123"/>
                          <a:pt x="12632" y="1540"/>
                        </a:cubicBezTo>
                        <a:cubicBezTo>
                          <a:pt x="14535" y="3202"/>
                          <a:pt x="13458" y="7543"/>
                          <a:pt x="10229" y="112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34"/>
                <p:cNvGrpSpPr/>
                <p:nvPr/>
              </p:nvGrpSpPr>
              <p:grpSpPr>
                <a:xfrm>
                  <a:off x="5269937" y="4293133"/>
                  <a:ext cx="80282" cy="80282"/>
                  <a:chOff x="5269937" y="4293133"/>
                  <a:chExt cx="80282" cy="80282"/>
                </a:xfrm>
              </p:grpSpPr>
              <p:grpSp>
                <p:nvGrpSpPr>
                  <p:cNvPr id="1596" name="Google Shape;1596;p34"/>
                  <p:cNvGrpSpPr/>
                  <p:nvPr/>
                </p:nvGrpSpPr>
                <p:grpSpPr>
                  <a:xfrm>
                    <a:off x="5269937" y="4293133"/>
                    <a:ext cx="80282" cy="80282"/>
                    <a:chOff x="5269937" y="4293133"/>
                    <a:chExt cx="80282" cy="80282"/>
                  </a:xfrm>
                </p:grpSpPr>
                <p:grpSp>
                  <p:nvGrpSpPr>
                    <p:cNvPr id="1597" name="Google Shape;1597;p34"/>
                    <p:cNvGrpSpPr/>
                    <p:nvPr/>
                  </p:nvGrpSpPr>
                  <p:grpSpPr>
                    <a:xfrm>
                      <a:off x="5269937" y="4293133"/>
                      <a:ext cx="80282" cy="80282"/>
                      <a:chOff x="5269937" y="4293133"/>
                      <a:chExt cx="80282" cy="80282"/>
                    </a:xfrm>
                  </p:grpSpPr>
                  <p:sp>
                    <p:nvSpPr>
                      <p:cNvPr id="1598" name="Google Shape;1598;p34"/>
                      <p:cNvSpPr/>
                      <p:nvPr/>
                    </p:nvSpPr>
                    <p:spPr>
                      <a:xfrm>
                        <a:off x="5269937" y="4293133"/>
                        <a:ext cx="80282" cy="8028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282" h="80282" extrusionOk="0">
                            <a:moveTo>
                              <a:pt x="80282" y="40845"/>
                            </a:moveTo>
                            <a:cubicBezTo>
                              <a:pt x="80385" y="63014"/>
                              <a:pt x="62498" y="81070"/>
                              <a:pt x="40329" y="81174"/>
                            </a:cubicBezTo>
                            <a:cubicBezTo>
                              <a:pt x="18160" y="81278"/>
                              <a:pt x="105" y="63390"/>
                              <a:pt x="0" y="41221"/>
                            </a:cubicBezTo>
                            <a:cubicBezTo>
                              <a:pt x="-103" y="19052"/>
                              <a:pt x="17784" y="997"/>
                              <a:pt x="39953" y="893"/>
                            </a:cubicBezTo>
                            <a:cubicBezTo>
                              <a:pt x="62122" y="788"/>
                              <a:pt x="80178" y="18676"/>
                              <a:pt x="80282" y="40845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599" name="Google Shape;1599;p34"/>
                      <p:cNvSpPr/>
                      <p:nvPr/>
                    </p:nvSpPr>
                    <p:spPr>
                      <a:xfrm>
                        <a:off x="5281318" y="4296310"/>
                        <a:ext cx="68900" cy="770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900" h="77057" extrusionOk="0">
                            <a:moveTo>
                              <a:pt x="44388" y="892"/>
                            </a:moveTo>
                            <a:cubicBezTo>
                              <a:pt x="59825" y="16769"/>
                              <a:pt x="59469" y="42153"/>
                              <a:pt x="43592" y="57590"/>
                            </a:cubicBezTo>
                            <a:cubicBezTo>
                              <a:pt x="32028" y="68834"/>
                              <a:pt x="14852" y="72054"/>
                              <a:pt x="0" y="65762"/>
                            </a:cubicBezTo>
                            <a:cubicBezTo>
                              <a:pt x="15420" y="81665"/>
                              <a:pt x="40811" y="82056"/>
                              <a:pt x="56713" y="66637"/>
                            </a:cubicBezTo>
                            <a:cubicBezTo>
                              <a:pt x="72615" y="51217"/>
                              <a:pt x="73007" y="25826"/>
                              <a:pt x="57587" y="9924"/>
                            </a:cubicBezTo>
                            <a:cubicBezTo>
                              <a:pt x="53838" y="6058"/>
                              <a:pt x="49349" y="2986"/>
                              <a:pt x="44388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0" name="Google Shape;1600;p34"/>
                    <p:cNvSpPr/>
                    <p:nvPr/>
                  </p:nvSpPr>
                  <p:spPr>
                    <a:xfrm>
                      <a:off x="5277252" y="4302427"/>
                      <a:ext cx="35746" cy="43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46" h="43569" extrusionOk="0">
                          <a:moveTo>
                            <a:pt x="31451" y="30431"/>
                          </a:moveTo>
                          <a:cubicBezTo>
                            <a:pt x="25032" y="41671"/>
                            <a:pt x="13749" y="47310"/>
                            <a:pt x="6251" y="43028"/>
                          </a:cubicBezTo>
                          <a:cubicBezTo>
                            <a:pt x="-1249" y="38745"/>
                            <a:pt x="-2123" y="26162"/>
                            <a:pt x="4296" y="14923"/>
                          </a:cubicBezTo>
                          <a:cubicBezTo>
                            <a:pt x="10714" y="3682"/>
                            <a:pt x="21997" y="-1958"/>
                            <a:pt x="29496" y="2325"/>
                          </a:cubicBezTo>
                          <a:cubicBezTo>
                            <a:pt x="36994" y="6608"/>
                            <a:pt x="37870" y="19191"/>
                            <a:pt x="31451" y="304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01" name="Google Shape;1601;p34"/>
                  <p:cNvSpPr/>
                  <p:nvPr/>
                </p:nvSpPr>
                <p:spPr>
                  <a:xfrm>
                    <a:off x="5280258" y="4301540"/>
                    <a:ext cx="21013" cy="2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3" h="22720" extrusionOk="0">
                        <a:moveTo>
                          <a:pt x="15838" y="16911"/>
                        </a:moveTo>
                        <a:cubicBezTo>
                          <a:pt x="10839" y="22632"/>
                          <a:pt x="4399" y="25184"/>
                          <a:pt x="1455" y="22610"/>
                        </a:cubicBezTo>
                        <a:cubicBezTo>
                          <a:pt x="-1490" y="20037"/>
                          <a:pt x="176" y="13314"/>
                          <a:pt x="5175" y="7593"/>
                        </a:cubicBezTo>
                        <a:cubicBezTo>
                          <a:pt x="10175" y="1873"/>
                          <a:pt x="16614" y="-679"/>
                          <a:pt x="19558" y="1894"/>
                        </a:cubicBezTo>
                        <a:cubicBezTo>
                          <a:pt x="22504" y="4467"/>
                          <a:pt x="20838" y="11190"/>
                          <a:pt x="15838" y="169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2" name="Google Shape;1602;p34"/>
                <p:cNvGrpSpPr/>
                <p:nvPr/>
              </p:nvGrpSpPr>
              <p:grpSpPr>
                <a:xfrm>
                  <a:off x="5265657" y="4894896"/>
                  <a:ext cx="35168" cy="35167"/>
                  <a:chOff x="5265657" y="4894896"/>
                  <a:chExt cx="35168" cy="35167"/>
                </a:xfrm>
              </p:grpSpPr>
              <p:grpSp>
                <p:nvGrpSpPr>
                  <p:cNvPr id="1603" name="Google Shape;1603;p34"/>
                  <p:cNvGrpSpPr/>
                  <p:nvPr/>
                </p:nvGrpSpPr>
                <p:grpSpPr>
                  <a:xfrm>
                    <a:off x="5265657" y="4894896"/>
                    <a:ext cx="35168" cy="35167"/>
                    <a:chOff x="5265657" y="4894896"/>
                    <a:chExt cx="35168" cy="35167"/>
                  </a:xfrm>
                </p:grpSpPr>
                <p:grpSp>
                  <p:nvGrpSpPr>
                    <p:cNvPr id="1604" name="Google Shape;1604;p34"/>
                    <p:cNvGrpSpPr/>
                    <p:nvPr/>
                  </p:nvGrpSpPr>
                  <p:grpSpPr>
                    <a:xfrm>
                      <a:off x="5265657" y="4894896"/>
                      <a:ext cx="35168" cy="35167"/>
                      <a:chOff x="5265657" y="4894896"/>
                      <a:chExt cx="35168" cy="35167"/>
                    </a:xfrm>
                  </p:grpSpPr>
                  <p:sp>
                    <p:nvSpPr>
                      <p:cNvPr id="1605" name="Google Shape;1605;p34"/>
                      <p:cNvSpPr/>
                      <p:nvPr/>
                    </p:nvSpPr>
                    <p:spPr>
                      <a:xfrm>
                        <a:off x="5265657" y="4894896"/>
                        <a:ext cx="35167" cy="3516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67" h="35167" extrusionOk="0">
                            <a:moveTo>
                              <a:pt x="35167" y="18395"/>
                            </a:moveTo>
                            <a:cubicBezTo>
                              <a:pt x="35212" y="28106"/>
                              <a:pt x="27376" y="36015"/>
                              <a:pt x="17665" y="36059"/>
                            </a:cubicBezTo>
                            <a:cubicBezTo>
                              <a:pt x="7954" y="36104"/>
                              <a:pt x="45" y="28268"/>
                              <a:pt x="0" y="18557"/>
                            </a:cubicBezTo>
                            <a:cubicBezTo>
                              <a:pt x="-45" y="8846"/>
                              <a:pt x="7790" y="938"/>
                              <a:pt x="17501" y="892"/>
                            </a:cubicBezTo>
                            <a:cubicBezTo>
                              <a:pt x="27212" y="846"/>
                              <a:pt x="35122" y="8682"/>
                              <a:pt x="35167" y="18392"/>
                            </a:cubicBezTo>
                            <a:cubicBezTo>
                              <a:pt x="35167" y="18393"/>
                              <a:pt x="35167" y="18394"/>
                              <a:pt x="35167" y="18395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06" name="Google Shape;1606;p34"/>
                      <p:cNvSpPr/>
                      <p:nvPr/>
                    </p:nvSpPr>
                    <p:spPr>
                      <a:xfrm>
                        <a:off x="5270643" y="4896289"/>
                        <a:ext cx="30182" cy="337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182" h="33755" extrusionOk="0">
                            <a:moveTo>
                              <a:pt x="19444" y="892"/>
                            </a:moveTo>
                            <a:cubicBezTo>
                              <a:pt x="26205" y="7847"/>
                              <a:pt x="26049" y="18967"/>
                              <a:pt x="19094" y="25729"/>
                            </a:cubicBezTo>
                            <a:cubicBezTo>
                              <a:pt x="14028" y="30654"/>
                              <a:pt x="6505" y="32064"/>
                              <a:pt x="0" y="29309"/>
                            </a:cubicBezTo>
                            <a:cubicBezTo>
                              <a:pt x="6755" y="36275"/>
                              <a:pt x="17877" y="36446"/>
                              <a:pt x="24843" y="29692"/>
                            </a:cubicBezTo>
                            <a:cubicBezTo>
                              <a:pt x="31809" y="22937"/>
                              <a:pt x="31981" y="11814"/>
                              <a:pt x="25226" y="4848"/>
                            </a:cubicBezTo>
                            <a:cubicBezTo>
                              <a:pt x="23584" y="3155"/>
                              <a:pt x="21617" y="1809"/>
                              <a:pt x="1944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7" name="Google Shape;1607;p34"/>
                    <p:cNvSpPr/>
                    <p:nvPr/>
                  </p:nvSpPr>
                  <p:spPr>
                    <a:xfrm>
                      <a:off x="5268861" y="4898968"/>
                      <a:ext cx="15658" cy="19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58" h="19085" extrusionOk="0">
                          <a:moveTo>
                            <a:pt x="13777" y="13832"/>
                          </a:moveTo>
                          <a:cubicBezTo>
                            <a:pt x="10965" y="18756"/>
                            <a:pt x="6023" y="21226"/>
                            <a:pt x="2738" y="19350"/>
                          </a:cubicBezTo>
                          <a:cubicBezTo>
                            <a:pt x="-547" y="17474"/>
                            <a:pt x="-930" y="11962"/>
                            <a:pt x="1882" y="7039"/>
                          </a:cubicBezTo>
                          <a:cubicBezTo>
                            <a:pt x="4693" y="2115"/>
                            <a:pt x="9635" y="-356"/>
                            <a:pt x="12920" y="1520"/>
                          </a:cubicBezTo>
                          <a:cubicBezTo>
                            <a:pt x="16206" y="3396"/>
                            <a:pt x="16589" y="8908"/>
                            <a:pt x="13777" y="138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08" name="Google Shape;1608;p34"/>
                  <p:cNvSpPr/>
                  <p:nvPr/>
                </p:nvSpPr>
                <p:spPr>
                  <a:xfrm>
                    <a:off x="5270177" y="4898579"/>
                    <a:ext cx="9205" cy="9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953" extrusionOk="0">
                        <a:moveTo>
                          <a:pt x="6939" y="7910"/>
                        </a:moveTo>
                        <a:cubicBezTo>
                          <a:pt x="4748" y="10416"/>
                          <a:pt x="1928" y="11534"/>
                          <a:pt x="638" y="10406"/>
                        </a:cubicBezTo>
                        <a:cubicBezTo>
                          <a:pt x="-653" y="9280"/>
                          <a:pt x="77" y="6334"/>
                          <a:pt x="2267" y="3827"/>
                        </a:cubicBezTo>
                        <a:cubicBezTo>
                          <a:pt x="4458" y="1321"/>
                          <a:pt x="7278" y="204"/>
                          <a:pt x="8568" y="1331"/>
                        </a:cubicBezTo>
                        <a:cubicBezTo>
                          <a:pt x="9857" y="2459"/>
                          <a:pt x="9129" y="5404"/>
                          <a:pt x="6939" y="79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9" name="Google Shape;1609;p34"/>
                <p:cNvGrpSpPr/>
                <p:nvPr/>
              </p:nvGrpSpPr>
              <p:grpSpPr>
                <a:xfrm>
                  <a:off x="5398613" y="4702225"/>
                  <a:ext cx="35168" cy="35168"/>
                  <a:chOff x="5398613" y="4702225"/>
                  <a:chExt cx="35168" cy="35168"/>
                </a:xfrm>
              </p:grpSpPr>
              <p:grpSp>
                <p:nvGrpSpPr>
                  <p:cNvPr id="1610" name="Google Shape;1610;p34"/>
                  <p:cNvGrpSpPr/>
                  <p:nvPr/>
                </p:nvGrpSpPr>
                <p:grpSpPr>
                  <a:xfrm>
                    <a:off x="5398613" y="4702225"/>
                    <a:ext cx="35168" cy="35168"/>
                    <a:chOff x="5398613" y="4702225"/>
                    <a:chExt cx="35168" cy="35168"/>
                  </a:xfrm>
                </p:grpSpPr>
                <p:grpSp>
                  <p:nvGrpSpPr>
                    <p:cNvPr id="1611" name="Google Shape;1611;p34"/>
                    <p:cNvGrpSpPr/>
                    <p:nvPr/>
                  </p:nvGrpSpPr>
                  <p:grpSpPr>
                    <a:xfrm>
                      <a:off x="5398613" y="4702225"/>
                      <a:ext cx="35168" cy="35168"/>
                      <a:chOff x="5398613" y="4702225"/>
                      <a:chExt cx="35168" cy="35168"/>
                    </a:xfrm>
                  </p:grpSpPr>
                  <p:sp>
                    <p:nvSpPr>
                      <p:cNvPr id="1612" name="Google Shape;1612;p34"/>
                      <p:cNvSpPr/>
                      <p:nvPr/>
                    </p:nvSpPr>
                    <p:spPr>
                      <a:xfrm>
                        <a:off x="5398613" y="4702225"/>
                        <a:ext cx="35168" cy="351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68" h="35168" extrusionOk="0">
                            <a:moveTo>
                              <a:pt x="35169" y="18394"/>
                            </a:moveTo>
                            <a:cubicBezTo>
                              <a:pt x="35214" y="28106"/>
                              <a:pt x="27378" y="36015"/>
                              <a:pt x="17667" y="36061"/>
                            </a:cubicBezTo>
                            <a:cubicBezTo>
                              <a:pt x="7955" y="36106"/>
                              <a:pt x="45" y="28270"/>
                              <a:pt x="0" y="18559"/>
                            </a:cubicBezTo>
                            <a:cubicBezTo>
                              <a:pt x="-45" y="8847"/>
                              <a:pt x="7791" y="938"/>
                              <a:pt x="17502" y="892"/>
                            </a:cubicBezTo>
                            <a:cubicBezTo>
                              <a:pt x="27214" y="847"/>
                              <a:pt x="35123" y="8683"/>
                              <a:pt x="35169" y="18394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13" name="Google Shape;1613;p34"/>
                      <p:cNvSpPr/>
                      <p:nvPr/>
                    </p:nvSpPr>
                    <p:spPr>
                      <a:xfrm>
                        <a:off x="5403598" y="4703617"/>
                        <a:ext cx="30183" cy="3375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183" h="33756" extrusionOk="0">
                            <a:moveTo>
                              <a:pt x="19445" y="892"/>
                            </a:moveTo>
                            <a:cubicBezTo>
                              <a:pt x="26208" y="7846"/>
                              <a:pt x="26053" y="18966"/>
                              <a:pt x="19099" y="25729"/>
                            </a:cubicBezTo>
                            <a:cubicBezTo>
                              <a:pt x="14033" y="30656"/>
                              <a:pt x="6507" y="32067"/>
                              <a:pt x="0" y="29309"/>
                            </a:cubicBezTo>
                            <a:cubicBezTo>
                              <a:pt x="6754" y="36276"/>
                              <a:pt x="17877" y="36448"/>
                              <a:pt x="24844" y="29694"/>
                            </a:cubicBezTo>
                            <a:cubicBezTo>
                              <a:pt x="31810" y="22939"/>
                              <a:pt x="31983" y="11816"/>
                              <a:pt x="25228" y="4850"/>
                            </a:cubicBezTo>
                            <a:cubicBezTo>
                              <a:pt x="23586" y="3155"/>
                              <a:pt x="21619" y="1809"/>
                              <a:pt x="19445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14" name="Google Shape;1614;p34"/>
                    <p:cNvSpPr/>
                    <p:nvPr/>
                  </p:nvSpPr>
                  <p:spPr>
                    <a:xfrm>
                      <a:off x="5401818" y="4706298"/>
                      <a:ext cx="15658" cy="19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58" h="19085" extrusionOk="0">
                          <a:moveTo>
                            <a:pt x="13777" y="13831"/>
                          </a:moveTo>
                          <a:cubicBezTo>
                            <a:pt x="10966" y="18755"/>
                            <a:pt x="6023" y="21226"/>
                            <a:pt x="2738" y="19350"/>
                          </a:cubicBezTo>
                          <a:cubicBezTo>
                            <a:pt x="-547" y="17473"/>
                            <a:pt x="-930" y="11962"/>
                            <a:pt x="1882" y="7038"/>
                          </a:cubicBezTo>
                          <a:cubicBezTo>
                            <a:pt x="4694" y="2114"/>
                            <a:pt x="9636" y="-356"/>
                            <a:pt x="12921" y="1520"/>
                          </a:cubicBezTo>
                          <a:cubicBezTo>
                            <a:pt x="16206" y="3396"/>
                            <a:pt x="16589" y="8908"/>
                            <a:pt x="13777" y="138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15" name="Google Shape;1615;p34"/>
                  <p:cNvSpPr/>
                  <p:nvPr/>
                </p:nvSpPr>
                <p:spPr>
                  <a:xfrm>
                    <a:off x="5403135" y="4705909"/>
                    <a:ext cx="9205" cy="9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952" extrusionOk="0">
                        <a:moveTo>
                          <a:pt x="6939" y="7909"/>
                        </a:moveTo>
                        <a:cubicBezTo>
                          <a:pt x="4748" y="10416"/>
                          <a:pt x="1927" y="11533"/>
                          <a:pt x="638" y="10406"/>
                        </a:cubicBezTo>
                        <a:cubicBezTo>
                          <a:pt x="-653" y="9279"/>
                          <a:pt x="77" y="6334"/>
                          <a:pt x="2267" y="3828"/>
                        </a:cubicBezTo>
                        <a:cubicBezTo>
                          <a:pt x="4457" y="1322"/>
                          <a:pt x="7278" y="204"/>
                          <a:pt x="8568" y="1331"/>
                        </a:cubicBezTo>
                        <a:cubicBezTo>
                          <a:pt x="9858" y="2458"/>
                          <a:pt x="9127" y="5404"/>
                          <a:pt x="6939" y="790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16" name="Google Shape;1616;p34"/>
                <p:cNvGrpSpPr/>
                <p:nvPr/>
              </p:nvGrpSpPr>
              <p:grpSpPr>
                <a:xfrm>
                  <a:off x="5342411" y="4225929"/>
                  <a:ext cx="35169" cy="35168"/>
                  <a:chOff x="5342411" y="4225929"/>
                  <a:chExt cx="35169" cy="35168"/>
                </a:xfrm>
              </p:grpSpPr>
              <p:grpSp>
                <p:nvGrpSpPr>
                  <p:cNvPr id="1617" name="Google Shape;1617;p34"/>
                  <p:cNvGrpSpPr/>
                  <p:nvPr/>
                </p:nvGrpSpPr>
                <p:grpSpPr>
                  <a:xfrm>
                    <a:off x="5342411" y="4225929"/>
                    <a:ext cx="35169" cy="35168"/>
                    <a:chOff x="5342411" y="4225929"/>
                    <a:chExt cx="35169" cy="35168"/>
                  </a:xfrm>
                </p:grpSpPr>
                <p:grpSp>
                  <p:nvGrpSpPr>
                    <p:cNvPr id="1618" name="Google Shape;1618;p34"/>
                    <p:cNvGrpSpPr/>
                    <p:nvPr/>
                  </p:nvGrpSpPr>
                  <p:grpSpPr>
                    <a:xfrm>
                      <a:off x="5342411" y="4225929"/>
                      <a:ext cx="35169" cy="35168"/>
                      <a:chOff x="5342411" y="4225929"/>
                      <a:chExt cx="35169" cy="35168"/>
                    </a:xfrm>
                  </p:grpSpPr>
                  <p:sp>
                    <p:nvSpPr>
                      <p:cNvPr id="1619" name="Google Shape;1619;p34"/>
                      <p:cNvSpPr/>
                      <p:nvPr/>
                    </p:nvSpPr>
                    <p:spPr>
                      <a:xfrm>
                        <a:off x="5342411" y="4225929"/>
                        <a:ext cx="35169" cy="351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69" h="35168" extrusionOk="0">
                            <a:moveTo>
                              <a:pt x="35169" y="18395"/>
                            </a:moveTo>
                            <a:cubicBezTo>
                              <a:pt x="35214" y="28106"/>
                              <a:pt x="27378" y="36016"/>
                              <a:pt x="17667" y="36061"/>
                            </a:cubicBezTo>
                            <a:cubicBezTo>
                              <a:pt x="7955" y="36106"/>
                              <a:pt x="46" y="28270"/>
                              <a:pt x="0" y="18558"/>
                            </a:cubicBezTo>
                            <a:cubicBezTo>
                              <a:pt x="-45" y="8847"/>
                              <a:pt x="7790" y="938"/>
                              <a:pt x="17501" y="892"/>
                            </a:cubicBezTo>
                            <a:cubicBezTo>
                              <a:pt x="27213" y="846"/>
                              <a:pt x="35123" y="8682"/>
                              <a:pt x="35169" y="18394"/>
                            </a:cubicBezTo>
                            <a:cubicBezTo>
                              <a:pt x="35169" y="18394"/>
                              <a:pt x="35169" y="18394"/>
                              <a:pt x="35169" y="18395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20" name="Google Shape;1620;p34"/>
                      <p:cNvSpPr/>
                      <p:nvPr/>
                    </p:nvSpPr>
                    <p:spPr>
                      <a:xfrm>
                        <a:off x="5347397" y="4227321"/>
                        <a:ext cx="30183" cy="3375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183" h="33756" extrusionOk="0">
                            <a:moveTo>
                              <a:pt x="19445" y="892"/>
                            </a:moveTo>
                            <a:cubicBezTo>
                              <a:pt x="26206" y="7848"/>
                              <a:pt x="26049" y="18968"/>
                              <a:pt x="19093" y="25730"/>
                            </a:cubicBezTo>
                            <a:cubicBezTo>
                              <a:pt x="14028" y="30654"/>
                              <a:pt x="6505" y="32064"/>
                              <a:pt x="0" y="29309"/>
                            </a:cubicBezTo>
                            <a:cubicBezTo>
                              <a:pt x="6754" y="36276"/>
                              <a:pt x="17877" y="36448"/>
                              <a:pt x="24844" y="29693"/>
                            </a:cubicBezTo>
                            <a:cubicBezTo>
                              <a:pt x="31810" y="22939"/>
                              <a:pt x="31983" y="11816"/>
                              <a:pt x="25228" y="4849"/>
                            </a:cubicBezTo>
                            <a:cubicBezTo>
                              <a:pt x="23586" y="3155"/>
                              <a:pt x="21619" y="1809"/>
                              <a:pt x="19445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21" name="Google Shape;1621;p34"/>
                    <p:cNvSpPr/>
                    <p:nvPr/>
                  </p:nvSpPr>
                  <p:spPr>
                    <a:xfrm>
                      <a:off x="5345616" y="4230000"/>
                      <a:ext cx="15659" cy="19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59" h="19085" extrusionOk="0">
                          <a:moveTo>
                            <a:pt x="13778" y="13832"/>
                          </a:moveTo>
                          <a:cubicBezTo>
                            <a:pt x="10966" y="18756"/>
                            <a:pt x="6023" y="21226"/>
                            <a:pt x="2738" y="19350"/>
                          </a:cubicBezTo>
                          <a:cubicBezTo>
                            <a:pt x="-547" y="17474"/>
                            <a:pt x="-930" y="11962"/>
                            <a:pt x="1882" y="7039"/>
                          </a:cubicBezTo>
                          <a:cubicBezTo>
                            <a:pt x="4693" y="2115"/>
                            <a:pt x="9637" y="-356"/>
                            <a:pt x="12921" y="1520"/>
                          </a:cubicBezTo>
                          <a:cubicBezTo>
                            <a:pt x="16206" y="3397"/>
                            <a:pt x="16590" y="8908"/>
                            <a:pt x="13778" y="1383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22" name="Google Shape;1622;p34"/>
                  <p:cNvSpPr/>
                  <p:nvPr/>
                </p:nvSpPr>
                <p:spPr>
                  <a:xfrm>
                    <a:off x="5346932" y="4229612"/>
                    <a:ext cx="9205" cy="9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953" extrusionOk="0">
                        <a:moveTo>
                          <a:pt x="6938" y="7910"/>
                        </a:moveTo>
                        <a:cubicBezTo>
                          <a:pt x="4748" y="10416"/>
                          <a:pt x="1928" y="11534"/>
                          <a:pt x="637" y="10406"/>
                        </a:cubicBezTo>
                        <a:cubicBezTo>
                          <a:pt x="-652" y="9280"/>
                          <a:pt x="77" y="6334"/>
                          <a:pt x="2267" y="3829"/>
                        </a:cubicBezTo>
                        <a:cubicBezTo>
                          <a:pt x="4457" y="1321"/>
                          <a:pt x="7279" y="204"/>
                          <a:pt x="8568" y="1331"/>
                        </a:cubicBezTo>
                        <a:cubicBezTo>
                          <a:pt x="9859" y="2459"/>
                          <a:pt x="9128" y="5404"/>
                          <a:pt x="6938" y="79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23" name="Google Shape;1623;p34"/>
                <p:cNvGrpSpPr/>
                <p:nvPr/>
              </p:nvGrpSpPr>
              <p:grpSpPr>
                <a:xfrm>
                  <a:off x="5281824" y="4585194"/>
                  <a:ext cx="51853" cy="51853"/>
                  <a:chOff x="5281824" y="4585194"/>
                  <a:chExt cx="51853" cy="51853"/>
                </a:xfrm>
              </p:grpSpPr>
              <p:grpSp>
                <p:nvGrpSpPr>
                  <p:cNvPr id="1624" name="Google Shape;1624;p34"/>
                  <p:cNvGrpSpPr/>
                  <p:nvPr/>
                </p:nvGrpSpPr>
                <p:grpSpPr>
                  <a:xfrm>
                    <a:off x="5281824" y="4585194"/>
                    <a:ext cx="51853" cy="51853"/>
                    <a:chOff x="5281824" y="4585194"/>
                    <a:chExt cx="51853" cy="51853"/>
                  </a:xfrm>
                </p:grpSpPr>
                <p:grpSp>
                  <p:nvGrpSpPr>
                    <p:cNvPr id="1625" name="Google Shape;1625;p34"/>
                    <p:cNvGrpSpPr/>
                    <p:nvPr/>
                  </p:nvGrpSpPr>
                  <p:grpSpPr>
                    <a:xfrm>
                      <a:off x="5281824" y="4585194"/>
                      <a:ext cx="51853" cy="51853"/>
                      <a:chOff x="5281824" y="4585194"/>
                      <a:chExt cx="51853" cy="51853"/>
                    </a:xfrm>
                  </p:grpSpPr>
                  <p:sp>
                    <p:nvSpPr>
                      <p:cNvPr id="1626" name="Google Shape;1626;p34"/>
                      <p:cNvSpPr/>
                      <p:nvPr/>
                    </p:nvSpPr>
                    <p:spPr>
                      <a:xfrm>
                        <a:off x="5281824" y="4585194"/>
                        <a:ext cx="51853" cy="518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853" h="51853" extrusionOk="0">
                            <a:moveTo>
                              <a:pt x="51853" y="26698"/>
                            </a:moveTo>
                            <a:cubicBezTo>
                              <a:pt x="51920" y="41017"/>
                              <a:pt x="40367" y="52678"/>
                              <a:pt x="26048" y="52745"/>
                            </a:cubicBezTo>
                            <a:cubicBezTo>
                              <a:pt x="11729" y="52812"/>
                              <a:pt x="67" y="41259"/>
                              <a:pt x="0" y="26940"/>
                            </a:cubicBezTo>
                            <a:cubicBezTo>
                              <a:pt x="-67" y="12621"/>
                              <a:pt x="11487" y="959"/>
                              <a:pt x="25806" y="892"/>
                            </a:cubicBezTo>
                            <a:cubicBezTo>
                              <a:pt x="40123" y="824"/>
                              <a:pt x="51785" y="12377"/>
                              <a:pt x="51853" y="26695"/>
                            </a:cubicBezTo>
                            <a:cubicBezTo>
                              <a:pt x="51853" y="26696"/>
                              <a:pt x="51853" y="26697"/>
                              <a:pt x="51853" y="26698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27" name="Google Shape;1627;p34"/>
                      <p:cNvSpPr/>
                      <p:nvPr/>
                    </p:nvSpPr>
                    <p:spPr>
                      <a:xfrm>
                        <a:off x="5289175" y="4587247"/>
                        <a:ext cx="44502" cy="497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4502" h="49770" extrusionOk="0">
                            <a:moveTo>
                              <a:pt x="28670" y="892"/>
                            </a:moveTo>
                            <a:cubicBezTo>
                              <a:pt x="38641" y="11145"/>
                              <a:pt x="38413" y="27540"/>
                              <a:pt x="28160" y="37511"/>
                            </a:cubicBezTo>
                            <a:cubicBezTo>
                              <a:pt x="20690" y="44776"/>
                              <a:pt x="9594" y="46856"/>
                              <a:pt x="0" y="42790"/>
                            </a:cubicBezTo>
                            <a:cubicBezTo>
                              <a:pt x="9958" y="53061"/>
                              <a:pt x="26358" y="53315"/>
                              <a:pt x="36630" y="43357"/>
                            </a:cubicBezTo>
                            <a:cubicBezTo>
                              <a:pt x="46901" y="33398"/>
                              <a:pt x="47155" y="16998"/>
                              <a:pt x="37196" y="6727"/>
                            </a:cubicBezTo>
                            <a:cubicBezTo>
                              <a:pt x="34775" y="4229"/>
                              <a:pt x="31875" y="2245"/>
                              <a:pt x="28670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28" name="Google Shape;1628;p34"/>
                    <p:cNvSpPr/>
                    <p:nvPr/>
                  </p:nvSpPr>
                  <p:spPr>
                    <a:xfrm>
                      <a:off x="5286549" y="4591197"/>
                      <a:ext cx="23088" cy="281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88" h="28141" extrusionOk="0">
                          <a:moveTo>
                            <a:pt x="20315" y="19971"/>
                          </a:moveTo>
                          <a:cubicBezTo>
                            <a:pt x="16168" y="27230"/>
                            <a:pt x="8881" y="30874"/>
                            <a:pt x="4038" y="28108"/>
                          </a:cubicBezTo>
                          <a:cubicBezTo>
                            <a:pt x="-806" y="25340"/>
                            <a:pt x="-1372" y="17214"/>
                            <a:pt x="2775" y="9953"/>
                          </a:cubicBezTo>
                          <a:cubicBezTo>
                            <a:pt x="6920" y="2694"/>
                            <a:pt x="14208" y="-949"/>
                            <a:pt x="19050" y="1818"/>
                          </a:cubicBezTo>
                          <a:cubicBezTo>
                            <a:pt x="23894" y="4584"/>
                            <a:pt x="24460" y="12711"/>
                            <a:pt x="20315" y="1997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29" name="Google Shape;1629;p34"/>
                  <p:cNvSpPr/>
                  <p:nvPr/>
                </p:nvSpPr>
                <p:spPr>
                  <a:xfrm>
                    <a:off x="5288490" y="4590624"/>
                    <a:ext cx="13572" cy="1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72" h="14675" extrusionOk="0">
                        <a:moveTo>
                          <a:pt x="10230" y="11239"/>
                        </a:moveTo>
                        <a:cubicBezTo>
                          <a:pt x="7001" y="14934"/>
                          <a:pt x="2841" y="16582"/>
                          <a:pt x="939" y="14920"/>
                        </a:cubicBezTo>
                        <a:cubicBezTo>
                          <a:pt x="-962" y="13258"/>
                          <a:pt x="115" y="8915"/>
                          <a:pt x="3342" y="5221"/>
                        </a:cubicBezTo>
                        <a:cubicBezTo>
                          <a:pt x="6571" y="1525"/>
                          <a:pt x="10730" y="-122"/>
                          <a:pt x="12633" y="1539"/>
                        </a:cubicBezTo>
                        <a:cubicBezTo>
                          <a:pt x="14534" y="3201"/>
                          <a:pt x="13459" y="7544"/>
                          <a:pt x="10230" y="1123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630" name="Google Shape;1630;p34"/>
              <p:cNvGrpSpPr/>
              <p:nvPr/>
            </p:nvGrpSpPr>
            <p:grpSpPr>
              <a:xfrm>
                <a:off x="979497" y="2350584"/>
                <a:ext cx="1139802" cy="1759659"/>
                <a:chOff x="5017490" y="4509595"/>
                <a:chExt cx="683089" cy="1054572"/>
              </a:xfrm>
            </p:grpSpPr>
            <p:sp>
              <p:nvSpPr>
                <p:cNvPr id="1631" name="Google Shape;1631;p34"/>
                <p:cNvSpPr/>
                <p:nvPr/>
              </p:nvSpPr>
              <p:spPr>
                <a:xfrm>
                  <a:off x="5017490" y="4510710"/>
                  <a:ext cx="246835" cy="10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35" h="1053457" extrusionOk="0">
                      <a:moveTo>
                        <a:pt x="239715" y="131739"/>
                      </a:moveTo>
                      <a:lnTo>
                        <a:pt x="217473" y="892"/>
                      </a:lnTo>
                      <a:lnTo>
                        <a:pt x="218568" y="233802"/>
                      </a:lnTo>
                      <a:lnTo>
                        <a:pt x="409" y="1004598"/>
                      </a:lnTo>
                      <a:cubicBezTo>
                        <a:pt x="-5177" y="1053617"/>
                        <a:pt x="48299" y="1054350"/>
                        <a:pt x="48299" y="1054350"/>
                      </a:cubicBezTo>
                      <a:lnTo>
                        <a:pt x="231076" y="341093"/>
                      </a:lnTo>
                      <a:cubicBezTo>
                        <a:pt x="248606" y="272686"/>
                        <a:pt x="251550" y="201357"/>
                        <a:pt x="239715" y="131739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2" name="Google Shape;1632;p34"/>
                <p:cNvSpPr/>
                <p:nvPr/>
              </p:nvSpPr>
              <p:spPr>
                <a:xfrm>
                  <a:off x="5446252" y="4509595"/>
                  <a:ext cx="254327" cy="1051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327" h="1051819" extrusionOk="0">
                      <a:moveTo>
                        <a:pt x="6349" y="131943"/>
                      </a:moveTo>
                      <a:lnTo>
                        <a:pt x="27361" y="892"/>
                      </a:lnTo>
                      <a:lnTo>
                        <a:pt x="28455" y="233802"/>
                      </a:lnTo>
                      <a:lnTo>
                        <a:pt x="253851" y="1002512"/>
                      </a:lnTo>
                      <a:cubicBezTo>
                        <a:pt x="259897" y="1051477"/>
                        <a:pt x="206431" y="1052712"/>
                        <a:pt x="206431" y="1052712"/>
                      </a:cubicBezTo>
                      <a:lnTo>
                        <a:pt x="16955" y="341207"/>
                      </a:lnTo>
                      <a:cubicBezTo>
                        <a:pt x="-1217" y="272968"/>
                        <a:pt x="-4830" y="201670"/>
                        <a:pt x="6349" y="131943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3" name="Google Shape;1633;p34"/>
              <p:cNvGrpSpPr/>
              <p:nvPr/>
            </p:nvGrpSpPr>
            <p:grpSpPr>
              <a:xfrm>
                <a:off x="1023253" y="2846570"/>
                <a:ext cx="956280" cy="1117023"/>
                <a:chOff x="5044784" y="4806842"/>
                <a:chExt cx="573103" cy="669437"/>
              </a:xfrm>
            </p:grpSpPr>
            <p:sp>
              <p:nvSpPr>
                <p:cNvPr id="1634" name="Google Shape;1634;p34"/>
                <p:cNvSpPr/>
                <p:nvPr/>
              </p:nvSpPr>
              <p:spPr>
                <a:xfrm>
                  <a:off x="5044784" y="4807956"/>
                  <a:ext cx="194415" cy="668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5" h="668323" extrusionOk="0">
                      <a:moveTo>
                        <a:pt x="194416" y="892"/>
                      </a:moveTo>
                      <a:cubicBezTo>
                        <a:pt x="186981" y="28933"/>
                        <a:pt x="179167" y="56863"/>
                        <a:pt x="171554" y="84851"/>
                      </a:cubicBezTo>
                      <a:lnTo>
                        <a:pt x="148075" y="168631"/>
                      </a:lnTo>
                      <a:cubicBezTo>
                        <a:pt x="132361" y="224467"/>
                        <a:pt x="116115" y="280147"/>
                        <a:pt x="100161" y="335913"/>
                      </a:cubicBezTo>
                      <a:cubicBezTo>
                        <a:pt x="83728" y="391539"/>
                        <a:pt x="67551" y="447239"/>
                        <a:pt x="50878" y="502796"/>
                      </a:cubicBezTo>
                      <a:lnTo>
                        <a:pt x="25751" y="586097"/>
                      </a:lnTo>
                      <a:cubicBezTo>
                        <a:pt x="17159" y="613800"/>
                        <a:pt x="8771" y="641564"/>
                        <a:pt x="0" y="669215"/>
                      </a:cubicBezTo>
                      <a:cubicBezTo>
                        <a:pt x="7430" y="641173"/>
                        <a:pt x="15243" y="613243"/>
                        <a:pt x="22852" y="585253"/>
                      </a:cubicBezTo>
                      <a:lnTo>
                        <a:pt x="46329" y="501473"/>
                      </a:lnTo>
                      <a:cubicBezTo>
                        <a:pt x="62060" y="445642"/>
                        <a:pt x="78284" y="389955"/>
                        <a:pt x="94254" y="334195"/>
                      </a:cubicBezTo>
                      <a:cubicBezTo>
                        <a:pt x="110703" y="278573"/>
                        <a:pt x="126859" y="222866"/>
                        <a:pt x="143548" y="167314"/>
                      </a:cubicBezTo>
                      <a:lnTo>
                        <a:pt x="168672" y="84013"/>
                      </a:lnTo>
                      <a:cubicBezTo>
                        <a:pt x="177260" y="56308"/>
                        <a:pt x="185649" y="28545"/>
                        <a:pt x="194416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34"/>
                <p:cNvSpPr/>
                <p:nvPr/>
              </p:nvSpPr>
              <p:spPr>
                <a:xfrm>
                  <a:off x="5476210" y="4806842"/>
                  <a:ext cx="141677" cy="473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7" h="473105" extrusionOk="0">
                      <a:moveTo>
                        <a:pt x="0" y="892"/>
                      </a:moveTo>
                      <a:cubicBezTo>
                        <a:pt x="6568" y="20406"/>
                        <a:pt x="12758" y="40032"/>
                        <a:pt x="19147" y="59599"/>
                      </a:cubicBezTo>
                      <a:lnTo>
                        <a:pt x="37678" y="118492"/>
                      </a:lnTo>
                      <a:cubicBezTo>
                        <a:pt x="49971" y="157772"/>
                        <a:pt x="61732" y="197211"/>
                        <a:pt x="73785" y="236562"/>
                      </a:cubicBezTo>
                      <a:cubicBezTo>
                        <a:pt x="85361" y="276057"/>
                        <a:pt x="97191" y="315475"/>
                        <a:pt x="108528" y="355042"/>
                      </a:cubicBezTo>
                      <a:lnTo>
                        <a:pt x="125414" y="414426"/>
                      </a:lnTo>
                      <a:cubicBezTo>
                        <a:pt x="130827" y="434286"/>
                        <a:pt x="136443" y="454085"/>
                        <a:pt x="141678" y="473997"/>
                      </a:cubicBezTo>
                      <a:cubicBezTo>
                        <a:pt x="135106" y="454485"/>
                        <a:pt x="128915" y="434858"/>
                        <a:pt x="122522" y="415292"/>
                      </a:cubicBezTo>
                      <a:lnTo>
                        <a:pt x="103989" y="356400"/>
                      </a:lnTo>
                      <a:cubicBezTo>
                        <a:pt x="91713" y="317116"/>
                        <a:pt x="79930" y="277683"/>
                        <a:pt x="67892" y="238327"/>
                      </a:cubicBezTo>
                      <a:cubicBezTo>
                        <a:pt x="56332" y="198828"/>
                        <a:pt x="44482" y="159416"/>
                        <a:pt x="33161" y="119845"/>
                      </a:cubicBezTo>
                      <a:lnTo>
                        <a:pt x="16272" y="60460"/>
                      </a:lnTo>
                      <a:cubicBezTo>
                        <a:pt x="10855" y="40602"/>
                        <a:pt x="5239" y="20804"/>
                        <a:pt x="0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36" name="Google Shape;1636;p34"/>
              <p:cNvSpPr/>
              <p:nvPr/>
            </p:nvSpPr>
            <p:spPr>
              <a:xfrm>
                <a:off x="1315941" y="2350325"/>
                <a:ext cx="450068" cy="20724"/>
              </a:xfrm>
              <a:custGeom>
                <a:avLst/>
                <a:gdLst/>
                <a:ahLst/>
                <a:cxnLst/>
                <a:rect l="l" t="t" r="r" b="b"/>
                <a:pathLst>
                  <a:path w="269906" h="12428" extrusionOk="0">
                    <a:moveTo>
                      <a:pt x="0" y="1269"/>
                    </a:moveTo>
                    <a:lnTo>
                      <a:pt x="269854" y="0"/>
                    </a:lnTo>
                    <a:lnTo>
                      <a:pt x="269906" y="11163"/>
                    </a:lnTo>
                    <a:lnTo>
                      <a:pt x="708" y="12428"/>
                    </a:lnTo>
                    <a:lnTo>
                      <a:pt x="0" y="126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34"/>
              <p:cNvSpPr/>
              <p:nvPr/>
            </p:nvSpPr>
            <p:spPr>
              <a:xfrm>
                <a:off x="1206771" y="3197458"/>
                <a:ext cx="676470" cy="52480"/>
              </a:xfrm>
              <a:custGeom>
                <a:avLst/>
                <a:gdLst/>
                <a:ahLst/>
                <a:cxnLst/>
                <a:rect l="l" t="t" r="r" b="b"/>
                <a:pathLst>
                  <a:path w="405679" h="31472" extrusionOk="0">
                    <a:moveTo>
                      <a:pt x="405679" y="15674"/>
                    </a:moveTo>
                    <a:cubicBezTo>
                      <a:pt x="405720" y="24349"/>
                      <a:pt x="314938" y="31808"/>
                      <a:pt x="202913" y="32335"/>
                    </a:cubicBezTo>
                    <a:cubicBezTo>
                      <a:pt x="90889" y="32863"/>
                      <a:pt x="41" y="26257"/>
                      <a:pt x="0" y="17581"/>
                    </a:cubicBezTo>
                    <a:cubicBezTo>
                      <a:pt x="-40" y="8906"/>
                      <a:pt x="90740" y="1447"/>
                      <a:pt x="202766" y="922"/>
                    </a:cubicBezTo>
                    <a:cubicBezTo>
                      <a:pt x="314791" y="394"/>
                      <a:pt x="405637" y="7000"/>
                      <a:pt x="405679" y="1567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34"/>
              <p:cNvSpPr/>
              <p:nvPr/>
            </p:nvSpPr>
            <p:spPr>
              <a:xfrm>
                <a:off x="1206935" y="3222175"/>
                <a:ext cx="677484" cy="32977"/>
              </a:xfrm>
              <a:custGeom>
                <a:avLst/>
                <a:gdLst/>
                <a:ahLst/>
                <a:cxnLst/>
                <a:rect l="l" t="t" r="r" b="b"/>
                <a:pathLst>
                  <a:path w="405679" h="19747" extrusionOk="0">
                    <a:moveTo>
                      <a:pt x="405679" y="892"/>
                    </a:moveTo>
                    <a:cubicBezTo>
                      <a:pt x="405625" y="2030"/>
                      <a:pt x="404524" y="2703"/>
                      <a:pt x="403663" y="3254"/>
                    </a:cubicBezTo>
                    <a:cubicBezTo>
                      <a:pt x="402726" y="3787"/>
                      <a:pt x="401749" y="4244"/>
                      <a:pt x="400740" y="4623"/>
                    </a:cubicBezTo>
                    <a:cubicBezTo>
                      <a:pt x="398728" y="5375"/>
                      <a:pt x="396676" y="6019"/>
                      <a:pt x="394596" y="6554"/>
                    </a:cubicBezTo>
                    <a:cubicBezTo>
                      <a:pt x="390439" y="7625"/>
                      <a:pt x="386229" y="8441"/>
                      <a:pt x="382013" y="9196"/>
                    </a:cubicBezTo>
                    <a:cubicBezTo>
                      <a:pt x="373576" y="10683"/>
                      <a:pt x="365090" y="11840"/>
                      <a:pt x="356594" y="12879"/>
                    </a:cubicBezTo>
                    <a:cubicBezTo>
                      <a:pt x="339589" y="14833"/>
                      <a:pt x="322534" y="16243"/>
                      <a:pt x="305463" y="17313"/>
                    </a:cubicBezTo>
                    <a:cubicBezTo>
                      <a:pt x="271322" y="19498"/>
                      <a:pt x="237122" y="20396"/>
                      <a:pt x="202928" y="20630"/>
                    </a:cubicBezTo>
                    <a:cubicBezTo>
                      <a:pt x="168732" y="20726"/>
                      <a:pt x="134526" y="20149"/>
                      <a:pt x="100365" y="18287"/>
                    </a:cubicBezTo>
                    <a:cubicBezTo>
                      <a:pt x="83285" y="17377"/>
                      <a:pt x="66217" y="16127"/>
                      <a:pt x="49194" y="14334"/>
                    </a:cubicBezTo>
                    <a:cubicBezTo>
                      <a:pt x="40689" y="13373"/>
                      <a:pt x="32193" y="12294"/>
                      <a:pt x="23742" y="10885"/>
                    </a:cubicBezTo>
                    <a:cubicBezTo>
                      <a:pt x="19519" y="10169"/>
                      <a:pt x="15302" y="9390"/>
                      <a:pt x="11135" y="8360"/>
                    </a:cubicBezTo>
                    <a:cubicBezTo>
                      <a:pt x="9049" y="7844"/>
                      <a:pt x="6993" y="7218"/>
                      <a:pt x="4973" y="6485"/>
                    </a:cubicBezTo>
                    <a:cubicBezTo>
                      <a:pt x="3961" y="6115"/>
                      <a:pt x="2979" y="5666"/>
                      <a:pt x="2037" y="5142"/>
                    </a:cubicBezTo>
                    <a:cubicBezTo>
                      <a:pt x="1171" y="4599"/>
                      <a:pt x="65" y="3936"/>
                      <a:pt x="0" y="2798"/>
                    </a:cubicBezTo>
                    <a:cubicBezTo>
                      <a:pt x="148" y="3915"/>
                      <a:pt x="1261" y="4464"/>
                      <a:pt x="2148" y="4937"/>
                    </a:cubicBezTo>
                    <a:cubicBezTo>
                      <a:pt x="3108" y="5384"/>
                      <a:pt x="4103" y="5754"/>
                      <a:pt x="5121" y="6044"/>
                    </a:cubicBezTo>
                    <a:cubicBezTo>
                      <a:pt x="7166" y="6622"/>
                      <a:pt x="9240" y="7092"/>
                      <a:pt x="11333" y="7451"/>
                    </a:cubicBezTo>
                    <a:cubicBezTo>
                      <a:pt x="15514" y="8231"/>
                      <a:pt x="19738" y="8789"/>
                      <a:pt x="23968" y="9269"/>
                    </a:cubicBezTo>
                    <a:cubicBezTo>
                      <a:pt x="32435" y="10213"/>
                      <a:pt x="40940" y="10829"/>
                      <a:pt x="49449" y="11325"/>
                    </a:cubicBezTo>
                    <a:cubicBezTo>
                      <a:pt x="66465" y="12396"/>
                      <a:pt x="83513" y="12991"/>
                      <a:pt x="100560" y="13485"/>
                    </a:cubicBezTo>
                    <a:cubicBezTo>
                      <a:pt x="134661" y="14364"/>
                      <a:pt x="168774" y="14694"/>
                      <a:pt x="202899" y="14475"/>
                    </a:cubicBezTo>
                    <a:cubicBezTo>
                      <a:pt x="237016" y="14364"/>
                      <a:pt x="271125" y="13717"/>
                      <a:pt x="305224" y="12532"/>
                    </a:cubicBezTo>
                    <a:cubicBezTo>
                      <a:pt x="322265" y="11877"/>
                      <a:pt x="339307" y="11122"/>
                      <a:pt x="356312" y="9891"/>
                    </a:cubicBezTo>
                    <a:cubicBezTo>
                      <a:pt x="364817" y="9313"/>
                      <a:pt x="373316" y="8616"/>
                      <a:pt x="381773" y="7591"/>
                    </a:cubicBezTo>
                    <a:cubicBezTo>
                      <a:pt x="385999" y="7071"/>
                      <a:pt x="390217" y="6472"/>
                      <a:pt x="394390" y="5653"/>
                    </a:cubicBezTo>
                    <a:cubicBezTo>
                      <a:pt x="396480" y="5273"/>
                      <a:pt x="398550" y="4784"/>
                      <a:pt x="400589" y="4186"/>
                    </a:cubicBezTo>
                    <a:cubicBezTo>
                      <a:pt x="401605" y="3886"/>
                      <a:pt x="402596" y="3507"/>
                      <a:pt x="403552" y="3051"/>
                    </a:cubicBezTo>
                    <a:cubicBezTo>
                      <a:pt x="404434" y="2569"/>
                      <a:pt x="405542" y="2009"/>
                      <a:pt x="405679" y="89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9" name="Google Shape;1639;p34"/>
            <p:cNvGrpSpPr/>
            <p:nvPr/>
          </p:nvGrpSpPr>
          <p:grpSpPr>
            <a:xfrm>
              <a:off x="1909296" y="855575"/>
              <a:ext cx="1225004" cy="3280640"/>
              <a:chOff x="1909296" y="855575"/>
              <a:chExt cx="1225004" cy="3280640"/>
            </a:xfrm>
          </p:grpSpPr>
          <p:grpSp>
            <p:nvGrpSpPr>
              <p:cNvPr id="1640" name="Google Shape;1640;p34"/>
              <p:cNvGrpSpPr/>
              <p:nvPr/>
            </p:nvGrpSpPr>
            <p:grpSpPr>
              <a:xfrm>
                <a:off x="2491280" y="3146049"/>
                <a:ext cx="61038" cy="898281"/>
                <a:chOff x="6080853" y="4962701"/>
                <a:chExt cx="39622" cy="583110"/>
              </a:xfrm>
            </p:grpSpPr>
            <p:sp>
              <p:nvSpPr>
                <p:cNvPr id="1641" name="Google Shape;1641;p34"/>
                <p:cNvSpPr/>
                <p:nvPr/>
              </p:nvSpPr>
              <p:spPr>
                <a:xfrm>
                  <a:off x="6080853" y="4962701"/>
                  <a:ext cx="39622" cy="583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2" h="583110" extrusionOk="0">
                      <a:moveTo>
                        <a:pt x="20068" y="584002"/>
                      </a:moveTo>
                      <a:lnTo>
                        <a:pt x="20068" y="584002"/>
                      </a:lnTo>
                      <a:cubicBezTo>
                        <a:pt x="30876" y="583994"/>
                        <a:pt x="39631" y="575225"/>
                        <a:pt x="39623" y="564417"/>
                      </a:cubicBezTo>
                      <a:lnTo>
                        <a:pt x="39192" y="892"/>
                      </a:lnTo>
                      <a:lnTo>
                        <a:pt x="0" y="892"/>
                      </a:lnTo>
                      <a:lnTo>
                        <a:pt x="482" y="564447"/>
                      </a:lnTo>
                      <a:cubicBezTo>
                        <a:pt x="491" y="575256"/>
                        <a:pt x="9259" y="584011"/>
                        <a:pt x="20068" y="5840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2" name="Google Shape;1642;p34"/>
                <p:cNvSpPr/>
                <p:nvPr/>
              </p:nvSpPr>
              <p:spPr>
                <a:xfrm>
                  <a:off x="6095573" y="4962701"/>
                  <a:ext cx="24902" cy="583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2" h="583109" extrusionOk="0">
                      <a:moveTo>
                        <a:pt x="24471" y="892"/>
                      </a:moveTo>
                      <a:lnTo>
                        <a:pt x="13805" y="892"/>
                      </a:lnTo>
                      <a:lnTo>
                        <a:pt x="14236" y="564417"/>
                      </a:lnTo>
                      <a:cubicBezTo>
                        <a:pt x="14224" y="573151"/>
                        <a:pt x="8409" y="580812"/>
                        <a:pt x="0" y="583173"/>
                      </a:cubicBezTo>
                      <a:cubicBezTo>
                        <a:pt x="1735" y="583698"/>
                        <a:pt x="3535" y="583977"/>
                        <a:pt x="5347" y="584002"/>
                      </a:cubicBezTo>
                      <a:cubicBezTo>
                        <a:pt x="16155" y="583994"/>
                        <a:pt x="24910" y="575226"/>
                        <a:pt x="24902" y="564418"/>
                      </a:cubicBezTo>
                      <a:cubicBezTo>
                        <a:pt x="24902" y="564418"/>
                        <a:pt x="24902" y="564418"/>
                        <a:pt x="24902" y="5644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43" name="Google Shape;1643;p34"/>
              <p:cNvGrpSpPr/>
              <p:nvPr/>
            </p:nvGrpSpPr>
            <p:grpSpPr>
              <a:xfrm>
                <a:off x="1986643" y="855575"/>
                <a:ext cx="1070312" cy="2406249"/>
                <a:chOff x="5753273" y="3475863"/>
                <a:chExt cx="694782" cy="1561992"/>
              </a:xfrm>
            </p:grpSpPr>
            <p:grpSp>
              <p:nvGrpSpPr>
                <p:cNvPr id="1644" name="Google Shape;1644;p34"/>
                <p:cNvGrpSpPr/>
                <p:nvPr/>
              </p:nvGrpSpPr>
              <p:grpSpPr>
                <a:xfrm>
                  <a:off x="5753273" y="3475863"/>
                  <a:ext cx="694782" cy="1561992"/>
                  <a:chOff x="5753273" y="3475863"/>
                  <a:chExt cx="694782" cy="1561992"/>
                </a:xfrm>
              </p:grpSpPr>
              <p:grpSp>
                <p:nvGrpSpPr>
                  <p:cNvPr id="1645" name="Google Shape;1645;p34"/>
                  <p:cNvGrpSpPr/>
                  <p:nvPr/>
                </p:nvGrpSpPr>
                <p:grpSpPr>
                  <a:xfrm>
                    <a:off x="5753273" y="3988589"/>
                    <a:ext cx="694782" cy="1049266"/>
                    <a:chOff x="5753273" y="3988589"/>
                    <a:chExt cx="694782" cy="1049266"/>
                  </a:xfrm>
                </p:grpSpPr>
                <p:sp>
                  <p:nvSpPr>
                    <p:cNvPr id="1646" name="Google Shape;1646;p34"/>
                    <p:cNvSpPr/>
                    <p:nvPr/>
                  </p:nvSpPr>
                  <p:spPr>
                    <a:xfrm>
                      <a:off x="5753273" y="3988589"/>
                      <a:ext cx="694782" cy="10492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4782" h="1049266" extrusionOk="0">
                          <a:moveTo>
                            <a:pt x="449185" y="370722"/>
                          </a:moveTo>
                          <a:lnTo>
                            <a:pt x="449185" y="892"/>
                          </a:lnTo>
                          <a:lnTo>
                            <a:pt x="245597" y="892"/>
                          </a:lnTo>
                          <a:lnTo>
                            <a:pt x="245597" y="370722"/>
                          </a:lnTo>
                          <a:cubicBezTo>
                            <a:pt x="62213" y="426941"/>
                            <a:pt x="-40874" y="621178"/>
                            <a:pt x="15345" y="804562"/>
                          </a:cubicBezTo>
                          <a:cubicBezTo>
                            <a:pt x="71565" y="987945"/>
                            <a:pt x="265801" y="1091033"/>
                            <a:pt x="449185" y="1034813"/>
                          </a:cubicBezTo>
                          <a:cubicBezTo>
                            <a:pt x="632569" y="978594"/>
                            <a:pt x="735656" y="784357"/>
                            <a:pt x="679437" y="600974"/>
                          </a:cubicBezTo>
                          <a:cubicBezTo>
                            <a:pt x="645652" y="490769"/>
                            <a:pt x="559390" y="404507"/>
                            <a:pt x="449185" y="370722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47" name="Google Shape;1647;p34"/>
                    <p:cNvSpPr/>
                    <p:nvPr/>
                  </p:nvSpPr>
                  <p:spPr>
                    <a:xfrm>
                      <a:off x="5773361" y="3988589"/>
                      <a:ext cx="654661" cy="1029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4661" h="1029294" extrusionOk="0">
                          <a:moveTo>
                            <a:pt x="327303" y="1030187"/>
                          </a:moveTo>
                          <a:cubicBezTo>
                            <a:pt x="146490" y="1030138"/>
                            <a:pt x="-49" y="883520"/>
                            <a:pt x="0" y="702706"/>
                          </a:cubicBezTo>
                          <a:cubicBezTo>
                            <a:pt x="39" y="558919"/>
                            <a:pt x="93891" y="431985"/>
                            <a:pt x="231353" y="389806"/>
                          </a:cubicBezTo>
                          <a:lnTo>
                            <a:pt x="245468" y="385485"/>
                          </a:lnTo>
                          <a:lnTo>
                            <a:pt x="245468" y="892"/>
                          </a:lnTo>
                          <a:lnTo>
                            <a:pt x="409138" y="892"/>
                          </a:lnTo>
                          <a:lnTo>
                            <a:pt x="409138" y="385485"/>
                          </a:lnTo>
                          <a:lnTo>
                            <a:pt x="423254" y="389806"/>
                          </a:lnTo>
                          <a:cubicBezTo>
                            <a:pt x="489437" y="410308"/>
                            <a:pt x="547491" y="451115"/>
                            <a:pt x="589192" y="506446"/>
                          </a:cubicBezTo>
                          <a:cubicBezTo>
                            <a:pt x="697653" y="651092"/>
                            <a:pt x="668319" y="856275"/>
                            <a:pt x="523673" y="964736"/>
                          </a:cubicBezTo>
                          <a:cubicBezTo>
                            <a:pt x="467018" y="1007218"/>
                            <a:pt x="398116" y="1030183"/>
                            <a:pt x="327303" y="1030187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48" name="Google Shape;1648;p34"/>
                    <p:cNvSpPr/>
                    <p:nvPr/>
                  </p:nvSpPr>
                  <p:spPr>
                    <a:xfrm>
                      <a:off x="5998870" y="3988589"/>
                      <a:ext cx="203588" cy="85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3588" h="8522" extrusionOk="0">
                          <a:moveTo>
                            <a:pt x="0" y="0"/>
                          </a:moveTo>
                          <a:lnTo>
                            <a:pt x="203588" y="0"/>
                          </a:lnTo>
                          <a:lnTo>
                            <a:pt x="203588" y="8523"/>
                          </a:lnTo>
                          <a:lnTo>
                            <a:pt x="0" y="8523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49" name="Google Shape;1649;p34"/>
                  <p:cNvGrpSpPr/>
                  <p:nvPr/>
                </p:nvGrpSpPr>
                <p:grpSpPr>
                  <a:xfrm>
                    <a:off x="5773236" y="4540230"/>
                    <a:ext cx="654767" cy="477328"/>
                    <a:chOff x="5773236" y="4540230"/>
                    <a:chExt cx="654767" cy="477328"/>
                  </a:xfrm>
                </p:grpSpPr>
                <p:grpSp>
                  <p:nvGrpSpPr>
                    <p:cNvPr id="1650" name="Google Shape;1650;p34"/>
                    <p:cNvGrpSpPr/>
                    <p:nvPr/>
                  </p:nvGrpSpPr>
                  <p:grpSpPr>
                    <a:xfrm>
                      <a:off x="5773236" y="4575443"/>
                      <a:ext cx="654767" cy="442115"/>
                      <a:chOff x="5773236" y="4575443"/>
                      <a:chExt cx="654767" cy="442115"/>
                    </a:xfrm>
                  </p:grpSpPr>
                  <p:sp>
                    <p:nvSpPr>
                      <p:cNvPr id="1651" name="Google Shape;1651;p34"/>
                      <p:cNvSpPr/>
                      <p:nvPr/>
                    </p:nvSpPr>
                    <p:spPr>
                      <a:xfrm>
                        <a:off x="5773236" y="4575443"/>
                        <a:ext cx="654767" cy="44211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54767" h="442115" extrusionOk="0">
                            <a:moveTo>
                              <a:pt x="20837" y="892"/>
                            </a:moveTo>
                            <a:cubicBezTo>
                              <a:pt x="-42503" y="170217"/>
                              <a:pt x="43415" y="358830"/>
                              <a:pt x="212741" y="422170"/>
                            </a:cubicBezTo>
                            <a:cubicBezTo>
                              <a:pt x="382066" y="485510"/>
                              <a:pt x="570679" y="399592"/>
                              <a:pt x="634019" y="230267"/>
                            </a:cubicBezTo>
                            <a:cubicBezTo>
                              <a:pt x="661684" y="156311"/>
                              <a:pt x="661684" y="74848"/>
                              <a:pt x="634019" y="8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2" name="Google Shape;1652;p34"/>
                      <p:cNvSpPr/>
                      <p:nvPr/>
                    </p:nvSpPr>
                    <p:spPr>
                      <a:xfrm>
                        <a:off x="5791785" y="4599399"/>
                        <a:ext cx="532427" cy="33731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32427" h="337314" extrusionOk="0">
                            <a:moveTo>
                              <a:pt x="10814" y="892"/>
                            </a:moveTo>
                            <a:cubicBezTo>
                              <a:pt x="10814" y="892"/>
                              <a:pt x="-63702" y="227763"/>
                              <a:pt x="178476" y="338207"/>
                            </a:cubicBezTo>
                            <a:cubicBezTo>
                              <a:pt x="178476" y="338207"/>
                              <a:pt x="45411" y="219779"/>
                              <a:pt x="50734" y="65424"/>
                            </a:cubicBezTo>
                            <a:cubicBezTo>
                              <a:pt x="50734" y="65424"/>
                              <a:pt x="350129" y="114658"/>
                              <a:pt x="532428" y="22843"/>
                            </a:cubicBezTo>
                            <a:cubicBezTo>
                              <a:pt x="532428" y="22843"/>
                              <a:pt x="203758" y="56119"/>
                              <a:pt x="10814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53" name="Google Shape;1653;p34"/>
                    <p:cNvSpPr/>
                    <p:nvPr/>
                  </p:nvSpPr>
                  <p:spPr>
                    <a:xfrm>
                      <a:off x="5794074" y="4540230"/>
                      <a:ext cx="613180" cy="70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3180" h="70425" extrusionOk="0">
                          <a:moveTo>
                            <a:pt x="613181" y="36104"/>
                          </a:moveTo>
                          <a:cubicBezTo>
                            <a:pt x="613181" y="55552"/>
                            <a:pt x="475916" y="71317"/>
                            <a:pt x="306590" y="71317"/>
                          </a:cubicBezTo>
                          <a:cubicBezTo>
                            <a:pt x="137265" y="71317"/>
                            <a:pt x="0" y="55552"/>
                            <a:pt x="0" y="36104"/>
                          </a:cubicBezTo>
                          <a:cubicBezTo>
                            <a:pt x="0" y="16657"/>
                            <a:pt x="137266" y="892"/>
                            <a:pt x="306590" y="892"/>
                          </a:cubicBezTo>
                          <a:cubicBezTo>
                            <a:pt x="475915" y="892"/>
                            <a:pt x="613181" y="16657"/>
                            <a:pt x="613181" y="3610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1654" name="Google Shape;1654;p34"/>
                    <p:cNvGrpSpPr/>
                    <p:nvPr/>
                  </p:nvGrpSpPr>
                  <p:grpSpPr>
                    <a:xfrm>
                      <a:off x="5894414" y="4696864"/>
                      <a:ext cx="412500" cy="199597"/>
                      <a:chOff x="5894414" y="4696864"/>
                      <a:chExt cx="412500" cy="199597"/>
                    </a:xfrm>
                  </p:grpSpPr>
                  <p:sp>
                    <p:nvSpPr>
                      <p:cNvPr id="1655" name="Google Shape;1655;p34"/>
                      <p:cNvSpPr/>
                      <p:nvPr/>
                    </p:nvSpPr>
                    <p:spPr>
                      <a:xfrm>
                        <a:off x="5894414" y="4705514"/>
                        <a:ext cx="58548" cy="5854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548" h="58548" extrusionOk="0">
                            <a:moveTo>
                              <a:pt x="58548" y="30167"/>
                            </a:moveTo>
                            <a:cubicBezTo>
                              <a:pt x="58548" y="46334"/>
                              <a:pt x="45441" y="59441"/>
                              <a:pt x="29274" y="59441"/>
                            </a:cubicBezTo>
                            <a:cubicBezTo>
                              <a:pt x="13106" y="59440"/>
                              <a:pt x="0" y="46334"/>
                              <a:pt x="0" y="30166"/>
                            </a:cubicBezTo>
                            <a:cubicBezTo>
                              <a:pt x="0" y="13998"/>
                              <a:pt x="13107" y="892"/>
                              <a:pt x="29275" y="892"/>
                            </a:cubicBezTo>
                            <a:cubicBezTo>
                              <a:pt x="45442" y="892"/>
                              <a:pt x="58548" y="13998"/>
                              <a:pt x="58548" y="30165"/>
                            </a:cubicBezTo>
                            <a:cubicBezTo>
                              <a:pt x="58548" y="30166"/>
                              <a:pt x="58548" y="30166"/>
                              <a:pt x="58548" y="3016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6" name="Google Shape;1656;p34"/>
                      <p:cNvSpPr/>
                      <p:nvPr/>
                    </p:nvSpPr>
                    <p:spPr>
                      <a:xfrm>
                        <a:off x="6088023" y="4837913"/>
                        <a:ext cx="58548" cy="5854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548" h="58548" extrusionOk="0">
                            <a:moveTo>
                              <a:pt x="58548" y="30166"/>
                            </a:moveTo>
                            <a:cubicBezTo>
                              <a:pt x="58548" y="46334"/>
                              <a:pt x="45442" y="59440"/>
                              <a:pt x="29275" y="59441"/>
                            </a:cubicBezTo>
                            <a:cubicBezTo>
                              <a:pt x="13107" y="59441"/>
                              <a:pt x="0" y="46334"/>
                              <a:pt x="0" y="30167"/>
                            </a:cubicBezTo>
                            <a:cubicBezTo>
                              <a:pt x="0" y="13999"/>
                              <a:pt x="13106" y="892"/>
                              <a:pt x="29274" y="892"/>
                            </a:cubicBezTo>
                            <a:cubicBezTo>
                              <a:pt x="29274" y="892"/>
                              <a:pt x="29274" y="892"/>
                              <a:pt x="29275" y="892"/>
                            </a:cubicBezTo>
                            <a:cubicBezTo>
                              <a:pt x="45442" y="892"/>
                              <a:pt x="58548" y="13998"/>
                              <a:pt x="58548" y="30166"/>
                            </a:cubicBezTo>
                            <a:cubicBezTo>
                              <a:pt x="58548" y="30166"/>
                              <a:pt x="58548" y="30166"/>
                              <a:pt x="58548" y="3016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7" name="Google Shape;1657;p34"/>
                      <p:cNvSpPr/>
                      <p:nvPr/>
                    </p:nvSpPr>
                    <p:spPr>
                      <a:xfrm>
                        <a:off x="6231067" y="4696864"/>
                        <a:ext cx="75847" cy="758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847" h="75847" extrusionOk="0">
                            <a:moveTo>
                              <a:pt x="75847" y="38816"/>
                            </a:moveTo>
                            <a:cubicBezTo>
                              <a:pt x="75847" y="59761"/>
                              <a:pt x="58868" y="76740"/>
                              <a:pt x="37923" y="76739"/>
                            </a:cubicBezTo>
                            <a:cubicBezTo>
                              <a:pt x="16978" y="76739"/>
                              <a:pt x="0" y="59760"/>
                              <a:pt x="0" y="38815"/>
                            </a:cubicBezTo>
                            <a:cubicBezTo>
                              <a:pt x="0" y="17871"/>
                              <a:pt x="16979" y="892"/>
                              <a:pt x="37923" y="892"/>
                            </a:cubicBezTo>
                            <a:cubicBezTo>
                              <a:pt x="58868" y="892"/>
                              <a:pt x="75847" y="17871"/>
                              <a:pt x="75847" y="38815"/>
                            </a:cubicBezTo>
                            <a:cubicBezTo>
                              <a:pt x="75847" y="38816"/>
                              <a:pt x="75847" y="38816"/>
                              <a:pt x="75847" y="38816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8" name="Google Shape;1658;p34"/>
                      <p:cNvSpPr/>
                      <p:nvPr/>
                    </p:nvSpPr>
                    <p:spPr>
                      <a:xfrm>
                        <a:off x="6102325" y="4719816"/>
                        <a:ext cx="29944" cy="2994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44" h="29944" extrusionOk="0">
                            <a:moveTo>
                              <a:pt x="29944" y="15865"/>
                            </a:moveTo>
                            <a:cubicBezTo>
                              <a:pt x="29944" y="24133"/>
                              <a:pt x="23240" y="30836"/>
                              <a:pt x="14971" y="30836"/>
                            </a:cubicBezTo>
                            <a:cubicBezTo>
                              <a:pt x="6703" y="30836"/>
                              <a:pt x="0" y="24132"/>
                              <a:pt x="0" y="15864"/>
                            </a:cubicBezTo>
                            <a:cubicBezTo>
                              <a:pt x="0" y="7595"/>
                              <a:pt x="6703" y="892"/>
                              <a:pt x="14972" y="892"/>
                            </a:cubicBezTo>
                            <a:cubicBezTo>
                              <a:pt x="23241" y="892"/>
                              <a:pt x="29944" y="7595"/>
                              <a:pt x="29944" y="15864"/>
                            </a:cubicBezTo>
                            <a:cubicBezTo>
                              <a:pt x="29944" y="15864"/>
                              <a:pt x="29944" y="15864"/>
                              <a:pt x="29944" y="15865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9" name="Google Shape;1659;p34"/>
                      <p:cNvSpPr/>
                      <p:nvPr/>
                    </p:nvSpPr>
                    <p:spPr>
                      <a:xfrm>
                        <a:off x="6224007" y="4842966"/>
                        <a:ext cx="14120" cy="141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20" h="14120" extrusionOk="0">
                            <a:moveTo>
                              <a:pt x="14120" y="7952"/>
                            </a:moveTo>
                            <a:cubicBezTo>
                              <a:pt x="14120" y="11851"/>
                              <a:pt x="10960" y="15012"/>
                              <a:pt x="7061" y="15012"/>
                            </a:cubicBezTo>
                            <a:cubicBezTo>
                              <a:pt x="3161" y="15013"/>
                              <a:pt x="0" y="11852"/>
                              <a:pt x="0" y="7953"/>
                            </a:cubicBezTo>
                            <a:cubicBezTo>
                              <a:pt x="0" y="4054"/>
                              <a:pt x="3160" y="892"/>
                              <a:pt x="7059" y="892"/>
                            </a:cubicBezTo>
                            <a:cubicBezTo>
                              <a:pt x="7060" y="892"/>
                              <a:pt x="7060" y="892"/>
                              <a:pt x="7060" y="892"/>
                            </a:cubicBezTo>
                            <a:cubicBezTo>
                              <a:pt x="10959" y="892"/>
                              <a:pt x="14120" y="4052"/>
                              <a:pt x="14120" y="795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0" name="Google Shape;1660;p34"/>
                      <p:cNvSpPr/>
                      <p:nvPr/>
                    </p:nvSpPr>
                    <p:spPr>
                      <a:xfrm>
                        <a:off x="6015096" y="4757002"/>
                        <a:ext cx="14119" cy="1411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19" h="14119" extrusionOk="0">
                            <a:moveTo>
                              <a:pt x="14120" y="7952"/>
                            </a:moveTo>
                            <a:cubicBezTo>
                              <a:pt x="14120" y="11851"/>
                              <a:pt x="10959" y="15012"/>
                              <a:pt x="7059" y="15012"/>
                            </a:cubicBezTo>
                            <a:cubicBezTo>
                              <a:pt x="3161" y="15012"/>
                              <a:pt x="0" y="11851"/>
                              <a:pt x="0" y="7952"/>
                            </a:cubicBezTo>
                            <a:cubicBezTo>
                              <a:pt x="0" y="4053"/>
                              <a:pt x="3161" y="892"/>
                              <a:pt x="7059" y="892"/>
                            </a:cubicBezTo>
                            <a:cubicBezTo>
                              <a:pt x="10958" y="892"/>
                              <a:pt x="14119" y="4052"/>
                              <a:pt x="14120" y="7951"/>
                            </a:cubicBezTo>
                            <a:cubicBezTo>
                              <a:pt x="14120" y="7951"/>
                              <a:pt x="14120" y="7952"/>
                              <a:pt x="14120" y="795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1" name="Google Shape;1661;p34"/>
                      <p:cNvSpPr/>
                      <p:nvPr/>
                    </p:nvSpPr>
                    <p:spPr>
                      <a:xfrm>
                        <a:off x="5967264" y="4835054"/>
                        <a:ext cx="29944" cy="2994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44" h="29944" extrusionOk="0">
                            <a:moveTo>
                              <a:pt x="29944" y="15864"/>
                            </a:moveTo>
                            <a:cubicBezTo>
                              <a:pt x="29945" y="24133"/>
                              <a:pt x="23242" y="30836"/>
                              <a:pt x="14973" y="30836"/>
                            </a:cubicBezTo>
                            <a:cubicBezTo>
                              <a:pt x="6704" y="30836"/>
                              <a:pt x="0" y="24134"/>
                              <a:pt x="0" y="15865"/>
                            </a:cubicBezTo>
                            <a:cubicBezTo>
                              <a:pt x="0" y="7596"/>
                              <a:pt x="6703" y="892"/>
                              <a:pt x="14972" y="892"/>
                            </a:cubicBezTo>
                            <a:cubicBezTo>
                              <a:pt x="14972" y="892"/>
                              <a:pt x="14973" y="892"/>
                              <a:pt x="14973" y="892"/>
                            </a:cubicBezTo>
                            <a:cubicBezTo>
                              <a:pt x="23241" y="892"/>
                              <a:pt x="29944" y="7595"/>
                              <a:pt x="29944" y="15864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662" name="Google Shape;1662;p34"/>
                  <p:cNvGrpSpPr/>
                  <p:nvPr/>
                </p:nvGrpSpPr>
                <p:grpSpPr>
                  <a:xfrm>
                    <a:off x="5767192" y="4005594"/>
                    <a:ext cx="665173" cy="889869"/>
                    <a:chOff x="5767192" y="4005594"/>
                    <a:chExt cx="665173" cy="889869"/>
                  </a:xfrm>
                </p:grpSpPr>
                <p:sp>
                  <p:nvSpPr>
                    <p:cNvPr id="1663" name="Google Shape;1663;p34"/>
                    <p:cNvSpPr/>
                    <p:nvPr/>
                  </p:nvSpPr>
                  <p:spPr>
                    <a:xfrm>
                      <a:off x="5767192" y="4005594"/>
                      <a:ext cx="298952" cy="8231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8952" h="823138" extrusionOk="0">
                          <a:moveTo>
                            <a:pt x="36778" y="824031"/>
                          </a:moveTo>
                          <a:cubicBezTo>
                            <a:pt x="36778" y="824031"/>
                            <a:pt x="-127597" y="542797"/>
                            <a:pt x="238664" y="357173"/>
                          </a:cubicBezTo>
                          <a:lnTo>
                            <a:pt x="243653" y="892"/>
                          </a:lnTo>
                          <a:lnTo>
                            <a:pt x="298269" y="341739"/>
                          </a:lnTo>
                          <a:cubicBezTo>
                            <a:pt x="301732" y="363191"/>
                            <a:pt x="291827" y="384597"/>
                            <a:pt x="273234" y="395843"/>
                          </a:cubicBezTo>
                          <a:cubicBezTo>
                            <a:pt x="196710" y="442022"/>
                            <a:pt x="6949" y="582317"/>
                            <a:pt x="36778" y="82403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64" name="Google Shape;1664;p34"/>
                    <p:cNvSpPr/>
                    <p:nvPr/>
                  </p:nvSpPr>
                  <p:spPr>
                    <a:xfrm>
                      <a:off x="6191148" y="4363205"/>
                      <a:ext cx="241217" cy="5322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217" h="532258" extrusionOk="0">
                          <a:moveTo>
                            <a:pt x="0" y="892"/>
                          </a:moveTo>
                          <a:cubicBezTo>
                            <a:pt x="0" y="892"/>
                            <a:pt x="398351" y="121980"/>
                            <a:pt x="171232" y="533150"/>
                          </a:cubicBezTo>
                          <a:cubicBezTo>
                            <a:pt x="171232" y="533150"/>
                            <a:pt x="270121" y="157908"/>
                            <a:pt x="0" y="89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0379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65" name="Google Shape;1665;p34"/>
                  <p:cNvGrpSpPr/>
                  <p:nvPr/>
                </p:nvGrpSpPr>
                <p:grpSpPr>
                  <a:xfrm>
                    <a:off x="5791217" y="4417163"/>
                    <a:ext cx="614993" cy="457375"/>
                    <a:chOff x="5791217" y="4417163"/>
                    <a:chExt cx="614993" cy="457375"/>
                  </a:xfrm>
                </p:grpSpPr>
                <p:sp>
                  <p:nvSpPr>
                    <p:cNvPr id="1666" name="Google Shape;1666;p34"/>
                    <p:cNvSpPr/>
                    <p:nvPr/>
                  </p:nvSpPr>
                  <p:spPr>
                    <a:xfrm>
                      <a:off x="5791217" y="4417163"/>
                      <a:ext cx="162507" cy="457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2507" h="457375" extrusionOk="0">
                          <a:moveTo>
                            <a:pt x="162507" y="892"/>
                          </a:moveTo>
                          <a:cubicBezTo>
                            <a:pt x="153038" y="6539"/>
                            <a:pt x="143883" y="12697"/>
                            <a:pt x="135082" y="19337"/>
                          </a:cubicBezTo>
                          <a:cubicBezTo>
                            <a:pt x="126247" y="25909"/>
                            <a:pt x="117761" y="32905"/>
                            <a:pt x="109623" y="40323"/>
                          </a:cubicBezTo>
                          <a:cubicBezTo>
                            <a:pt x="93184" y="54890"/>
                            <a:pt x="78180" y="70998"/>
                            <a:pt x="64814" y="88426"/>
                          </a:cubicBezTo>
                          <a:cubicBezTo>
                            <a:pt x="51511" y="105817"/>
                            <a:pt x="40082" y="124564"/>
                            <a:pt x="30717" y="144355"/>
                          </a:cubicBezTo>
                          <a:cubicBezTo>
                            <a:pt x="21542" y="164189"/>
                            <a:pt x="14879" y="185092"/>
                            <a:pt x="10885" y="206578"/>
                          </a:cubicBezTo>
                          <a:cubicBezTo>
                            <a:pt x="2259" y="249426"/>
                            <a:pt x="5255" y="294126"/>
                            <a:pt x="16088" y="336524"/>
                          </a:cubicBezTo>
                          <a:cubicBezTo>
                            <a:pt x="21429" y="357840"/>
                            <a:pt x="28437" y="378704"/>
                            <a:pt x="37046" y="398922"/>
                          </a:cubicBezTo>
                          <a:cubicBezTo>
                            <a:pt x="41354" y="409040"/>
                            <a:pt x="46164" y="418953"/>
                            <a:pt x="50707" y="428999"/>
                          </a:cubicBezTo>
                          <a:lnTo>
                            <a:pt x="66151" y="458267"/>
                          </a:lnTo>
                          <a:cubicBezTo>
                            <a:pt x="60478" y="448807"/>
                            <a:pt x="54817" y="439315"/>
                            <a:pt x="49261" y="429755"/>
                          </a:cubicBezTo>
                          <a:cubicBezTo>
                            <a:pt x="44291" y="419890"/>
                            <a:pt x="39043" y="410135"/>
                            <a:pt x="34285" y="400141"/>
                          </a:cubicBezTo>
                          <a:cubicBezTo>
                            <a:pt x="25050" y="379969"/>
                            <a:pt x="17433" y="359096"/>
                            <a:pt x="11503" y="337718"/>
                          </a:cubicBezTo>
                          <a:cubicBezTo>
                            <a:pt x="5452" y="316287"/>
                            <a:pt x="1793" y="294252"/>
                            <a:pt x="595" y="272015"/>
                          </a:cubicBezTo>
                          <a:lnTo>
                            <a:pt x="0" y="255310"/>
                          </a:lnTo>
                          <a:lnTo>
                            <a:pt x="660" y="238595"/>
                          </a:lnTo>
                          <a:lnTo>
                            <a:pt x="826" y="234416"/>
                          </a:lnTo>
                          <a:lnTo>
                            <a:pt x="1297" y="230259"/>
                          </a:lnTo>
                          <a:lnTo>
                            <a:pt x="2263" y="221946"/>
                          </a:lnTo>
                          <a:lnTo>
                            <a:pt x="3251" y="213634"/>
                          </a:lnTo>
                          <a:lnTo>
                            <a:pt x="4844" y="205415"/>
                          </a:lnTo>
                          <a:cubicBezTo>
                            <a:pt x="9112" y="183485"/>
                            <a:pt x="16103" y="162175"/>
                            <a:pt x="25652" y="141978"/>
                          </a:cubicBezTo>
                          <a:cubicBezTo>
                            <a:pt x="35241" y="121850"/>
                            <a:pt x="47137" y="102905"/>
                            <a:pt x="61099" y="85522"/>
                          </a:cubicBezTo>
                          <a:cubicBezTo>
                            <a:pt x="88908" y="50820"/>
                            <a:pt x="123390" y="22044"/>
                            <a:pt x="162507" y="89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67" name="Google Shape;1667;p34"/>
                    <p:cNvSpPr/>
                    <p:nvPr/>
                  </p:nvSpPr>
                  <p:spPr>
                    <a:xfrm>
                      <a:off x="6281334" y="4419232"/>
                      <a:ext cx="124876" cy="3176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876" h="317624" extrusionOk="0">
                          <a:moveTo>
                            <a:pt x="0" y="892"/>
                          </a:moveTo>
                          <a:cubicBezTo>
                            <a:pt x="25845" y="16543"/>
                            <a:pt x="48578" y="36832"/>
                            <a:pt x="67057" y="60737"/>
                          </a:cubicBezTo>
                          <a:cubicBezTo>
                            <a:pt x="95337" y="96589"/>
                            <a:pt x="113968" y="139083"/>
                            <a:pt x="121176" y="184173"/>
                          </a:cubicBezTo>
                          <a:lnTo>
                            <a:pt x="122100" y="189772"/>
                          </a:lnTo>
                          <a:cubicBezTo>
                            <a:pt x="122377" y="191643"/>
                            <a:pt x="122533" y="193530"/>
                            <a:pt x="122755" y="195407"/>
                          </a:cubicBezTo>
                          <a:lnTo>
                            <a:pt x="123991" y="206682"/>
                          </a:lnTo>
                          <a:lnTo>
                            <a:pt x="124605" y="218001"/>
                          </a:lnTo>
                          <a:lnTo>
                            <a:pt x="124877" y="223660"/>
                          </a:lnTo>
                          <a:lnTo>
                            <a:pt x="124842" y="229324"/>
                          </a:lnTo>
                          <a:cubicBezTo>
                            <a:pt x="124827" y="259466"/>
                            <a:pt x="120743" y="289468"/>
                            <a:pt x="112699" y="318516"/>
                          </a:cubicBezTo>
                          <a:cubicBezTo>
                            <a:pt x="118359" y="289169"/>
                            <a:pt x="120819" y="259295"/>
                            <a:pt x="120036" y="229417"/>
                          </a:cubicBezTo>
                          <a:lnTo>
                            <a:pt x="119894" y="223844"/>
                          </a:lnTo>
                          <a:lnTo>
                            <a:pt x="119446" y="218287"/>
                          </a:lnTo>
                          <a:lnTo>
                            <a:pt x="118618" y="207176"/>
                          </a:lnTo>
                          <a:lnTo>
                            <a:pt x="117188" y="196133"/>
                          </a:lnTo>
                          <a:cubicBezTo>
                            <a:pt x="116935" y="194295"/>
                            <a:pt x="116748" y="192448"/>
                            <a:pt x="116440" y="190620"/>
                          </a:cubicBezTo>
                          <a:lnTo>
                            <a:pt x="115426" y="185149"/>
                          </a:lnTo>
                          <a:cubicBezTo>
                            <a:pt x="112948" y="170526"/>
                            <a:pt x="109263" y="156134"/>
                            <a:pt x="104412" y="142119"/>
                          </a:cubicBezTo>
                          <a:cubicBezTo>
                            <a:pt x="99740" y="128045"/>
                            <a:pt x="93884" y="114392"/>
                            <a:pt x="86908" y="101306"/>
                          </a:cubicBezTo>
                          <a:cubicBezTo>
                            <a:pt x="79985" y="88172"/>
                            <a:pt x="72077" y="75582"/>
                            <a:pt x="63252" y="63643"/>
                          </a:cubicBezTo>
                          <a:cubicBezTo>
                            <a:pt x="54406" y="51668"/>
                            <a:pt x="44678" y="40370"/>
                            <a:pt x="34148" y="29844"/>
                          </a:cubicBezTo>
                          <a:cubicBezTo>
                            <a:pt x="23672" y="19173"/>
                            <a:pt x="12241" y="9482"/>
                            <a:pt x="0" y="89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68" name="Google Shape;1668;p34"/>
                  <p:cNvGrpSpPr/>
                  <p:nvPr/>
                </p:nvGrpSpPr>
                <p:grpSpPr>
                  <a:xfrm>
                    <a:off x="5771203" y="3475863"/>
                    <a:ext cx="421958" cy="985325"/>
                    <a:chOff x="5771203" y="3475863"/>
                    <a:chExt cx="421958" cy="985325"/>
                  </a:xfrm>
                </p:grpSpPr>
                <p:sp>
                  <p:nvSpPr>
                    <p:cNvPr id="1669" name="Google Shape;1669;p34"/>
                    <p:cNvSpPr/>
                    <p:nvPr/>
                  </p:nvSpPr>
                  <p:spPr>
                    <a:xfrm>
                      <a:off x="5771203" y="3475863"/>
                      <a:ext cx="421958" cy="98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1958" h="985325" extrusionOk="0">
                          <a:moveTo>
                            <a:pt x="315754" y="986217"/>
                          </a:moveTo>
                          <a:cubicBezTo>
                            <a:pt x="315754" y="986217"/>
                            <a:pt x="359667" y="910184"/>
                            <a:pt x="312745" y="801230"/>
                          </a:cubicBezTo>
                          <a:cubicBezTo>
                            <a:pt x="286114" y="739394"/>
                            <a:pt x="274685" y="667108"/>
                            <a:pt x="284784" y="598529"/>
                          </a:cubicBezTo>
                          <a:cubicBezTo>
                            <a:pt x="294707" y="531147"/>
                            <a:pt x="341427" y="476078"/>
                            <a:pt x="332303" y="407057"/>
                          </a:cubicBezTo>
                          <a:cubicBezTo>
                            <a:pt x="324273" y="346312"/>
                            <a:pt x="290578" y="290758"/>
                            <a:pt x="244907" y="250709"/>
                          </a:cubicBezTo>
                          <a:cubicBezTo>
                            <a:pt x="216490" y="225790"/>
                            <a:pt x="180744" y="208080"/>
                            <a:pt x="144670" y="197308"/>
                          </a:cubicBezTo>
                          <a:cubicBezTo>
                            <a:pt x="93386" y="181993"/>
                            <a:pt x="30718" y="182821"/>
                            <a:pt x="6586" y="125090"/>
                          </a:cubicBezTo>
                          <a:cubicBezTo>
                            <a:pt x="-6402" y="94015"/>
                            <a:pt x="72" y="55267"/>
                            <a:pt x="23779" y="31344"/>
                          </a:cubicBezTo>
                          <a:cubicBezTo>
                            <a:pt x="48452" y="6444"/>
                            <a:pt x="86327" y="64"/>
                            <a:pt x="121370" y="975"/>
                          </a:cubicBezTo>
                          <a:cubicBezTo>
                            <a:pt x="207588" y="3709"/>
                            <a:pt x="288878" y="41816"/>
                            <a:pt x="346131" y="106339"/>
                          </a:cubicBezTo>
                          <a:cubicBezTo>
                            <a:pt x="430384" y="202386"/>
                            <a:pt x="443529" y="340105"/>
                            <a:pt x="390036" y="454228"/>
                          </a:cubicBezTo>
                          <a:cubicBezTo>
                            <a:pt x="294279" y="658522"/>
                            <a:pt x="365998" y="746604"/>
                            <a:pt x="380373" y="832592"/>
                          </a:cubicBezTo>
                          <a:cubicBezTo>
                            <a:pt x="392250" y="903647"/>
                            <a:pt x="389872" y="942396"/>
                            <a:pt x="315754" y="986217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70" name="Google Shape;1670;p34"/>
                    <p:cNvSpPr/>
                    <p:nvPr/>
                  </p:nvSpPr>
                  <p:spPr>
                    <a:xfrm>
                      <a:off x="5871737" y="3475866"/>
                      <a:ext cx="321423" cy="9853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1423" h="985322" extrusionOk="0">
                          <a:moveTo>
                            <a:pt x="245596" y="106336"/>
                          </a:moveTo>
                          <a:cubicBezTo>
                            <a:pt x="188343" y="41813"/>
                            <a:pt x="107053" y="3706"/>
                            <a:pt x="20834" y="972"/>
                          </a:cubicBezTo>
                          <a:cubicBezTo>
                            <a:pt x="13958" y="793"/>
                            <a:pt x="6974" y="909"/>
                            <a:pt x="0" y="1376"/>
                          </a:cubicBezTo>
                          <a:cubicBezTo>
                            <a:pt x="83467" y="6055"/>
                            <a:pt x="161621" y="43833"/>
                            <a:pt x="217138" y="106336"/>
                          </a:cubicBezTo>
                          <a:cubicBezTo>
                            <a:pt x="301390" y="202383"/>
                            <a:pt x="314535" y="340102"/>
                            <a:pt x="261043" y="454226"/>
                          </a:cubicBezTo>
                          <a:cubicBezTo>
                            <a:pt x="165285" y="658519"/>
                            <a:pt x="237005" y="746601"/>
                            <a:pt x="251379" y="832589"/>
                          </a:cubicBezTo>
                          <a:cubicBezTo>
                            <a:pt x="260592" y="887693"/>
                            <a:pt x="261203" y="923366"/>
                            <a:pt x="226456" y="957045"/>
                          </a:cubicBezTo>
                          <a:cubicBezTo>
                            <a:pt x="223830" y="967163"/>
                            <a:pt x="220060" y="976950"/>
                            <a:pt x="215219" y="986215"/>
                          </a:cubicBezTo>
                          <a:cubicBezTo>
                            <a:pt x="289337" y="942393"/>
                            <a:pt x="291715" y="903644"/>
                            <a:pt x="279837" y="832589"/>
                          </a:cubicBezTo>
                          <a:cubicBezTo>
                            <a:pt x="265464" y="746601"/>
                            <a:pt x="193744" y="658519"/>
                            <a:pt x="289501" y="454226"/>
                          </a:cubicBezTo>
                          <a:cubicBezTo>
                            <a:pt x="342994" y="340102"/>
                            <a:pt x="329849" y="202383"/>
                            <a:pt x="245596" y="10633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1671" name="Google Shape;1671;p34"/>
                    <p:cNvGrpSpPr/>
                    <p:nvPr/>
                  </p:nvGrpSpPr>
                  <p:grpSpPr>
                    <a:xfrm>
                      <a:off x="5790822" y="3543588"/>
                      <a:ext cx="329688" cy="688001"/>
                      <a:chOff x="5790822" y="3543588"/>
                      <a:chExt cx="329688" cy="688001"/>
                    </a:xfrm>
                  </p:grpSpPr>
                  <p:sp>
                    <p:nvSpPr>
                      <p:cNvPr id="1672" name="Google Shape;1672;p34"/>
                      <p:cNvSpPr/>
                      <p:nvPr/>
                    </p:nvSpPr>
                    <p:spPr>
                      <a:xfrm>
                        <a:off x="5790822" y="3543588"/>
                        <a:ext cx="329688" cy="32766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9688" h="327665" extrusionOk="0">
                            <a:moveTo>
                              <a:pt x="3251" y="892"/>
                            </a:moveTo>
                            <a:cubicBezTo>
                              <a:pt x="3247" y="901"/>
                              <a:pt x="-25807" y="75257"/>
                              <a:pt x="89864" y="101696"/>
                            </a:cubicBezTo>
                            <a:cubicBezTo>
                              <a:pt x="205540" y="128136"/>
                              <a:pt x="304185" y="173689"/>
                              <a:pt x="325921" y="328558"/>
                            </a:cubicBezTo>
                            <a:cubicBezTo>
                              <a:pt x="324658" y="319554"/>
                              <a:pt x="329441" y="306669"/>
                              <a:pt x="329649" y="297260"/>
                            </a:cubicBezTo>
                            <a:cubicBezTo>
                              <a:pt x="330182" y="271207"/>
                              <a:pt x="325229" y="245334"/>
                              <a:pt x="315113" y="221320"/>
                            </a:cubicBezTo>
                            <a:cubicBezTo>
                              <a:pt x="295824" y="175505"/>
                              <a:pt x="259360" y="139628"/>
                              <a:pt x="216864" y="114842"/>
                            </a:cubicBezTo>
                            <a:cubicBezTo>
                              <a:pt x="171789" y="88551"/>
                              <a:pt x="122434" y="81241"/>
                              <a:pt x="74316" y="63501"/>
                            </a:cubicBezTo>
                            <a:cubicBezTo>
                              <a:pt x="61981" y="58696"/>
                              <a:pt x="50533" y="51868"/>
                              <a:pt x="40444" y="43297"/>
                            </a:cubicBezTo>
                            <a:cubicBezTo>
                              <a:pt x="34415" y="38344"/>
                              <a:pt x="323" y="8384"/>
                              <a:pt x="3251" y="89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3" name="Google Shape;1673;p34"/>
                      <p:cNvSpPr/>
                      <p:nvPr/>
                    </p:nvSpPr>
                    <p:spPr>
                      <a:xfrm>
                        <a:off x="6061054" y="4039852"/>
                        <a:ext cx="19036" cy="19173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36" h="191737" extrusionOk="0">
                            <a:moveTo>
                              <a:pt x="12426" y="892"/>
                            </a:moveTo>
                            <a:cubicBezTo>
                              <a:pt x="12426" y="892"/>
                              <a:pt x="-19522" y="95681"/>
                              <a:pt x="19037" y="192630"/>
                            </a:cubicBezTo>
                            <a:cubicBezTo>
                              <a:pt x="4826" y="129697"/>
                              <a:pt x="2584" y="64653"/>
                              <a:pt x="12426" y="892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74" name="Google Shape;1674;p34"/>
                    <p:cNvSpPr/>
                    <p:nvPr/>
                  </p:nvSpPr>
                  <p:spPr>
                    <a:xfrm>
                      <a:off x="5789358" y="3543588"/>
                      <a:ext cx="127307" cy="1099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307" h="109942" extrusionOk="0">
                          <a:moveTo>
                            <a:pt x="4716" y="892"/>
                          </a:moveTo>
                          <a:cubicBezTo>
                            <a:pt x="1049" y="16138"/>
                            <a:pt x="2448" y="32164"/>
                            <a:pt x="8702" y="46544"/>
                          </a:cubicBezTo>
                          <a:cubicBezTo>
                            <a:pt x="15294" y="60466"/>
                            <a:pt x="25804" y="72162"/>
                            <a:pt x="38945" y="80199"/>
                          </a:cubicBezTo>
                          <a:cubicBezTo>
                            <a:pt x="52116" y="88536"/>
                            <a:pt x="66381" y="95003"/>
                            <a:pt x="81331" y="99416"/>
                          </a:cubicBezTo>
                          <a:cubicBezTo>
                            <a:pt x="96456" y="103989"/>
                            <a:pt x="111801" y="107800"/>
                            <a:pt x="127307" y="110835"/>
                          </a:cubicBezTo>
                          <a:cubicBezTo>
                            <a:pt x="111350" y="110191"/>
                            <a:pt x="95501" y="107913"/>
                            <a:pt x="80008" y="104036"/>
                          </a:cubicBezTo>
                          <a:cubicBezTo>
                            <a:pt x="72207" y="102073"/>
                            <a:pt x="64547" y="99587"/>
                            <a:pt x="57080" y="96596"/>
                          </a:cubicBezTo>
                          <a:cubicBezTo>
                            <a:pt x="49580" y="93502"/>
                            <a:pt x="42376" y="89733"/>
                            <a:pt x="35557" y="85338"/>
                          </a:cubicBezTo>
                          <a:cubicBezTo>
                            <a:pt x="28701" y="80847"/>
                            <a:pt x="22456" y="75488"/>
                            <a:pt x="16977" y="69393"/>
                          </a:cubicBezTo>
                          <a:cubicBezTo>
                            <a:pt x="11516" y="63203"/>
                            <a:pt x="7213" y="56081"/>
                            <a:pt x="4275" y="48367"/>
                          </a:cubicBezTo>
                          <a:cubicBezTo>
                            <a:pt x="-1573" y="33053"/>
                            <a:pt x="-1416" y="16095"/>
                            <a:pt x="4716" y="89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675" name="Google Shape;1675;p34"/>
                  <p:cNvSpPr/>
                  <p:nvPr/>
                </p:nvSpPr>
                <p:spPr>
                  <a:xfrm>
                    <a:off x="5971391" y="3928789"/>
                    <a:ext cx="258546" cy="59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546" h="59799" extrusionOk="0">
                        <a:moveTo>
                          <a:pt x="228646" y="60692"/>
                        </a:moveTo>
                        <a:lnTo>
                          <a:pt x="29900" y="60692"/>
                        </a:lnTo>
                        <a:cubicBezTo>
                          <a:pt x="13387" y="60691"/>
                          <a:pt x="0" y="47305"/>
                          <a:pt x="0" y="30792"/>
                        </a:cubicBezTo>
                        <a:lnTo>
                          <a:pt x="0" y="30792"/>
                        </a:lnTo>
                        <a:cubicBezTo>
                          <a:pt x="0" y="14279"/>
                          <a:pt x="13387" y="892"/>
                          <a:pt x="29900" y="892"/>
                        </a:cubicBezTo>
                        <a:lnTo>
                          <a:pt x="228646" y="892"/>
                        </a:lnTo>
                        <a:cubicBezTo>
                          <a:pt x="245159" y="892"/>
                          <a:pt x="258546" y="14279"/>
                          <a:pt x="258546" y="30792"/>
                        </a:cubicBezTo>
                        <a:lnTo>
                          <a:pt x="258546" y="30792"/>
                        </a:lnTo>
                        <a:cubicBezTo>
                          <a:pt x="258546" y="47305"/>
                          <a:pt x="245159" y="60692"/>
                          <a:pt x="228646" y="6069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76" name="Google Shape;1676;p34"/>
                <p:cNvGrpSpPr/>
                <p:nvPr/>
              </p:nvGrpSpPr>
              <p:grpSpPr>
                <a:xfrm>
                  <a:off x="5981679" y="4136240"/>
                  <a:ext cx="250992" cy="372009"/>
                  <a:chOff x="5981679" y="4136240"/>
                  <a:chExt cx="250992" cy="372009"/>
                </a:xfrm>
              </p:grpSpPr>
              <p:grpSp>
                <p:nvGrpSpPr>
                  <p:cNvPr id="1677" name="Google Shape;1677;p34"/>
                  <p:cNvGrpSpPr/>
                  <p:nvPr/>
                </p:nvGrpSpPr>
                <p:grpSpPr>
                  <a:xfrm>
                    <a:off x="5981679" y="4454297"/>
                    <a:ext cx="46800" cy="46800"/>
                    <a:chOff x="5981679" y="4454297"/>
                    <a:chExt cx="46800" cy="46800"/>
                  </a:xfrm>
                </p:grpSpPr>
                <p:grpSp>
                  <p:nvGrpSpPr>
                    <p:cNvPr id="1678" name="Google Shape;1678;p34"/>
                    <p:cNvGrpSpPr/>
                    <p:nvPr/>
                  </p:nvGrpSpPr>
                  <p:grpSpPr>
                    <a:xfrm>
                      <a:off x="5981679" y="4454297"/>
                      <a:ext cx="46800" cy="46800"/>
                      <a:chOff x="5981679" y="4454297"/>
                      <a:chExt cx="46800" cy="46800"/>
                    </a:xfrm>
                  </p:grpSpPr>
                  <p:grpSp>
                    <p:nvGrpSpPr>
                      <p:cNvPr id="1679" name="Google Shape;1679;p34"/>
                      <p:cNvGrpSpPr/>
                      <p:nvPr/>
                    </p:nvGrpSpPr>
                    <p:grpSpPr>
                      <a:xfrm>
                        <a:off x="5981679" y="4454297"/>
                        <a:ext cx="46800" cy="46800"/>
                        <a:chOff x="5981679" y="4454297"/>
                        <a:chExt cx="46800" cy="46800"/>
                      </a:xfrm>
                    </p:grpSpPr>
                    <p:sp>
                      <p:nvSpPr>
                        <p:cNvPr id="1680" name="Google Shape;1680;p34"/>
                        <p:cNvSpPr/>
                        <p:nvPr/>
                      </p:nvSpPr>
                      <p:spPr>
                        <a:xfrm>
                          <a:off x="5981679" y="4454297"/>
                          <a:ext cx="46800" cy="468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6800" h="46800" extrusionOk="0">
                              <a:moveTo>
                                <a:pt x="46800" y="24293"/>
                              </a:moveTo>
                              <a:cubicBezTo>
                                <a:pt x="46800" y="37216"/>
                                <a:pt x="36323" y="47693"/>
                                <a:pt x="23400" y="47692"/>
                              </a:cubicBezTo>
                              <a:cubicBezTo>
                                <a:pt x="10476" y="47692"/>
                                <a:pt x="0" y="37215"/>
                                <a:pt x="0" y="24291"/>
                              </a:cubicBezTo>
                              <a:cubicBezTo>
                                <a:pt x="0" y="11368"/>
                                <a:pt x="10476" y="892"/>
                                <a:pt x="23400" y="892"/>
                              </a:cubicBezTo>
                              <a:cubicBezTo>
                                <a:pt x="36323" y="892"/>
                                <a:pt x="46800" y="11369"/>
                                <a:pt x="46800" y="24292"/>
                              </a:cubicBezTo>
                              <a:cubicBezTo>
                                <a:pt x="46800" y="24293"/>
                                <a:pt x="46800" y="24293"/>
                                <a:pt x="46800" y="24293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681" name="Google Shape;1681;p34"/>
                        <p:cNvSpPr/>
                        <p:nvPr/>
                      </p:nvSpPr>
                      <p:spPr>
                        <a:xfrm>
                          <a:off x="5988237" y="4456192"/>
                          <a:ext cx="40242" cy="4487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0242" h="44878" extrusionOk="0">
                              <a:moveTo>
                                <a:pt x="26053" y="892"/>
                              </a:moveTo>
                              <a:cubicBezTo>
                                <a:pt x="35009" y="10189"/>
                                <a:pt x="34733" y="24985"/>
                                <a:pt x="25436" y="33941"/>
                              </a:cubicBezTo>
                              <a:cubicBezTo>
                                <a:pt x="18664" y="40465"/>
                                <a:pt x="8641" y="42296"/>
                                <a:pt x="0" y="38586"/>
                              </a:cubicBezTo>
                              <a:cubicBezTo>
                                <a:pt x="8945" y="47899"/>
                                <a:pt x="23745" y="48197"/>
                                <a:pt x="33058" y="39252"/>
                              </a:cubicBezTo>
                              <a:cubicBezTo>
                                <a:pt x="42371" y="30307"/>
                                <a:pt x="42669" y="15506"/>
                                <a:pt x="33724" y="6194"/>
                              </a:cubicBezTo>
                              <a:cubicBezTo>
                                <a:pt x="31549" y="3930"/>
                                <a:pt x="28940" y="2126"/>
                                <a:pt x="26053" y="8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682" name="Google Shape;1682;p34"/>
                      <p:cNvSpPr/>
                      <p:nvPr/>
                    </p:nvSpPr>
                    <p:spPr>
                      <a:xfrm>
                        <a:off x="5985948" y="4459691"/>
                        <a:ext cx="20878" cy="253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878" h="25364" extrusionOk="0">
                            <a:moveTo>
                              <a:pt x="18333" y="18132"/>
                            </a:moveTo>
                            <a:cubicBezTo>
                              <a:pt x="14560" y="24667"/>
                              <a:pt x="7967" y="27923"/>
                              <a:pt x="3608" y="25406"/>
                            </a:cubicBezTo>
                            <a:cubicBezTo>
                              <a:pt x="-752" y="22889"/>
                              <a:pt x="-1227" y="15551"/>
                              <a:pt x="2545" y="9017"/>
                            </a:cubicBezTo>
                            <a:cubicBezTo>
                              <a:pt x="6318" y="2482"/>
                              <a:pt x="12911" y="-774"/>
                              <a:pt x="17270" y="1743"/>
                            </a:cubicBezTo>
                            <a:cubicBezTo>
                              <a:pt x="21630" y="4260"/>
                              <a:pt x="22105" y="11597"/>
                              <a:pt x="18333" y="1813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83" name="Google Shape;1683;p34"/>
                    <p:cNvSpPr/>
                    <p:nvPr/>
                  </p:nvSpPr>
                  <p:spPr>
                    <a:xfrm>
                      <a:off x="5987733" y="4459161"/>
                      <a:ext cx="12286" cy="132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286" h="13211" extrusionOk="0">
                          <a:moveTo>
                            <a:pt x="9238" y="10228"/>
                          </a:moveTo>
                          <a:cubicBezTo>
                            <a:pt x="6308" y="13550"/>
                            <a:pt x="2547" y="15019"/>
                            <a:pt x="838" y="13511"/>
                          </a:cubicBezTo>
                          <a:cubicBezTo>
                            <a:pt x="-871" y="12003"/>
                            <a:pt x="118" y="8088"/>
                            <a:pt x="3048" y="4767"/>
                          </a:cubicBezTo>
                          <a:cubicBezTo>
                            <a:pt x="5978" y="1446"/>
                            <a:pt x="9739" y="-23"/>
                            <a:pt x="11448" y="1484"/>
                          </a:cubicBezTo>
                          <a:cubicBezTo>
                            <a:pt x="13158" y="2993"/>
                            <a:pt x="12168" y="6908"/>
                            <a:pt x="9238" y="1022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84" name="Google Shape;1684;p34"/>
                  <p:cNvGrpSpPr/>
                  <p:nvPr/>
                </p:nvGrpSpPr>
                <p:grpSpPr>
                  <a:xfrm>
                    <a:off x="6131242" y="4136240"/>
                    <a:ext cx="31741" cy="31741"/>
                    <a:chOff x="6131242" y="4136240"/>
                    <a:chExt cx="31741" cy="31741"/>
                  </a:xfrm>
                </p:grpSpPr>
                <p:grpSp>
                  <p:nvGrpSpPr>
                    <p:cNvPr id="1685" name="Google Shape;1685;p34"/>
                    <p:cNvGrpSpPr/>
                    <p:nvPr/>
                  </p:nvGrpSpPr>
                  <p:grpSpPr>
                    <a:xfrm>
                      <a:off x="6131242" y="4136240"/>
                      <a:ext cx="31741" cy="31741"/>
                      <a:chOff x="6131242" y="4136240"/>
                      <a:chExt cx="31741" cy="31741"/>
                    </a:xfrm>
                  </p:grpSpPr>
                  <p:grpSp>
                    <p:nvGrpSpPr>
                      <p:cNvPr id="1686" name="Google Shape;1686;p34"/>
                      <p:cNvGrpSpPr/>
                      <p:nvPr/>
                    </p:nvGrpSpPr>
                    <p:grpSpPr>
                      <a:xfrm>
                        <a:off x="6131242" y="4136240"/>
                        <a:ext cx="31741" cy="31741"/>
                        <a:chOff x="6131242" y="4136240"/>
                        <a:chExt cx="31741" cy="31741"/>
                      </a:xfrm>
                    </p:grpSpPr>
                    <p:sp>
                      <p:nvSpPr>
                        <p:cNvPr id="1687" name="Google Shape;1687;p34"/>
                        <p:cNvSpPr/>
                        <p:nvPr/>
                      </p:nvSpPr>
                      <p:spPr>
                        <a:xfrm>
                          <a:off x="6131242" y="4136240"/>
                          <a:ext cx="31741" cy="3174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1741" h="31741" extrusionOk="0">
                              <a:moveTo>
                                <a:pt x="31741" y="16763"/>
                              </a:moveTo>
                              <a:cubicBezTo>
                                <a:pt x="31741" y="25528"/>
                                <a:pt x="24636" y="32633"/>
                                <a:pt x="15871" y="32633"/>
                              </a:cubicBezTo>
                              <a:cubicBezTo>
                                <a:pt x="7106" y="32633"/>
                                <a:pt x="0" y="25528"/>
                                <a:pt x="0" y="16763"/>
                              </a:cubicBezTo>
                              <a:cubicBezTo>
                                <a:pt x="0" y="7998"/>
                                <a:pt x="7106" y="892"/>
                                <a:pt x="15871" y="892"/>
                              </a:cubicBezTo>
                              <a:cubicBezTo>
                                <a:pt x="24636" y="892"/>
                                <a:pt x="31741" y="7998"/>
                                <a:pt x="31741" y="16763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688" name="Google Shape;1688;p34"/>
                        <p:cNvSpPr/>
                        <p:nvPr/>
                      </p:nvSpPr>
                      <p:spPr>
                        <a:xfrm>
                          <a:off x="6135689" y="4137525"/>
                          <a:ext cx="27293" cy="3043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7293" h="30437" extrusionOk="0">
                              <a:moveTo>
                                <a:pt x="17670" y="892"/>
                              </a:moveTo>
                              <a:cubicBezTo>
                                <a:pt x="23744" y="7198"/>
                                <a:pt x="23556" y="17234"/>
                                <a:pt x="17249" y="23307"/>
                              </a:cubicBezTo>
                              <a:cubicBezTo>
                                <a:pt x="12657" y="27731"/>
                                <a:pt x="5860" y="28972"/>
                                <a:pt x="0" y="26457"/>
                              </a:cubicBezTo>
                              <a:cubicBezTo>
                                <a:pt x="6067" y="32773"/>
                                <a:pt x="16105" y="32976"/>
                                <a:pt x="22421" y="26909"/>
                              </a:cubicBezTo>
                              <a:cubicBezTo>
                                <a:pt x="28737" y="20842"/>
                                <a:pt x="28939" y="10804"/>
                                <a:pt x="22873" y="4488"/>
                              </a:cubicBezTo>
                              <a:cubicBezTo>
                                <a:pt x="21398" y="2952"/>
                                <a:pt x="19628" y="1729"/>
                                <a:pt x="17670" y="8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689" name="Google Shape;1689;p34"/>
                      <p:cNvSpPr/>
                      <p:nvPr/>
                    </p:nvSpPr>
                    <p:spPr>
                      <a:xfrm>
                        <a:off x="6134137" y="4139899"/>
                        <a:ext cx="14160" cy="172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0" h="17203" extrusionOk="0">
                            <a:moveTo>
                              <a:pt x="12434" y="12584"/>
                            </a:moveTo>
                            <a:cubicBezTo>
                              <a:pt x="9875" y="17017"/>
                              <a:pt x="5404" y="19225"/>
                              <a:pt x="2447" y="17518"/>
                            </a:cubicBezTo>
                            <a:cubicBezTo>
                              <a:pt x="-510" y="15812"/>
                              <a:pt x="-832" y="10835"/>
                              <a:pt x="1726" y="6403"/>
                            </a:cubicBezTo>
                            <a:cubicBezTo>
                              <a:pt x="4285" y="1971"/>
                              <a:pt x="8757" y="-238"/>
                              <a:pt x="11713" y="1469"/>
                            </a:cubicBezTo>
                            <a:cubicBezTo>
                              <a:pt x="14670" y="3176"/>
                              <a:pt x="14993" y="8153"/>
                              <a:pt x="12434" y="125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30379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90" name="Google Shape;1690;p34"/>
                    <p:cNvSpPr/>
                    <p:nvPr/>
                  </p:nvSpPr>
                  <p:spPr>
                    <a:xfrm>
                      <a:off x="6135348" y="4139540"/>
                      <a:ext cx="8332" cy="8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32" h="8960" extrusionOk="0">
                          <a:moveTo>
                            <a:pt x="6265" y="7224"/>
                          </a:moveTo>
                          <a:cubicBezTo>
                            <a:pt x="4278" y="9477"/>
                            <a:pt x="1728" y="10474"/>
                            <a:pt x="568" y="9451"/>
                          </a:cubicBezTo>
                          <a:cubicBezTo>
                            <a:pt x="-591" y="8428"/>
                            <a:pt x="80" y="5773"/>
                            <a:pt x="2067" y="3521"/>
                          </a:cubicBezTo>
                          <a:cubicBezTo>
                            <a:pt x="4054" y="1268"/>
                            <a:pt x="6605" y="271"/>
                            <a:pt x="7764" y="1294"/>
                          </a:cubicBezTo>
                          <a:cubicBezTo>
                            <a:pt x="8924" y="2317"/>
                            <a:pt x="8253" y="4972"/>
                            <a:pt x="6265" y="722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691" name="Google Shape;1691;p34"/>
                  <p:cNvGrpSpPr/>
                  <p:nvPr/>
                </p:nvGrpSpPr>
                <p:grpSpPr>
                  <a:xfrm>
                    <a:off x="6160919" y="4436497"/>
                    <a:ext cx="71752" cy="71752"/>
                    <a:chOff x="6160919" y="4436497"/>
                    <a:chExt cx="71752" cy="71752"/>
                  </a:xfrm>
                </p:grpSpPr>
                <p:grpSp>
                  <p:nvGrpSpPr>
                    <p:cNvPr id="1692" name="Google Shape;1692;p34"/>
                    <p:cNvGrpSpPr/>
                    <p:nvPr/>
                  </p:nvGrpSpPr>
                  <p:grpSpPr>
                    <a:xfrm>
                      <a:off x="6160919" y="4436497"/>
                      <a:ext cx="71752" cy="71752"/>
                      <a:chOff x="6160919" y="4436497"/>
                      <a:chExt cx="71752" cy="71752"/>
                    </a:xfrm>
                  </p:grpSpPr>
                  <p:grpSp>
                    <p:nvGrpSpPr>
                      <p:cNvPr id="1693" name="Google Shape;1693;p34"/>
                      <p:cNvGrpSpPr/>
                      <p:nvPr/>
                    </p:nvGrpSpPr>
                    <p:grpSpPr>
                      <a:xfrm>
                        <a:off x="6160919" y="4436497"/>
                        <a:ext cx="71752" cy="71752"/>
                        <a:chOff x="6160919" y="4436497"/>
                        <a:chExt cx="71752" cy="71752"/>
                      </a:xfrm>
                    </p:grpSpPr>
                    <p:sp>
                      <p:nvSpPr>
                        <p:cNvPr id="1694" name="Google Shape;1694;p34"/>
                        <p:cNvSpPr/>
                        <p:nvPr/>
                      </p:nvSpPr>
                      <p:spPr>
                        <a:xfrm>
                          <a:off x="6160919" y="4436497"/>
                          <a:ext cx="71751" cy="7175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1751" h="71752" extrusionOk="0">
                              <a:moveTo>
                                <a:pt x="71752" y="36769"/>
                              </a:moveTo>
                              <a:cubicBezTo>
                                <a:pt x="71752" y="56582"/>
                                <a:pt x="55689" y="72644"/>
                                <a:pt x="35875" y="72644"/>
                              </a:cubicBezTo>
                              <a:cubicBezTo>
                                <a:pt x="16062" y="72644"/>
                                <a:pt x="0" y="56582"/>
                                <a:pt x="0" y="36768"/>
                              </a:cubicBezTo>
                              <a:cubicBezTo>
                                <a:pt x="0" y="16954"/>
                                <a:pt x="16062" y="892"/>
                                <a:pt x="35875" y="892"/>
                              </a:cubicBezTo>
                              <a:cubicBezTo>
                                <a:pt x="55689" y="892"/>
                                <a:pt x="71752" y="16954"/>
                                <a:pt x="71752" y="36768"/>
                              </a:cubicBezTo>
                              <a:cubicBezTo>
                                <a:pt x="71752" y="36768"/>
                                <a:pt x="71752" y="36768"/>
                                <a:pt x="71752" y="36769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695" name="Google Shape;1695;p34"/>
                        <p:cNvSpPr/>
                        <p:nvPr/>
                      </p:nvSpPr>
                      <p:spPr>
                        <a:xfrm>
                          <a:off x="6170974" y="4439402"/>
                          <a:ext cx="61697" cy="6880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1697" h="68805" extrusionOk="0">
                              <a:moveTo>
                                <a:pt x="39943" y="892"/>
                              </a:moveTo>
                              <a:cubicBezTo>
                                <a:pt x="53674" y="15146"/>
                                <a:pt x="53250" y="37831"/>
                                <a:pt x="38996" y="51562"/>
                              </a:cubicBezTo>
                              <a:cubicBezTo>
                                <a:pt x="28613" y="61563"/>
                                <a:pt x="13248" y="64369"/>
                                <a:pt x="0" y="58683"/>
                              </a:cubicBezTo>
                              <a:cubicBezTo>
                                <a:pt x="13714" y="72960"/>
                                <a:pt x="36405" y="73417"/>
                                <a:pt x="50683" y="59704"/>
                              </a:cubicBezTo>
                              <a:cubicBezTo>
                                <a:pt x="64961" y="45990"/>
                                <a:pt x="65418" y="23299"/>
                                <a:pt x="51704" y="9021"/>
                              </a:cubicBezTo>
                              <a:cubicBezTo>
                                <a:pt x="48370" y="5549"/>
                                <a:pt x="44370" y="2785"/>
                                <a:pt x="39944" y="8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696" name="Google Shape;1696;p34"/>
                      <p:cNvSpPr/>
                      <p:nvPr/>
                    </p:nvSpPr>
                    <p:spPr>
                      <a:xfrm>
                        <a:off x="6167464" y="4444766"/>
                        <a:ext cx="32010" cy="38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010" h="38889" extrusionOk="0">
                            <a:moveTo>
                              <a:pt x="28107" y="27324"/>
                            </a:moveTo>
                            <a:cubicBezTo>
                              <a:pt x="22323" y="37342"/>
                              <a:pt x="12216" y="42336"/>
                              <a:pt x="5532" y="38477"/>
                            </a:cubicBezTo>
                            <a:cubicBezTo>
                              <a:pt x="-1152" y="34618"/>
                              <a:pt x="-1881" y="23368"/>
                              <a:pt x="3903" y="13349"/>
                            </a:cubicBezTo>
                            <a:cubicBezTo>
                              <a:pt x="9687" y="3331"/>
                              <a:pt x="19794" y="-1662"/>
                              <a:pt x="26478" y="2196"/>
                            </a:cubicBezTo>
                            <a:cubicBezTo>
                              <a:pt x="33162" y="6056"/>
                              <a:pt x="33892" y="17305"/>
                              <a:pt x="28107" y="2732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97" name="Google Shape;1697;p34"/>
                    <p:cNvSpPr/>
                    <p:nvPr/>
                  </p:nvSpPr>
                  <p:spPr>
                    <a:xfrm>
                      <a:off x="6170201" y="4443955"/>
                      <a:ext cx="18836" cy="202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36" h="20255" extrusionOk="0">
                          <a:moveTo>
                            <a:pt x="14163" y="15206"/>
                          </a:moveTo>
                          <a:cubicBezTo>
                            <a:pt x="9672" y="20298"/>
                            <a:pt x="3906" y="22551"/>
                            <a:pt x="1285" y="20239"/>
                          </a:cubicBezTo>
                          <a:cubicBezTo>
                            <a:pt x="-1336" y="17927"/>
                            <a:pt x="181" y="11926"/>
                            <a:pt x="4673" y="6833"/>
                          </a:cubicBezTo>
                          <a:cubicBezTo>
                            <a:pt x="9165" y="1742"/>
                            <a:pt x="14930" y="-512"/>
                            <a:pt x="17552" y="1801"/>
                          </a:cubicBezTo>
                          <a:cubicBezTo>
                            <a:pt x="20172" y="4113"/>
                            <a:pt x="18656" y="10114"/>
                            <a:pt x="14163" y="1520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698" name="Google Shape;1698;p34"/>
              <p:cNvGrpSpPr/>
              <p:nvPr/>
            </p:nvGrpSpPr>
            <p:grpSpPr>
              <a:xfrm>
                <a:off x="1970685" y="2820197"/>
                <a:ext cx="1123596" cy="1316017"/>
                <a:chOff x="5742914" y="4751177"/>
                <a:chExt cx="729371" cy="854279"/>
              </a:xfrm>
            </p:grpSpPr>
            <p:grpSp>
              <p:nvGrpSpPr>
                <p:cNvPr id="1699" name="Google Shape;1699;p34"/>
                <p:cNvGrpSpPr/>
                <p:nvPr/>
              </p:nvGrpSpPr>
              <p:grpSpPr>
                <a:xfrm>
                  <a:off x="5742914" y="4751177"/>
                  <a:ext cx="148785" cy="854279"/>
                  <a:chOff x="5742914" y="4751177"/>
                  <a:chExt cx="148785" cy="854279"/>
                </a:xfrm>
              </p:grpSpPr>
              <p:sp>
                <p:nvSpPr>
                  <p:cNvPr id="1700" name="Google Shape;1700;p34"/>
                  <p:cNvSpPr/>
                  <p:nvPr/>
                </p:nvSpPr>
                <p:spPr>
                  <a:xfrm>
                    <a:off x="5742914" y="4751178"/>
                    <a:ext cx="148785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85" h="854278" extrusionOk="0">
                        <a:moveTo>
                          <a:pt x="17027" y="855002"/>
                        </a:moveTo>
                        <a:lnTo>
                          <a:pt x="17027" y="855002"/>
                        </a:lnTo>
                        <a:cubicBezTo>
                          <a:pt x="6311" y="853597"/>
                          <a:pt x="-1237" y="843771"/>
                          <a:pt x="168" y="833055"/>
                        </a:cubicBezTo>
                        <a:cubicBezTo>
                          <a:pt x="168" y="833055"/>
                          <a:pt x="168" y="833054"/>
                          <a:pt x="168" y="833054"/>
                        </a:cubicBezTo>
                        <a:lnTo>
                          <a:pt x="109310" y="892"/>
                        </a:lnTo>
                        <a:lnTo>
                          <a:pt x="148785" y="892"/>
                        </a:lnTo>
                        <a:lnTo>
                          <a:pt x="38976" y="838144"/>
                        </a:lnTo>
                        <a:cubicBezTo>
                          <a:pt x="37570" y="848860"/>
                          <a:pt x="27743" y="856408"/>
                          <a:pt x="17027" y="8550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1" name="Google Shape;1701;p34"/>
                  <p:cNvSpPr/>
                  <p:nvPr/>
                </p:nvSpPr>
                <p:spPr>
                  <a:xfrm>
                    <a:off x="5757949" y="4751178"/>
                    <a:ext cx="133750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50" h="854278" extrusionOk="0">
                        <a:moveTo>
                          <a:pt x="123489" y="892"/>
                        </a:moveTo>
                        <a:lnTo>
                          <a:pt x="14579" y="838143"/>
                        </a:lnTo>
                        <a:cubicBezTo>
                          <a:pt x="13532" y="846076"/>
                          <a:pt x="7756" y="852569"/>
                          <a:pt x="0" y="854534"/>
                        </a:cubicBezTo>
                        <a:cubicBezTo>
                          <a:pt x="656" y="854725"/>
                          <a:pt x="1321" y="854882"/>
                          <a:pt x="1992" y="855002"/>
                        </a:cubicBezTo>
                        <a:cubicBezTo>
                          <a:pt x="12709" y="856407"/>
                          <a:pt x="22535" y="848859"/>
                          <a:pt x="23941" y="838143"/>
                        </a:cubicBezTo>
                        <a:lnTo>
                          <a:pt x="133750" y="89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2" name="Google Shape;1702;p34"/>
                  <p:cNvSpPr/>
                  <p:nvPr/>
                </p:nvSpPr>
                <p:spPr>
                  <a:xfrm>
                    <a:off x="5851460" y="4751177"/>
                    <a:ext cx="40238" cy="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8" h="5823" extrusionOk="0">
                        <a:moveTo>
                          <a:pt x="40239" y="0"/>
                        </a:moveTo>
                        <a:lnTo>
                          <a:pt x="763" y="0"/>
                        </a:lnTo>
                        <a:lnTo>
                          <a:pt x="0" y="5823"/>
                        </a:lnTo>
                        <a:lnTo>
                          <a:pt x="39475" y="5823"/>
                        </a:lnTo>
                        <a:lnTo>
                          <a:pt x="40239" y="0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03" name="Google Shape;1703;p34"/>
                <p:cNvGrpSpPr/>
                <p:nvPr/>
              </p:nvGrpSpPr>
              <p:grpSpPr>
                <a:xfrm>
                  <a:off x="6323500" y="4751177"/>
                  <a:ext cx="148785" cy="854279"/>
                  <a:chOff x="6323500" y="4751177"/>
                  <a:chExt cx="148785" cy="854279"/>
                </a:xfrm>
              </p:grpSpPr>
              <p:sp>
                <p:nvSpPr>
                  <p:cNvPr id="1704" name="Google Shape;1704;p34"/>
                  <p:cNvSpPr/>
                  <p:nvPr/>
                </p:nvSpPr>
                <p:spPr>
                  <a:xfrm>
                    <a:off x="6323500" y="4751178"/>
                    <a:ext cx="148785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85" h="854278" extrusionOk="0">
                        <a:moveTo>
                          <a:pt x="131758" y="855002"/>
                        </a:moveTo>
                        <a:lnTo>
                          <a:pt x="131758" y="855002"/>
                        </a:lnTo>
                        <a:cubicBezTo>
                          <a:pt x="142474" y="853597"/>
                          <a:pt x="150023" y="843770"/>
                          <a:pt x="148617" y="833054"/>
                        </a:cubicBezTo>
                        <a:lnTo>
                          <a:pt x="39476" y="892"/>
                        </a:lnTo>
                        <a:lnTo>
                          <a:pt x="0" y="892"/>
                        </a:lnTo>
                        <a:lnTo>
                          <a:pt x="109809" y="838144"/>
                        </a:lnTo>
                        <a:cubicBezTo>
                          <a:pt x="111215" y="848860"/>
                          <a:pt x="121042" y="856408"/>
                          <a:pt x="131758" y="8550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5" name="Google Shape;1705;p34"/>
                  <p:cNvSpPr/>
                  <p:nvPr/>
                </p:nvSpPr>
                <p:spPr>
                  <a:xfrm>
                    <a:off x="6323500" y="4751178"/>
                    <a:ext cx="133749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49" h="854278" extrusionOk="0">
                        <a:moveTo>
                          <a:pt x="10261" y="892"/>
                        </a:moveTo>
                        <a:lnTo>
                          <a:pt x="119171" y="838143"/>
                        </a:lnTo>
                        <a:cubicBezTo>
                          <a:pt x="120218" y="846075"/>
                          <a:pt x="125993" y="852569"/>
                          <a:pt x="133749" y="854534"/>
                        </a:cubicBezTo>
                        <a:cubicBezTo>
                          <a:pt x="133094" y="854725"/>
                          <a:pt x="132430" y="854882"/>
                          <a:pt x="131758" y="855002"/>
                        </a:cubicBezTo>
                        <a:cubicBezTo>
                          <a:pt x="121042" y="856408"/>
                          <a:pt x="111215" y="848860"/>
                          <a:pt x="109809" y="838144"/>
                        </a:cubicBezTo>
                        <a:cubicBezTo>
                          <a:pt x="109809" y="838144"/>
                          <a:pt x="109809" y="838143"/>
                          <a:pt x="109809" y="838143"/>
                        </a:cubicBezTo>
                        <a:lnTo>
                          <a:pt x="0" y="89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6" name="Google Shape;1706;p34"/>
                  <p:cNvSpPr/>
                  <p:nvPr/>
                </p:nvSpPr>
                <p:spPr>
                  <a:xfrm>
                    <a:off x="6323501" y="4751177"/>
                    <a:ext cx="40238" cy="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8" h="5823" extrusionOk="0">
                        <a:moveTo>
                          <a:pt x="0" y="0"/>
                        </a:moveTo>
                        <a:lnTo>
                          <a:pt x="39475" y="0"/>
                        </a:lnTo>
                        <a:lnTo>
                          <a:pt x="40239" y="5823"/>
                        </a:lnTo>
                        <a:lnTo>
                          <a:pt x="764" y="58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07" name="Google Shape;1707;p34"/>
              <p:cNvGrpSpPr/>
              <p:nvPr/>
            </p:nvGrpSpPr>
            <p:grpSpPr>
              <a:xfrm>
                <a:off x="1909296" y="2716165"/>
                <a:ext cx="1225004" cy="104033"/>
                <a:chOff x="5703064" y="4683646"/>
                <a:chExt cx="795199" cy="67532"/>
              </a:xfrm>
            </p:grpSpPr>
            <p:sp>
              <p:nvSpPr>
                <p:cNvPr id="1708" name="Google Shape;1708;p34"/>
                <p:cNvSpPr/>
                <p:nvPr/>
              </p:nvSpPr>
              <p:spPr>
                <a:xfrm>
                  <a:off x="5703064" y="4707139"/>
                  <a:ext cx="795199" cy="44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199" h="44039" extrusionOk="0">
                      <a:moveTo>
                        <a:pt x="761433" y="24384"/>
                      </a:moveTo>
                      <a:lnTo>
                        <a:pt x="33766" y="24384"/>
                      </a:lnTo>
                      <a:cubicBezTo>
                        <a:pt x="19077" y="24381"/>
                        <a:pt x="6075" y="14884"/>
                        <a:pt x="1603" y="892"/>
                      </a:cubicBezTo>
                      <a:cubicBezTo>
                        <a:pt x="541" y="4213"/>
                        <a:pt x="0" y="7679"/>
                        <a:pt x="0" y="11165"/>
                      </a:cubicBezTo>
                      <a:lnTo>
                        <a:pt x="0" y="11166"/>
                      </a:lnTo>
                      <a:cubicBezTo>
                        <a:pt x="0" y="29814"/>
                        <a:pt x="15118" y="44932"/>
                        <a:pt x="33766" y="44932"/>
                      </a:cubicBezTo>
                      <a:lnTo>
                        <a:pt x="761433" y="44932"/>
                      </a:lnTo>
                      <a:cubicBezTo>
                        <a:pt x="780081" y="44932"/>
                        <a:pt x="795199" y="29814"/>
                        <a:pt x="795199" y="11166"/>
                      </a:cubicBezTo>
                      <a:lnTo>
                        <a:pt x="795199" y="11165"/>
                      </a:lnTo>
                      <a:cubicBezTo>
                        <a:pt x="795199" y="7679"/>
                        <a:pt x="794658" y="4213"/>
                        <a:pt x="793596" y="892"/>
                      </a:cubicBezTo>
                      <a:cubicBezTo>
                        <a:pt x="789125" y="14884"/>
                        <a:pt x="776122" y="24381"/>
                        <a:pt x="761433" y="243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9" name="Google Shape;1709;p34"/>
                <p:cNvSpPr/>
                <p:nvPr/>
              </p:nvSpPr>
              <p:spPr>
                <a:xfrm>
                  <a:off x="5704668" y="4683646"/>
                  <a:ext cx="791992" cy="46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92" h="46984" extrusionOk="0">
                      <a:moveTo>
                        <a:pt x="32163" y="47876"/>
                      </a:moveTo>
                      <a:lnTo>
                        <a:pt x="759830" y="47876"/>
                      </a:lnTo>
                      <a:cubicBezTo>
                        <a:pt x="774519" y="47874"/>
                        <a:pt x="787522" y="38377"/>
                        <a:pt x="791992" y="24384"/>
                      </a:cubicBezTo>
                      <a:cubicBezTo>
                        <a:pt x="787521" y="10392"/>
                        <a:pt x="774519" y="895"/>
                        <a:pt x="759830" y="892"/>
                      </a:cubicBezTo>
                      <a:lnTo>
                        <a:pt x="32163" y="892"/>
                      </a:lnTo>
                      <a:cubicBezTo>
                        <a:pt x="17474" y="895"/>
                        <a:pt x="4471" y="10392"/>
                        <a:pt x="0" y="24384"/>
                      </a:cubicBezTo>
                      <a:cubicBezTo>
                        <a:pt x="4471" y="38376"/>
                        <a:pt x="17474" y="47874"/>
                        <a:pt x="32163" y="4787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10" name="Google Shape;1710;p34"/>
              <p:cNvGrpSpPr/>
              <p:nvPr/>
            </p:nvGrpSpPr>
            <p:grpSpPr>
              <a:xfrm>
                <a:off x="2285304" y="3668741"/>
                <a:ext cx="472987" cy="467474"/>
                <a:chOff x="5947146" y="5302001"/>
                <a:chExt cx="307035" cy="303456"/>
              </a:xfrm>
            </p:grpSpPr>
            <p:sp>
              <p:nvSpPr>
                <p:cNvPr id="1711" name="Google Shape;1711;p34"/>
                <p:cNvSpPr/>
                <p:nvPr/>
              </p:nvSpPr>
              <p:spPr>
                <a:xfrm>
                  <a:off x="5947146" y="5302001"/>
                  <a:ext cx="307035" cy="303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35" h="303456" extrusionOk="0">
                      <a:moveTo>
                        <a:pt x="209941" y="892"/>
                      </a:moveTo>
                      <a:lnTo>
                        <a:pt x="97094" y="892"/>
                      </a:lnTo>
                      <a:lnTo>
                        <a:pt x="12321" y="131763"/>
                      </a:lnTo>
                      <a:cubicBezTo>
                        <a:pt x="4279" y="144178"/>
                        <a:pt x="0" y="158655"/>
                        <a:pt x="0" y="173448"/>
                      </a:cubicBezTo>
                      <a:lnTo>
                        <a:pt x="0" y="266272"/>
                      </a:lnTo>
                      <a:cubicBezTo>
                        <a:pt x="0" y="287301"/>
                        <a:pt x="17047" y="304348"/>
                        <a:pt x="38076" y="304348"/>
                      </a:cubicBezTo>
                      <a:lnTo>
                        <a:pt x="268959" y="304348"/>
                      </a:lnTo>
                      <a:cubicBezTo>
                        <a:pt x="289988" y="304348"/>
                        <a:pt x="307035" y="287301"/>
                        <a:pt x="307035" y="266272"/>
                      </a:cubicBezTo>
                      <a:lnTo>
                        <a:pt x="307036" y="173448"/>
                      </a:lnTo>
                      <a:cubicBezTo>
                        <a:pt x="307036" y="158655"/>
                        <a:pt x="302756" y="144178"/>
                        <a:pt x="294714" y="1317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2" name="Google Shape;1712;p34"/>
                <p:cNvSpPr/>
                <p:nvPr/>
              </p:nvSpPr>
              <p:spPr>
                <a:xfrm>
                  <a:off x="5965332" y="5305065"/>
                  <a:ext cx="270665" cy="282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65" h="282207" extrusionOk="0">
                      <a:moveTo>
                        <a:pt x="19889" y="283100"/>
                      </a:moveTo>
                      <a:cubicBezTo>
                        <a:pt x="8910" y="283086"/>
                        <a:pt x="14" y="274190"/>
                        <a:pt x="0" y="263211"/>
                      </a:cubicBezTo>
                      <a:lnTo>
                        <a:pt x="0" y="170387"/>
                      </a:lnTo>
                      <a:cubicBezTo>
                        <a:pt x="-10" y="159103"/>
                        <a:pt x="3253" y="148058"/>
                        <a:pt x="9394" y="138590"/>
                      </a:cubicBezTo>
                      <a:lnTo>
                        <a:pt x="99611" y="892"/>
                      </a:lnTo>
                      <a:lnTo>
                        <a:pt x="173487" y="892"/>
                      </a:lnTo>
                      <a:lnTo>
                        <a:pt x="261267" y="138582"/>
                      </a:lnTo>
                      <a:cubicBezTo>
                        <a:pt x="267408" y="148052"/>
                        <a:pt x="270673" y="159099"/>
                        <a:pt x="270666" y="170387"/>
                      </a:cubicBezTo>
                      <a:lnTo>
                        <a:pt x="270666" y="263211"/>
                      </a:lnTo>
                      <a:cubicBezTo>
                        <a:pt x="270652" y="274191"/>
                        <a:pt x="261752" y="283088"/>
                        <a:pt x="250772" y="2831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p34"/>
                <p:cNvSpPr/>
                <p:nvPr/>
              </p:nvSpPr>
              <p:spPr>
                <a:xfrm>
                  <a:off x="6040671" y="5305065"/>
                  <a:ext cx="119985" cy="2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85" h="2448" extrusionOk="0">
                      <a:moveTo>
                        <a:pt x="119986" y="2448"/>
                      </a:moveTo>
                      <a:lnTo>
                        <a:pt x="0" y="2448"/>
                      </a:lnTo>
                      <a:lnTo>
                        <a:pt x="1586" y="0"/>
                      </a:lnTo>
                      <a:lnTo>
                        <a:pt x="118403" y="0"/>
                      </a:lnTo>
                      <a:lnTo>
                        <a:pt x="119986" y="2448"/>
                      </a:lnTo>
                      <a:close/>
                    </a:path>
                  </a:pathLst>
                </a:custGeom>
                <a:solidFill>
                  <a:srgbClr val="85B2B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14" name="Google Shape;1714;p34"/>
              <p:cNvGrpSpPr/>
              <p:nvPr/>
            </p:nvGrpSpPr>
            <p:grpSpPr>
              <a:xfrm>
                <a:off x="2313320" y="3825441"/>
                <a:ext cx="416959" cy="282760"/>
                <a:chOff x="5965332" y="5403721"/>
                <a:chExt cx="270665" cy="183551"/>
              </a:xfrm>
            </p:grpSpPr>
            <p:grpSp>
              <p:nvGrpSpPr>
                <p:cNvPr id="1715" name="Google Shape;1715;p34"/>
                <p:cNvGrpSpPr/>
                <p:nvPr/>
              </p:nvGrpSpPr>
              <p:grpSpPr>
                <a:xfrm>
                  <a:off x="5965332" y="5413382"/>
                  <a:ext cx="270665" cy="173890"/>
                  <a:chOff x="5965332" y="5413382"/>
                  <a:chExt cx="270665" cy="173890"/>
                </a:xfrm>
              </p:grpSpPr>
              <p:sp>
                <p:nvSpPr>
                  <p:cNvPr id="1716" name="Google Shape;1716;p34"/>
                  <p:cNvSpPr/>
                  <p:nvPr/>
                </p:nvSpPr>
                <p:spPr>
                  <a:xfrm>
                    <a:off x="5965332" y="5413382"/>
                    <a:ext cx="270665" cy="17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65" h="173890" extrusionOk="0">
                        <a:moveTo>
                          <a:pt x="242541" y="892"/>
                        </a:moveTo>
                        <a:lnTo>
                          <a:pt x="28644" y="892"/>
                        </a:lnTo>
                        <a:lnTo>
                          <a:pt x="9394" y="30273"/>
                        </a:lnTo>
                        <a:cubicBezTo>
                          <a:pt x="3253" y="39741"/>
                          <a:pt x="-10" y="50786"/>
                          <a:pt x="0" y="62070"/>
                        </a:cubicBezTo>
                        <a:lnTo>
                          <a:pt x="0" y="154894"/>
                        </a:lnTo>
                        <a:cubicBezTo>
                          <a:pt x="13" y="165873"/>
                          <a:pt x="8910" y="174770"/>
                          <a:pt x="19889" y="174783"/>
                        </a:cubicBezTo>
                        <a:lnTo>
                          <a:pt x="250772" y="174783"/>
                        </a:lnTo>
                        <a:cubicBezTo>
                          <a:pt x="261752" y="174771"/>
                          <a:pt x="270651" y="165874"/>
                          <a:pt x="270666" y="154894"/>
                        </a:cubicBezTo>
                        <a:lnTo>
                          <a:pt x="270666" y="62070"/>
                        </a:lnTo>
                        <a:cubicBezTo>
                          <a:pt x="270673" y="50783"/>
                          <a:pt x="267408" y="39735"/>
                          <a:pt x="261267" y="3026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7" name="Google Shape;1717;p34"/>
                  <p:cNvSpPr/>
                  <p:nvPr/>
                </p:nvSpPr>
                <p:spPr>
                  <a:xfrm>
                    <a:off x="5974589" y="5423042"/>
                    <a:ext cx="220489" cy="133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489" h="133276" extrusionOk="0">
                        <a:moveTo>
                          <a:pt x="0" y="134169"/>
                        </a:moveTo>
                        <a:lnTo>
                          <a:pt x="0" y="65400"/>
                        </a:lnTo>
                        <a:cubicBezTo>
                          <a:pt x="0" y="45175"/>
                          <a:pt x="5823" y="25379"/>
                          <a:pt x="16775" y="8376"/>
                        </a:cubicBezTo>
                        <a:lnTo>
                          <a:pt x="21595" y="892"/>
                        </a:lnTo>
                        <a:cubicBezTo>
                          <a:pt x="87452" y="11712"/>
                          <a:pt x="154633" y="11712"/>
                          <a:pt x="220490" y="892"/>
                        </a:cubicBezTo>
                        <a:cubicBezTo>
                          <a:pt x="220490" y="892"/>
                          <a:pt x="131128" y="34403"/>
                          <a:pt x="48486" y="20609"/>
                        </a:cubicBezTo>
                        <a:cubicBezTo>
                          <a:pt x="36261" y="18375"/>
                          <a:pt x="24188" y="25202"/>
                          <a:pt x="19802" y="36829"/>
                        </a:cubicBezTo>
                        <a:cubicBezTo>
                          <a:pt x="8651" y="68181"/>
                          <a:pt x="1984" y="100952"/>
                          <a:pt x="0" y="13416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037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18" name="Google Shape;1718;p34"/>
                <p:cNvSpPr/>
                <p:nvPr/>
              </p:nvSpPr>
              <p:spPr>
                <a:xfrm>
                  <a:off x="5987769" y="5556319"/>
                  <a:ext cx="225792" cy="1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92" h="16669" extrusionOk="0">
                      <a:moveTo>
                        <a:pt x="225793" y="9227"/>
                      </a:moveTo>
                      <a:cubicBezTo>
                        <a:pt x="225793" y="13830"/>
                        <a:pt x="175248" y="17561"/>
                        <a:pt x="112896" y="17561"/>
                      </a:cubicBezTo>
                      <a:cubicBezTo>
                        <a:pt x="50545" y="17561"/>
                        <a:pt x="0" y="13830"/>
                        <a:pt x="0" y="9227"/>
                      </a:cubicBezTo>
                      <a:cubicBezTo>
                        <a:pt x="0" y="4624"/>
                        <a:pt x="50545" y="892"/>
                        <a:pt x="112896" y="892"/>
                      </a:cubicBezTo>
                      <a:cubicBezTo>
                        <a:pt x="175248" y="892"/>
                        <a:pt x="225793" y="4624"/>
                        <a:pt x="225793" y="922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9" name="Google Shape;1719;p34"/>
                <p:cNvSpPr/>
                <p:nvPr/>
              </p:nvSpPr>
              <p:spPr>
                <a:xfrm>
                  <a:off x="5993976" y="5403721"/>
                  <a:ext cx="213897" cy="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897" h="19320" extrusionOk="0">
                      <a:moveTo>
                        <a:pt x="213898" y="9660"/>
                      </a:moveTo>
                      <a:cubicBezTo>
                        <a:pt x="213898" y="14995"/>
                        <a:pt x="166015" y="19321"/>
                        <a:pt x="106949" y="19321"/>
                      </a:cubicBezTo>
                      <a:cubicBezTo>
                        <a:pt x="47883" y="19321"/>
                        <a:pt x="0" y="14995"/>
                        <a:pt x="0" y="9660"/>
                      </a:cubicBezTo>
                      <a:cubicBezTo>
                        <a:pt x="0" y="4325"/>
                        <a:pt x="47882" y="0"/>
                        <a:pt x="106949" y="0"/>
                      </a:cubicBezTo>
                      <a:cubicBezTo>
                        <a:pt x="166015" y="0"/>
                        <a:pt x="213898" y="4325"/>
                        <a:pt x="213898" y="966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20" name="Google Shape;1720;p34"/>
                <p:cNvGrpSpPr/>
                <p:nvPr/>
              </p:nvGrpSpPr>
              <p:grpSpPr>
                <a:xfrm>
                  <a:off x="6011222" y="5459980"/>
                  <a:ext cx="177036" cy="76115"/>
                  <a:chOff x="6011222" y="5459980"/>
                  <a:chExt cx="177036" cy="76115"/>
                </a:xfrm>
              </p:grpSpPr>
              <p:sp>
                <p:nvSpPr>
                  <p:cNvPr id="1721" name="Google Shape;1721;p34"/>
                  <p:cNvSpPr/>
                  <p:nvPr/>
                </p:nvSpPr>
                <p:spPr>
                  <a:xfrm>
                    <a:off x="6166664" y="5459980"/>
                    <a:ext cx="21594" cy="21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94" h="21594" extrusionOk="0">
                        <a:moveTo>
                          <a:pt x="21594" y="11688"/>
                        </a:moveTo>
                        <a:cubicBezTo>
                          <a:pt x="21595" y="17652"/>
                          <a:pt x="16761" y="22486"/>
                          <a:pt x="10798" y="22486"/>
                        </a:cubicBezTo>
                        <a:cubicBezTo>
                          <a:pt x="4835" y="22487"/>
                          <a:pt x="0" y="17653"/>
                          <a:pt x="0" y="11690"/>
                        </a:cubicBezTo>
                        <a:cubicBezTo>
                          <a:pt x="0" y="5727"/>
                          <a:pt x="4833" y="892"/>
                          <a:pt x="10796" y="892"/>
                        </a:cubicBezTo>
                        <a:cubicBezTo>
                          <a:pt x="10797" y="892"/>
                          <a:pt x="10797" y="892"/>
                          <a:pt x="10797" y="892"/>
                        </a:cubicBezTo>
                        <a:cubicBezTo>
                          <a:pt x="16760" y="892"/>
                          <a:pt x="21594" y="5726"/>
                          <a:pt x="21594" y="11688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p34"/>
                  <p:cNvSpPr/>
                  <p:nvPr/>
                </p:nvSpPr>
                <p:spPr>
                  <a:xfrm>
                    <a:off x="6011222" y="5498359"/>
                    <a:ext cx="37736" cy="37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36" h="37736" extrusionOk="0">
                        <a:moveTo>
                          <a:pt x="37736" y="19759"/>
                        </a:moveTo>
                        <a:cubicBezTo>
                          <a:pt x="37737" y="30180"/>
                          <a:pt x="29290" y="38628"/>
                          <a:pt x="18869" y="38628"/>
                        </a:cubicBezTo>
                        <a:cubicBezTo>
                          <a:pt x="8448" y="38629"/>
                          <a:pt x="0" y="30182"/>
                          <a:pt x="0" y="19761"/>
                        </a:cubicBezTo>
                        <a:cubicBezTo>
                          <a:pt x="0" y="9340"/>
                          <a:pt x="8447" y="893"/>
                          <a:pt x="18867" y="892"/>
                        </a:cubicBezTo>
                        <a:cubicBezTo>
                          <a:pt x="18868" y="892"/>
                          <a:pt x="18868" y="892"/>
                          <a:pt x="18868" y="892"/>
                        </a:cubicBezTo>
                        <a:cubicBezTo>
                          <a:pt x="29288" y="892"/>
                          <a:pt x="37736" y="9339"/>
                          <a:pt x="37736" y="19759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3" name="Google Shape;1723;p34"/>
                  <p:cNvSpPr/>
                  <p:nvPr/>
                </p:nvSpPr>
                <p:spPr>
                  <a:xfrm>
                    <a:off x="6073971" y="5468107"/>
                    <a:ext cx="15650" cy="1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50" h="15650" extrusionOk="0">
                        <a:moveTo>
                          <a:pt x="15651" y="8717"/>
                        </a:moveTo>
                        <a:cubicBezTo>
                          <a:pt x="15651" y="13039"/>
                          <a:pt x="12148" y="16543"/>
                          <a:pt x="7826" y="16543"/>
                        </a:cubicBezTo>
                        <a:cubicBezTo>
                          <a:pt x="3504" y="16543"/>
                          <a:pt x="0" y="13040"/>
                          <a:pt x="0" y="8718"/>
                        </a:cubicBezTo>
                        <a:cubicBezTo>
                          <a:pt x="0" y="4396"/>
                          <a:pt x="3503" y="892"/>
                          <a:pt x="7825" y="892"/>
                        </a:cubicBezTo>
                        <a:cubicBezTo>
                          <a:pt x="12147" y="892"/>
                          <a:pt x="15651" y="4395"/>
                          <a:pt x="15651" y="871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p34"/>
                  <p:cNvSpPr/>
                  <p:nvPr/>
                </p:nvSpPr>
                <p:spPr>
                  <a:xfrm>
                    <a:off x="6125115" y="5509401"/>
                    <a:ext cx="15650" cy="1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50" h="15650" extrusionOk="0">
                        <a:moveTo>
                          <a:pt x="15651" y="8717"/>
                        </a:moveTo>
                        <a:cubicBezTo>
                          <a:pt x="15651" y="13039"/>
                          <a:pt x="12148" y="16542"/>
                          <a:pt x="7826" y="16543"/>
                        </a:cubicBezTo>
                        <a:cubicBezTo>
                          <a:pt x="3504" y="16543"/>
                          <a:pt x="0" y="13040"/>
                          <a:pt x="0" y="8718"/>
                        </a:cubicBezTo>
                        <a:cubicBezTo>
                          <a:pt x="0" y="4396"/>
                          <a:pt x="3503" y="892"/>
                          <a:pt x="7825" y="892"/>
                        </a:cubicBezTo>
                        <a:cubicBezTo>
                          <a:pt x="12147" y="892"/>
                          <a:pt x="15650" y="4395"/>
                          <a:pt x="15651" y="8717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25" name="Google Shape;1725;p34"/>
              <p:cNvGrpSpPr/>
              <p:nvPr/>
            </p:nvGrpSpPr>
            <p:grpSpPr>
              <a:xfrm>
                <a:off x="2406680" y="3391653"/>
                <a:ext cx="141845" cy="681707"/>
                <a:chOff x="6025936" y="5122132"/>
                <a:chExt cx="92077" cy="442523"/>
              </a:xfrm>
            </p:grpSpPr>
            <p:grpSp>
              <p:nvGrpSpPr>
                <p:cNvPr id="1726" name="Google Shape;1726;p34"/>
                <p:cNvGrpSpPr/>
                <p:nvPr/>
              </p:nvGrpSpPr>
              <p:grpSpPr>
                <a:xfrm>
                  <a:off x="6065649" y="5186362"/>
                  <a:ext cx="52364" cy="378293"/>
                  <a:chOff x="6065649" y="5186362"/>
                  <a:chExt cx="52364" cy="378293"/>
                </a:xfrm>
              </p:grpSpPr>
              <p:sp>
                <p:nvSpPr>
                  <p:cNvPr id="1727" name="Google Shape;1727;p34"/>
                  <p:cNvSpPr/>
                  <p:nvPr/>
                </p:nvSpPr>
                <p:spPr>
                  <a:xfrm>
                    <a:off x="6065649" y="5186363"/>
                    <a:ext cx="52363" cy="378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63" h="378292" extrusionOk="0">
                        <a:moveTo>
                          <a:pt x="26952" y="369974"/>
                        </a:moveTo>
                        <a:cubicBezTo>
                          <a:pt x="31880" y="324132"/>
                          <a:pt x="48081" y="137125"/>
                          <a:pt x="556" y="12127"/>
                        </a:cubicBezTo>
                        <a:cubicBezTo>
                          <a:pt x="-714" y="8850"/>
                          <a:pt x="239" y="5129"/>
                          <a:pt x="2928" y="2866"/>
                        </a:cubicBezTo>
                        <a:lnTo>
                          <a:pt x="2927" y="2866"/>
                        </a:lnTo>
                        <a:cubicBezTo>
                          <a:pt x="6448" y="-111"/>
                          <a:pt x="11715" y="329"/>
                          <a:pt x="14692" y="3849"/>
                        </a:cubicBezTo>
                        <a:cubicBezTo>
                          <a:pt x="15462" y="4760"/>
                          <a:pt x="16028" y="5825"/>
                          <a:pt x="16352" y="6972"/>
                        </a:cubicBezTo>
                        <a:cubicBezTo>
                          <a:pt x="28904" y="51195"/>
                          <a:pt x="68080" y="207888"/>
                          <a:pt x="45469" y="371704"/>
                        </a:cubicBezTo>
                        <a:cubicBezTo>
                          <a:pt x="44933" y="375483"/>
                          <a:pt x="41926" y="378432"/>
                          <a:pt x="38137" y="378894"/>
                        </a:cubicBezTo>
                        <a:lnTo>
                          <a:pt x="36264" y="379121"/>
                        </a:lnTo>
                        <a:cubicBezTo>
                          <a:pt x="31696" y="379686"/>
                          <a:pt x="27535" y="376440"/>
                          <a:pt x="26969" y="371872"/>
                        </a:cubicBezTo>
                        <a:cubicBezTo>
                          <a:pt x="26891" y="371242"/>
                          <a:pt x="26886" y="370605"/>
                          <a:pt x="26952" y="36997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8" name="Google Shape;1728;p34"/>
                  <p:cNvSpPr/>
                  <p:nvPr/>
                </p:nvSpPr>
                <p:spPr>
                  <a:xfrm>
                    <a:off x="6070470" y="5186362"/>
                    <a:ext cx="47543" cy="378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43" h="378228" extrusionOk="0">
                        <a:moveTo>
                          <a:pt x="11532" y="6973"/>
                        </a:moveTo>
                        <a:cubicBezTo>
                          <a:pt x="10276" y="2535"/>
                          <a:pt x="5661" y="-46"/>
                          <a:pt x="1223" y="1209"/>
                        </a:cubicBezTo>
                        <a:cubicBezTo>
                          <a:pt x="804" y="1328"/>
                          <a:pt x="395" y="1479"/>
                          <a:pt x="0" y="1661"/>
                        </a:cubicBezTo>
                        <a:cubicBezTo>
                          <a:pt x="3174" y="2169"/>
                          <a:pt x="5765" y="4473"/>
                          <a:pt x="6642" y="7565"/>
                        </a:cubicBezTo>
                        <a:cubicBezTo>
                          <a:pt x="19195" y="51788"/>
                          <a:pt x="58371" y="208480"/>
                          <a:pt x="35759" y="372296"/>
                        </a:cubicBezTo>
                        <a:cubicBezTo>
                          <a:pt x="35294" y="375404"/>
                          <a:pt x="33123" y="377987"/>
                          <a:pt x="30141" y="378980"/>
                        </a:cubicBezTo>
                        <a:cubicBezTo>
                          <a:pt x="30571" y="379064"/>
                          <a:pt x="31006" y="379111"/>
                          <a:pt x="31444" y="379120"/>
                        </a:cubicBezTo>
                        <a:lnTo>
                          <a:pt x="33316" y="378894"/>
                        </a:lnTo>
                        <a:cubicBezTo>
                          <a:pt x="37105" y="378432"/>
                          <a:pt x="40112" y="375484"/>
                          <a:pt x="40649" y="371704"/>
                        </a:cubicBezTo>
                        <a:cubicBezTo>
                          <a:pt x="63260" y="207888"/>
                          <a:pt x="24084" y="51196"/>
                          <a:pt x="11532" y="6973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9" name="Google Shape;1729;p34"/>
                <p:cNvGrpSpPr/>
                <p:nvPr/>
              </p:nvGrpSpPr>
              <p:grpSpPr>
                <a:xfrm>
                  <a:off x="6025936" y="5122132"/>
                  <a:ext cx="67443" cy="86252"/>
                  <a:chOff x="6025936" y="5122132"/>
                  <a:chExt cx="67443" cy="86252"/>
                </a:xfrm>
              </p:grpSpPr>
              <p:sp>
                <p:nvSpPr>
                  <p:cNvPr id="1730" name="Google Shape;1730;p34"/>
                  <p:cNvSpPr/>
                  <p:nvPr/>
                </p:nvSpPr>
                <p:spPr>
                  <a:xfrm>
                    <a:off x="6025936" y="5122132"/>
                    <a:ext cx="67443" cy="86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43" h="86252" extrusionOk="0">
                        <a:moveTo>
                          <a:pt x="22901" y="81823"/>
                        </a:moveTo>
                        <a:cubicBezTo>
                          <a:pt x="5142" y="69137"/>
                          <a:pt x="-9869" y="45184"/>
                          <a:pt x="8130" y="892"/>
                        </a:cubicBezTo>
                        <a:cubicBezTo>
                          <a:pt x="14149" y="17134"/>
                          <a:pt x="27752" y="29391"/>
                          <a:pt x="44531" y="33691"/>
                        </a:cubicBezTo>
                        <a:cubicBezTo>
                          <a:pt x="52922" y="35583"/>
                          <a:pt x="60099" y="40982"/>
                          <a:pt x="64244" y="48519"/>
                        </a:cubicBezTo>
                        <a:cubicBezTo>
                          <a:pt x="77664" y="73494"/>
                          <a:pt x="45971" y="98303"/>
                          <a:pt x="22901" y="8182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1" name="Google Shape;1731;p34"/>
                  <p:cNvSpPr/>
                  <p:nvPr/>
                </p:nvSpPr>
                <p:spPr>
                  <a:xfrm>
                    <a:off x="6029637" y="5138055"/>
                    <a:ext cx="38716" cy="63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16" h="63151" extrusionOk="0">
                        <a:moveTo>
                          <a:pt x="2347" y="892"/>
                        </a:moveTo>
                        <a:cubicBezTo>
                          <a:pt x="2347" y="892"/>
                          <a:pt x="-10716" y="42265"/>
                          <a:pt x="24794" y="63970"/>
                        </a:cubicBezTo>
                        <a:cubicBezTo>
                          <a:pt x="24794" y="63970"/>
                          <a:pt x="36159" y="65391"/>
                          <a:pt x="38717" y="55730"/>
                        </a:cubicBezTo>
                        <a:cubicBezTo>
                          <a:pt x="38717" y="55730"/>
                          <a:pt x="1495" y="45785"/>
                          <a:pt x="2347" y="89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32" name="Google Shape;1732;p34"/>
                <p:cNvSpPr/>
                <p:nvPr/>
              </p:nvSpPr>
              <p:spPr>
                <a:xfrm>
                  <a:off x="6028657" y="5138055"/>
                  <a:ext cx="25773" cy="6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3" h="63078" extrusionOk="0">
                      <a:moveTo>
                        <a:pt x="3327" y="892"/>
                      </a:moveTo>
                      <a:cubicBezTo>
                        <a:pt x="2692" y="3819"/>
                        <a:pt x="2266" y="6787"/>
                        <a:pt x="2053" y="9774"/>
                      </a:cubicBezTo>
                      <a:cubicBezTo>
                        <a:pt x="1776" y="12732"/>
                        <a:pt x="1688" y="15705"/>
                        <a:pt x="1791" y="18674"/>
                      </a:cubicBezTo>
                      <a:cubicBezTo>
                        <a:pt x="1973" y="24571"/>
                        <a:pt x="3004" y="30411"/>
                        <a:pt x="4851" y="36014"/>
                      </a:cubicBezTo>
                      <a:cubicBezTo>
                        <a:pt x="5765" y="38802"/>
                        <a:pt x="6899" y="41514"/>
                        <a:pt x="8241" y="44124"/>
                      </a:cubicBezTo>
                      <a:cubicBezTo>
                        <a:pt x="9661" y="46699"/>
                        <a:pt x="11273" y="49163"/>
                        <a:pt x="13065" y="51495"/>
                      </a:cubicBezTo>
                      <a:cubicBezTo>
                        <a:pt x="16748" y="56182"/>
                        <a:pt x="21019" y="60375"/>
                        <a:pt x="25774" y="63970"/>
                      </a:cubicBezTo>
                      <a:cubicBezTo>
                        <a:pt x="24493" y="63192"/>
                        <a:pt x="23218" y="62391"/>
                        <a:pt x="21950" y="61565"/>
                      </a:cubicBezTo>
                      <a:cubicBezTo>
                        <a:pt x="20643" y="60798"/>
                        <a:pt x="19400" y="59927"/>
                        <a:pt x="18233" y="58959"/>
                      </a:cubicBezTo>
                      <a:cubicBezTo>
                        <a:pt x="15859" y="57053"/>
                        <a:pt x="13667" y="54929"/>
                        <a:pt x="11686" y="52615"/>
                      </a:cubicBezTo>
                      <a:cubicBezTo>
                        <a:pt x="9663" y="50313"/>
                        <a:pt x="7867" y="47821"/>
                        <a:pt x="6322" y="45173"/>
                      </a:cubicBezTo>
                      <a:cubicBezTo>
                        <a:pt x="4867" y="42470"/>
                        <a:pt x="3643" y="39650"/>
                        <a:pt x="2661" y="36742"/>
                      </a:cubicBezTo>
                      <a:cubicBezTo>
                        <a:pt x="738" y="30921"/>
                        <a:pt x="-155" y="24809"/>
                        <a:pt x="22" y="18681"/>
                      </a:cubicBezTo>
                      <a:cubicBezTo>
                        <a:pt x="133" y="12610"/>
                        <a:pt x="1250" y="6598"/>
                        <a:pt x="3327" y="8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33" name="Google Shape;1733;p34"/>
              <p:cNvSpPr/>
              <p:nvPr/>
            </p:nvSpPr>
            <p:spPr>
              <a:xfrm>
                <a:off x="2407828" y="3629504"/>
                <a:ext cx="227784" cy="43858"/>
              </a:xfrm>
              <a:custGeom>
                <a:avLst/>
                <a:gdLst/>
                <a:ahLst/>
                <a:cxnLst/>
                <a:rect l="l" t="t" r="r" b="b"/>
                <a:pathLst>
                  <a:path w="147912" h="28479" extrusionOk="0">
                    <a:moveTo>
                      <a:pt x="4988" y="0"/>
                    </a:moveTo>
                    <a:lnTo>
                      <a:pt x="142925" y="0"/>
                    </a:lnTo>
                    <a:cubicBezTo>
                      <a:pt x="145679" y="0"/>
                      <a:pt x="147913" y="2233"/>
                      <a:pt x="147913" y="4988"/>
                    </a:cubicBezTo>
                    <a:lnTo>
                      <a:pt x="147912" y="23492"/>
                    </a:lnTo>
                    <a:cubicBezTo>
                      <a:pt x="147912" y="26247"/>
                      <a:pt x="145679" y="28480"/>
                      <a:pt x="142924" y="28480"/>
                    </a:cubicBezTo>
                    <a:lnTo>
                      <a:pt x="4988" y="28480"/>
                    </a:lnTo>
                    <a:cubicBezTo>
                      <a:pt x="2233" y="28480"/>
                      <a:pt x="0" y="26247"/>
                      <a:pt x="0" y="23492"/>
                    </a:cubicBezTo>
                    <a:lnTo>
                      <a:pt x="0" y="4988"/>
                    </a:lnTo>
                    <a:cubicBezTo>
                      <a:pt x="0" y="2234"/>
                      <a:pt x="2233" y="0"/>
                      <a:pt x="49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34"/>
              <p:cNvSpPr/>
              <p:nvPr/>
            </p:nvSpPr>
            <p:spPr>
              <a:xfrm>
                <a:off x="2357406" y="3840238"/>
                <a:ext cx="329400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213896" h="10044" extrusionOk="0">
                    <a:moveTo>
                      <a:pt x="213897" y="892"/>
                    </a:moveTo>
                    <a:cubicBezTo>
                      <a:pt x="213651" y="2057"/>
                      <a:pt x="212378" y="2520"/>
                      <a:pt x="211415" y="2985"/>
                    </a:cubicBezTo>
                    <a:cubicBezTo>
                      <a:pt x="210369" y="3413"/>
                      <a:pt x="209294" y="3769"/>
                      <a:pt x="208199" y="4051"/>
                    </a:cubicBezTo>
                    <a:cubicBezTo>
                      <a:pt x="206016" y="4637"/>
                      <a:pt x="203801" y="5098"/>
                      <a:pt x="201576" y="5488"/>
                    </a:cubicBezTo>
                    <a:cubicBezTo>
                      <a:pt x="197126" y="6282"/>
                      <a:pt x="192641" y="6852"/>
                      <a:pt x="188152" y="7363"/>
                    </a:cubicBezTo>
                    <a:cubicBezTo>
                      <a:pt x="179167" y="8332"/>
                      <a:pt x="170151" y="8970"/>
                      <a:pt x="161130" y="9476"/>
                    </a:cubicBezTo>
                    <a:cubicBezTo>
                      <a:pt x="143088" y="10472"/>
                      <a:pt x="125017" y="10880"/>
                      <a:pt x="106948" y="10937"/>
                    </a:cubicBezTo>
                    <a:cubicBezTo>
                      <a:pt x="88880" y="10883"/>
                      <a:pt x="70809" y="10472"/>
                      <a:pt x="52766" y="9477"/>
                    </a:cubicBezTo>
                    <a:cubicBezTo>
                      <a:pt x="43746" y="8971"/>
                      <a:pt x="34730" y="8332"/>
                      <a:pt x="25744" y="7364"/>
                    </a:cubicBezTo>
                    <a:cubicBezTo>
                      <a:pt x="21256" y="6853"/>
                      <a:pt x="16771" y="6283"/>
                      <a:pt x="12321" y="5489"/>
                    </a:cubicBezTo>
                    <a:cubicBezTo>
                      <a:pt x="10095" y="5099"/>
                      <a:pt x="7880" y="4637"/>
                      <a:pt x="5698" y="4051"/>
                    </a:cubicBezTo>
                    <a:cubicBezTo>
                      <a:pt x="4602" y="3770"/>
                      <a:pt x="3527" y="3413"/>
                      <a:pt x="2481" y="2985"/>
                    </a:cubicBezTo>
                    <a:cubicBezTo>
                      <a:pt x="1518" y="2520"/>
                      <a:pt x="245" y="2057"/>
                      <a:pt x="0" y="892"/>
                    </a:cubicBezTo>
                    <a:cubicBezTo>
                      <a:pt x="261" y="2050"/>
                      <a:pt x="1532" y="2491"/>
                      <a:pt x="2499" y="2942"/>
                    </a:cubicBezTo>
                    <a:cubicBezTo>
                      <a:pt x="3549" y="3354"/>
                      <a:pt x="4625" y="3695"/>
                      <a:pt x="5722" y="3960"/>
                    </a:cubicBezTo>
                    <a:cubicBezTo>
                      <a:pt x="7908" y="4514"/>
                      <a:pt x="10125" y="4945"/>
                      <a:pt x="12353" y="5303"/>
                    </a:cubicBezTo>
                    <a:cubicBezTo>
                      <a:pt x="16806" y="6034"/>
                      <a:pt x="21294" y="6541"/>
                      <a:pt x="25784" y="6990"/>
                    </a:cubicBezTo>
                    <a:cubicBezTo>
                      <a:pt x="34765" y="7903"/>
                      <a:pt x="43777" y="8505"/>
                      <a:pt x="52793" y="8965"/>
                    </a:cubicBezTo>
                    <a:cubicBezTo>
                      <a:pt x="70829" y="9875"/>
                      <a:pt x="88891" y="10195"/>
                      <a:pt x="106948" y="10169"/>
                    </a:cubicBezTo>
                    <a:cubicBezTo>
                      <a:pt x="125005" y="10198"/>
                      <a:pt x="143068" y="9875"/>
                      <a:pt x="161103" y="8966"/>
                    </a:cubicBezTo>
                    <a:cubicBezTo>
                      <a:pt x="170120" y="8506"/>
                      <a:pt x="179132" y="7902"/>
                      <a:pt x="188113" y="6991"/>
                    </a:cubicBezTo>
                    <a:cubicBezTo>
                      <a:pt x="192603" y="6542"/>
                      <a:pt x="197091" y="6035"/>
                      <a:pt x="201544" y="5304"/>
                    </a:cubicBezTo>
                    <a:cubicBezTo>
                      <a:pt x="203772" y="4945"/>
                      <a:pt x="205989" y="4515"/>
                      <a:pt x="208175" y="3960"/>
                    </a:cubicBezTo>
                    <a:cubicBezTo>
                      <a:pt x="209271" y="3695"/>
                      <a:pt x="210348" y="3354"/>
                      <a:pt x="211398" y="2942"/>
                    </a:cubicBezTo>
                    <a:cubicBezTo>
                      <a:pt x="212364" y="2491"/>
                      <a:pt x="213636" y="2050"/>
                      <a:pt x="213897" y="892"/>
                    </a:cubicBezTo>
                    <a:close/>
                  </a:path>
                </a:pathLst>
              </a:custGeom>
              <a:solidFill>
                <a:srgbClr val="40BD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35" name="Google Shape;1735;p34"/>
              <p:cNvGrpSpPr/>
              <p:nvPr/>
            </p:nvGrpSpPr>
            <p:grpSpPr>
              <a:xfrm>
                <a:off x="2300964" y="3677231"/>
                <a:ext cx="441671" cy="416088"/>
                <a:chOff x="5957311" y="5307512"/>
                <a:chExt cx="286706" cy="270099"/>
              </a:xfrm>
            </p:grpSpPr>
            <p:sp>
              <p:nvSpPr>
                <p:cNvPr id="1736" name="Google Shape;1736;p34"/>
                <p:cNvSpPr/>
                <p:nvPr/>
              </p:nvSpPr>
              <p:spPr>
                <a:xfrm>
                  <a:off x="5957311" y="5307512"/>
                  <a:ext cx="126155" cy="270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55" h="270099" extrusionOk="0">
                      <a:moveTo>
                        <a:pt x="0" y="270992"/>
                      </a:moveTo>
                      <a:lnTo>
                        <a:pt x="0" y="151257"/>
                      </a:lnTo>
                      <a:cubicBezTo>
                        <a:pt x="0" y="143619"/>
                        <a:pt x="2240" y="136149"/>
                        <a:pt x="6442" y="129772"/>
                      </a:cubicBezTo>
                      <a:lnTo>
                        <a:pt x="92628" y="892"/>
                      </a:lnTo>
                      <a:lnTo>
                        <a:pt x="126156" y="892"/>
                      </a:lnTo>
                      <a:lnTo>
                        <a:pt x="41333" y="127515"/>
                      </a:lnTo>
                      <a:cubicBezTo>
                        <a:pt x="31297" y="142334"/>
                        <a:pt x="24198" y="158940"/>
                        <a:pt x="20421" y="176434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7" name="Google Shape;1737;p34"/>
                <p:cNvSpPr/>
                <p:nvPr/>
              </p:nvSpPr>
              <p:spPr>
                <a:xfrm>
                  <a:off x="6117861" y="5307512"/>
                  <a:ext cx="126156" cy="270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56" h="270099" extrusionOk="0">
                      <a:moveTo>
                        <a:pt x="126156" y="270992"/>
                      </a:moveTo>
                      <a:lnTo>
                        <a:pt x="126156" y="151257"/>
                      </a:lnTo>
                      <a:cubicBezTo>
                        <a:pt x="126156" y="143619"/>
                        <a:pt x="123916" y="136150"/>
                        <a:pt x="119714" y="129772"/>
                      </a:cubicBezTo>
                      <a:lnTo>
                        <a:pt x="33528" y="892"/>
                      </a:lnTo>
                      <a:lnTo>
                        <a:pt x="0" y="892"/>
                      </a:lnTo>
                      <a:lnTo>
                        <a:pt x="84823" y="127515"/>
                      </a:lnTo>
                      <a:cubicBezTo>
                        <a:pt x="94858" y="142334"/>
                        <a:pt x="101957" y="158940"/>
                        <a:pt x="105735" y="176434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38" name="Google Shape;1738;p34"/>
              <p:cNvSpPr/>
              <p:nvPr/>
            </p:nvSpPr>
            <p:spPr>
              <a:xfrm>
                <a:off x="2300921" y="3694919"/>
                <a:ext cx="142193" cy="378230"/>
              </a:xfrm>
              <a:custGeom>
                <a:avLst/>
                <a:gdLst/>
                <a:ahLst/>
                <a:cxnLst/>
                <a:rect l="l" t="t" r="r" b="b"/>
                <a:pathLst>
                  <a:path w="92333" h="245604" extrusionOk="0">
                    <a:moveTo>
                      <a:pt x="92333" y="892"/>
                    </a:moveTo>
                    <a:cubicBezTo>
                      <a:pt x="80082" y="20009"/>
                      <a:pt x="67552" y="38936"/>
                      <a:pt x="54980" y="57835"/>
                    </a:cubicBezTo>
                    <a:lnTo>
                      <a:pt x="16948" y="114316"/>
                    </a:lnTo>
                    <a:cubicBezTo>
                      <a:pt x="15375" y="116647"/>
                      <a:pt x="13675" y="119018"/>
                      <a:pt x="12193" y="121308"/>
                    </a:cubicBezTo>
                    <a:cubicBezTo>
                      <a:pt x="7733" y="128342"/>
                      <a:pt x="4909" y="136288"/>
                      <a:pt x="3927" y="144558"/>
                    </a:cubicBezTo>
                    <a:cubicBezTo>
                      <a:pt x="3335" y="150001"/>
                      <a:pt x="3471" y="155792"/>
                      <a:pt x="3236" y="161434"/>
                    </a:cubicBezTo>
                    <a:lnTo>
                      <a:pt x="2708" y="178449"/>
                    </a:lnTo>
                    <a:lnTo>
                      <a:pt x="1517" y="212476"/>
                    </a:lnTo>
                    <a:lnTo>
                      <a:pt x="0" y="246496"/>
                    </a:lnTo>
                    <a:lnTo>
                      <a:pt x="8" y="212442"/>
                    </a:lnTo>
                    <a:lnTo>
                      <a:pt x="340" y="178396"/>
                    </a:lnTo>
                    <a:lnTo>
                      <a:pt x="574" y="161374"/>
                    </a:lnTo>
                    <a:cubicBezTo>
                      <a:pt x="768" y="155681"/>
                      <a:pt x="565" y="150091"/>
                      <a:pt x="1143" y="144239"/>
                    </a:cubicBezTo>
                    <a:cubicBezTo>
                      <a:pt x="2106" y="135528"/>
                      <a:pt x="5010" y="127144"/>
                      <a:pt x="9643" y="119704"/>
                    </a:cubicBezTo>
                    <a:cubicBezTo>
                      <a:pt x="11228" y="117219"/>
                      <a:pt x="12813" y="114962"/>
                      <a:pt x="14406" y="112584"/>
                    </a:cubicBezTo>
                    <a:lnTo>
                      <a:pt x="53031" y="56507"/>
                    </a:lnTo>
                    <a:cubicBezTo>
                      <a:pt x="66010" y="37886"/>
                      <a:pt x="79032" y="19294"/>
                      <a:pt x="92333" y="8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34"/>
              <p:cNvSpPr/>
              <p:nvPr/>
            </p:nvSpPr>
            <p:spPr>
              <a:xfrm>
                <a:off x="2357446" y="3825441"/>
                <a:ext cx="329401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213897" h="19320" extrusionOk="0">
                    <a:moveTo>
                      <a:pt x="213898" y="9660"/>
                    </a:moveTo>
                    <a:cubicBezTo>
                      <a:pt x="213898" y="14995"/>
                      <a:pt x="166015" y="19321"/>
                      <a:pt x="106949" y="19321"/>
                    </a:cubicBezTo>
                    <a:cubicBezTo>
                      <a:pt x="47883" y="19321"/>
                      <a:pt x="0" y="14995"/>
                      <a:pt x="0" y="9660"/>
                    </a:cubicBezTo>
                    <a:cubicBezTo>
                      <a:pt x="0" y="4325"/>
                      <a:pt x="47882" y="0"/>
                      <a:pt x="106949" y="0"/>
                    </a:cubicBezTo>
                    <a:cubicBezTo>
                      <a:pt x="166015" y="0"/>
                      <a:pt x="213898" y="4325"/>
                      <a:pt x="213898" y="966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34"/>
              <p:cNvSpPr/>
              <p:nvPr/>
            </p:nvSpPr>
            <p:spPr>
              <a:xfrm>
                <a:off x="2049497" y="2495233"/>
                <a:ext cx="944297" cy="108455"/>
              </a:xfrm>
              <a:custGeom>
                <a:avLst/>
                <a:gdLst/>
                <a:ahLst/>
                <a:cxnLst/>
                <a:rect l="l" t="t" r="r" b="b"/>
                <a:pathLst>
                  <a:path w="613180" h="70425" extrusionOk="0">
                    <a:moveTo>
                      <a:pt x="613181" y="36104"/>
                    </a:moveTo>
                    <a:cubicBezTo>
                      <a:pt x="613181" y="55552"/>
                      <a:pt x="475916" y="71317"/>
                      <a:pt x="306590" y="71317"/>
                    </a:cubicBezTo>
                    <a:cubicBezTo>
                      <a:pt x="137265" y="71317"/>
                      <a:pt x="0" y="55552"/>
                      <a:pt x="0" y="36104"/>
                    </a:cubicBezTo>
                    <a:cubicBezTo>
                      <a:pt x="0" y="16657"/>
                      <a:pt x="137266" y="892"/>
                      <a:pt x="306590" y="892"/>
                    </a:cubicBezTo>
                    <a:cubicBezTo>
                      <a:pt x="475915" y="892"/>
                      <a:pt x="613181" y="16657"/>
                      <a:pt x="613181" y="3610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1" name="Google Shape;1741;p34"/>
          <p:cNvGrpSpPr/>
          <p:nvPr/>
        </p:nvGrpSpPr>
        <p:grpSpPr>
          <a:xfrm>
            <a:off x="4069057" y="539508"/>
            <a:ext cx="4586391" cy="4283832"/>
            <a:chOff x="4069057" y="539508"/>
            <a:chExt cx="4586391" cy="4283832"/>
          </a:xfrm>
        </p:grpSpPr>
        <p:sp>
          <p:nvSpPr>
            <p:cNvPr id="1742" name="Google Shape;1742;p34"/>
            <p:cNvSpPr/>
            <p:nvPr/>
          </p:nvSpPr>
          <p:spPr>
            <a:xfrm>
              <a:off x="4069057" y="2422910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6708190" y="4251677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44" name="Google Shape;1744;p34"/>
            <p:cNvGrpSpPr/>
            <p:nvPr/>
          </p:nvGrpSpPr>
          <p:grpSpPr>
            <a:xfrm rot="-1713531">
              <a:off x="7923250" y="4262029"/>
              <a:ext cx="670975" cy="426899"/>
              <a:chOff x="6780936" y="4251465"/>
              <a:chExt cx="409403" cy="260477"/>
            </a:xfrm>
          </p:grpSpPr>
          <p:sp>
            <p:nvSpPr>
              <p:cNvPr id="1745" name="Google Shape;1745;p34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34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47" name="Google Shape;1747;p34"/>
            <p:cNvSpPr/>
            <p:nvPr/>
          </p:nvSpPr>
          <p:spPr>
            <a:xfrm>
              <a:off x="5787103" y="5395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8" name="Google Shape;1748;p34"/>
          <p:cNvSpPr txBox="1">
            <a:spLocks noGrp="1"/>
          </p:cNvSpPr>
          <p:nvPr>
            <p:ph type="ctrTitle"/>
          </p:nvPr>
        </p:nvSpPr>
        <p:spPr>
          <a:xfrm>
            <a:off x="3324412" y="1466607"/>
            <a:ext cx="5106163" cy="16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BÀI 26</a:t>
            </a:r>
            <a:br>
              <a:rPr lang="en" sz="4800" dirty="0"/>
            </a:br>
            <a:r>
              <a:rPr lang="en" sz="4800" dirty="0"/>
              <a:t>ETHYLIC ALCOHOL</a:t>
            </a:r>
            <a:endParaRPr sz="5400" dirty="0"/>
          </a:p>
        </p:txBody>
      </p:sp>
      <p:sp>
        <p:nvSpPr>
          <p:cNvPr id="1751" name="Google Shape;1751;p34"/>
          <p:cNvSpPr/>
          <p:nvPr/>
        </p:nvSpPr>
        <p:spPr>
          <a:xfrm>
            <a:off x="3323446" y="783010"/>
            <a:ext cx="319001" cy="335929"/>
          </a:xfrm>
          <a:custGeom>
            <a:avLst/>
            <a:gdLst/>
            <a:ahLst/>
            <a:cxnLst/>
            <a:rect l="l" t="t" r="r" b="b"/>
            <a:pathLst>
              <a:path w="194513" h="204835" extrusionOk="0">
                <a:moveTo>
                  <a:pt x="177392" y="36383"/>
                </a:moveTo>
                <a:lnTo>
                  <a:pt x="80138" y="0"/>
                </a:lnTo>
                <a:lnTo>
                  <a:pt x="0" y="66035"/>
                </a:lnTo>
                <a:lnTo>
                  <a:pt x="17119" y="168452"/>
                </a:lnTo>
                <a:lnTo>
                  <a:pt x="114375" y="204835"/>
                </a:lnTo>
                <a:lnTo>
                  <a:pt x="194513" y="138801"/>
                </a:lnTo>
                <a:lnTo>
                  <a:pt x="177392" y="36383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837235" y="319478"/>
            <a:ext cx="7789604" cy="1619241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2190562" y="471876"/>
            <a:ext cx="6316356" cy="87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Trong số các chất sau: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3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 –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3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;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2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=CH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2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;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3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 – OH;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3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 – CH</a:t>
            </a:r>
            <a:r>
              <a:rPr lang="vi-VN" sz="2400" b="1" baseline="-25000" dirty="0">
                <a:solidFill>
                  <a:srgbClr val="F3F3F3">
                    <a:lumMod val="10000"/>
                  </a:srgbClr>
                </a:solidFill>
              </a:rPr>
              <a:t>2</a:t>
            </a: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 – OH; chất nào tác dụng được với Na? Viết phương trình hóa học của phản ứng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402"/>
            <a:ext cx="2620716" cy="262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4ED4C-6129-AC6F-B99B-F97C6FE14D11}"/>
              </a:ext>
            </a:extLst>
          </p:cNvPr>
          <p:cNvSpPr txBox="1"/>
          <p:nvPr/>
        </p:nvSpPr>
        <p:spPr>
          <a:xfrm>
            <a:off x="1310358" y="2296412"/>
            <a:ext cx="6367028" cy="530909"/>
          </a:xfrm>
          <a:prstGeom prst="rect">
            <a:avLst/>
          </a:prstGeom>
          <a:solidFill>
            <a:srgbClr val="FF77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0E4655"/>
              </a:buClr>
              <a:buSzPts val="1200"/>
              <a:buFont typeface="Montserrat"/>
              <a:buNone/>
              <a:defRPr sz="2400" b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r>
              <a:rPr lang="vi-VN" dirty="0">
                <a:solidFill>
                  <a:schemeClr val="tx1"/>
                </a:solidFill>
              </a:rPr>
              <a:t>Các chất có nhóm –OH tác dụng được với Na</a:t>
            </a:r>
            <a:endParaRPr lang="en-US" dirty="0">
              <a:solidFill>
                <a:schemeClr val="tx1"/>
              </a:solidFill>
              <a:sym typeface="Montserrat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3">
                <a:extLst>
                  <a:ext uri="{FF2B5EF4-FFF2-40B4-BE49-F238E27FC236}">
                    <a16:creationId xmlns:a16="http://schemas.microsoft.com/office/drawing/2014/main" id="{D473469A-6B61-016D-913A-372A4362E6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9363" y="3034200"/>
                <a:ext cx="58795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2CH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3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OH + 2Na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   </m:t>
                        </m:r>
                      </m:e>
                    </m:groupCh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lang="en-US" sz="2800" dirty="0">
                    <a:solidFill>
                      <a:srgbClr val="2B0759"/>
                    </a:solidFill>
                  </a:rPr>
                  <a:t>2CH</a:t>
                </a:r>
                <a:r>
                  <a:rPr lang="en-US" sz="2800" baseline="-25000" dirty="0">
                    <a:solidFill>
                      <a:srgbClr val="2B0759"/>
                    </a:solidFill>
                  </a:rPr>
                  <a:t>3</a:t>
                </a:r>
                <a:r>
                  <a:rPr lang="en-US" sz="2800" dirty="0">
                    <a:solidFill>
                      <a:srgbClr val="2B0759"/>
                    </a:solidFill>
                  </a:rPr>
                  <a:t>ONa 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+ 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endParaRPr kumimoji="0" lang="en-US" altLang="zh-TW" sz="2800" i="0" u="none" strike="noStrike" kern="120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2" name="Text Box 43">
                <a:extLst>
                  <a:ext uri="{FF2B5EF4-FFF2-40B4-BE49-F238E27FC236}">
                    <a16:creationId xmlns:a16="http://schemas.microsoft.com/office/drawing/2014/main" id="{D473469A-6B61-016D-913A-372A4362E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9363" y="3034200"/>
                <a:ext cx="5879576" cy="523220"/>
              </a:xfrm>
              <a:prstGeom prst="rect">
                <a:avLst/>
              </a:prstGeom>
              <a:blipFill>
                <a:blip r:embed="rId3"/>
                <a:stretch>
                  <a:fillRect l="-2178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43">
                <a:extLst>
                  <a:ext uri="{FF2B5EF4-FFF2-40B4-BE49-F238E27FC236}">
                    <a16:creationId xmlns:a16="http://schemas.microsoft.com/office/drawing/2014/main" id="{39A7CB3B-45C0-96F1-BFD9-96E6B6079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2272" y="3681711"/>
                <a:ext cx="72795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2CH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3</a:t>
                </a: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 – CH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 - OH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 + 2Na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B075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   </m:t>
                        </m:r>
                      </m:e>
                    </m:groupCh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lang="en-US" sz="2800" dirty="0">
                    <a:solidFill>
                      <a:srgbClr val="2B0759"/>
                    </a:solidFill>
                  </a:rPr>
                  <a:t>2CH</a:t>
                </a:r>
                <a:r>
                  <a:rPr lang="en-US" sz="2800" baseline="-25000" dirty="0">
                    <a:solidFill>
                      <a:srgbClr val="2B0759"/>
                    </a:solidFill>
                  </a:rPr>
                  <a:t>3</a:t>
                </a:r>
                <a:r>
                  <a:rPr lang="en-US" sz="2800" dirty="0">
                    <a:solidFill>
                      <a:srgbClr val="2B0759"/>
                    </a:solidFill>
                  </a:rPr>
                  <a:t> – CH</a:t>
                </a:r>
                <a:r>
                  <a:rPr lang="en-US" sz="2800" baseline="-25000" dirty="0">
                    <a:solidFill>
                      <a:srgbClr val="2B0759"/>
                    </a:solidFill>
                  </a:rPr>
                  <a:t>2</a:t>
                </a:r>
                <a:r>
                  <a:rPr lang="en-US" sz="2800" dirty="0">
                    <a:solidFill>
                      <a:srgbClr val="2B0759"/>
                    </a:solidFill>
                  </a:rPr>
                  <a:t> - Na 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+ H</a:t>
                </a:r>
                <a:r>
                  <a:rPr kumimoji="0" lang="en-US" sz="28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B0759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endParaRPr kumimoji="0" lang="en-US" altLang="zh-TW" sz="2800" i="0" u="none" strike="noStrike" kern="1200" cap="none" spc="0" normalizeH="0" baseline="0" noProof="0" dirty="0">
                  <a:ln>
                    <a:noFill/>
                  </a:ln>
                  <a:solidFill>
                    <a:srgbClr val="2B0759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3" name="Text Box 43">
                <a:extLst>
                  <a:ext uri="{FF2B5EF4-FFF2-40B4-BE49-F238E27FC236}">
                    <a16:creationId xmlns:a16="http://schemas.microsoft.com/office/drawing/2014/main" id="{39A7CB3B-45C0-96F1-BFD9-96E6B607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2272" y="3681711"/>
                <a:ext cx="7279529" cy="523220"/>
              </a:xfrm>
              <a:prstGeom prst="rect">
                <a:avLst/>
              </a:prstGeom>
              <a:blipFill>
                <a:blip r:embed="rId4"/>
                <a:stretch>
                  <a:fillRect l="-1675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0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6" grpId="0" animBg="1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" name="Google Shape;3482;p68"/>
          <p:cNvGrpSpPr/>
          <p:nvPr/>
        </p:nvGrpSpPr>
        <p:grpSpPr>
          <a:xfrm>
            <a:off x="997823" y="964822"/>
            <a:ext cx="3850381" cy="3567995"/>
            <a:chOff x="879016" y="1017673"/>
            <a:chExt cx="3479424" cy="3224244"/>
          </a:xfrm>
        </p:grpSpPr>
        <p:sp>
          <p:nvSpPr>
            <p:cNvPr id="3483" name="Google Shape;3483;p68"/>
            <p:cNvSpPr/>
            <p:nvPr/>
          </p:nvSpPr>
          <p:spPr>
            <a:xfrm>
              <a:off x="944860" y="3990205"/>
              <a:ext cx="3413581" cy="251712"/>
            </a:xfrm>
            <a:custGeom>
              <a:avLst/>
              <a:gdLst/>
              <a:ahLst/>
              <a:cxnLst/>
              <a:rect l="l" t="t" r="r" b="b"/>
              <a:pathLst>
                <a:path w="1855702" h="146901" extrusionOk="0">
                  <a:moveTo>
                    <a:pt x="1855702" y="73451"/>
                  </a:moveTo>
                  <a:cubicBezTo>
                    <a:pt x="1855702" y="114017"/>
                    <a:pt x="1440289" y="146902"/>
                    <a:pt x="927851" y="146902"/>
                  </a:cubicBezTo>
                  <a:cubicBezTo>
                    <a:pt x="415413" y="146902"/>
                    <a:pt x="0" y="114016"/>
                    <a:pt x="0" y="73451"/>
                  </a:cubicBezTo>
                  <a:cubicBezTo>
                    <a:pt x="0" y="32885"/>
                    <a:pt x="415413" y="0"/>
                    <a:pt x="927851" y="0"/>
                  </a:cubicBezTo>
                  <a:cubicBezTo>
                    <a:pt x="1440289" y="0"/>
                    <a:pt x="1855702" y="32885"/>
                    <a:pt x="1855702" y="734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4" name="Google Shape;3484;p68"/>
            <p:cNvGrpSpPr/>
            <p:nvPr/>
          </p:nvGrpSpPr>
          <p:grpSpPr>
            <a:xfrm>
              <a:off x="1795524" y="1017673"/>
              <a:ext cx="2341712" cy="3047535"/>
              <a:chOff x="1795472" y="1117509"/>
              <a:chExt cx="2264930" cy="2947611"/>
            </a:xfrm>
          </p:grpSpPr>
          <p:sp>
            <p:nvSpPr>
              <p:cNvPr id="3485" name="Google Shape;3485;p68"/>
              <p:cNvSpPr/>
              <p:nvPr/>
            </p:nvSpPr>
            <p:spPr>
              <a:xfrm rot="5400000">
                <a:off x="3842041" y="2595855"/>
                <a:ext cx="35049" cy="81055"/>
              </a:xfrm>
              <a:custGeom>
                <a:avLst/>
                <a:gdLst/>
                <a:ahLst/>
                <a:cxnLst/>
                <a:rect l="l" t="t" r="r" b="b"/>
                <a:pathLst>
                  <a:path w="27013" h="62591" extrusionOk="0">
                    <a:moveTo>
                      <a:pt x="0" y="0"/>
                    </a:moveTo>
                    <a:lnTo>
                      <a:pt x="27014" y="0"/>
                    </a:lnTo>
                    <a:lnTo>
                      <a:pt x="27014" y="62592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6" name="Google Shape;3486;p68"/>
              <p:cNvSpPr/>
              <p:nvPr/>
            </p:nvSpPr>
            <p:spPr>
              <a:xfrm>
                <a:off x="3668982" y="1776721"/>
                <a:ext cx="17536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13541" h="31375" extrusionOk="0">
                    <a:moveTo>
                      <a:pt x="0" y="0"/>
                    </a:moveTo>
                    <a:lnTo>
                      <a:pt x="13542" y="0"/>
                    </a:lnTo>
                    <a:lnTo>
                      <a:pt x="13542" y="31375"/>
                    </a:lnTo>
                    <a:lnTo>
                      <a:pt x="0" y="313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7" name="Google Shape;3487;p68"/>
              <p:cNvSpPr/>
              <p:nvPr/>
            </p:nvSpPr>
            <p:spPr>
              <a:xfrm>
                <a:off x="3592773" y="1801898"/>
                <a:ext cx="187221" cy="440835"/>
              </a:xfrm>
              <a:custGeom>
                <a:avLst/>
                <a:gdLst/>
                <a:ahLst/>
                <a:cxnLst/>
                <a:rect l="l" t="t" r="r" b="b"/>
                <a:pathLst>
                  <a:path w="144572" h="339757" extrusionOk="0">
                    <a:moveTo>
                      <a:pt x="41703" y="0"/>
                    </a:moveTo>
                    <a:lnTo>
                      <a:pt x="102869" y="0"/>
                    </a:lnTo>
                    <a:cubicBezTo>
                      <a:pt x="125901" y="0"/>
                      <a:pt x="144572" y="18671"/>
                      <a:pt x="144572" y="41703"/>
                    </a:cubicBezTo>
                    <a:lnTo>
                      <a:pt x="144572" y="339758"/>
                    </a:lnTo>
                    <a:lnTo>
                      <a:pt x="144572" y="339758"/>
                    </a:lnTo>
                    <a:lnTo>
                      <a:pt x="0" y="339758"/>
                    </a:lnTo>
                    <a:lnTo>
                      <a:pt x="0" y="339758"/>
                    </a:lnTo>
                    <a:lnTo>
                      <a:pt x="0" y="41703"/>
                    </a:lnTo>
                    <a:cubicBezTo>
                      <a:pt x="0" y="18671"/>
                      <a:pt x="18671" y="0"/>
                      <a:pt x="41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68"/>
              <p:cNvSpPr/>
              <p:nvPr/>
            </p:nvSpPr>
            <p:spPr>
              <a:xfrm>
                <a:off x="3592771" y="1802997"/>
                <a:ext cx="46108" cy="439734"/>
              </a:xfrm>
              <a:custGeom>
                <a:avLst/>
                <a:gdLst/>
                <a:ahLst/>
                <a:cxnLst/>
                <a:rect l="l" t="t" r="r" b="b"/>
                <a:pathLst>
                  <a:path w="35605" h="338909" extrusionOk="0">
                    <a:moveTo>
                      <a:pt x="33298" y="0"/>
                    </a:moveTo>
                    <a:cubicBezTo>
                      <a:pt x="13854" y="3900"/>
                      <a:pt x="-103" y="21025"/>
                      <a:pt x="1" y="40856"/>
                    </a:cubicBezTo>
                    <a:lnTo>
                      <a:pt x="1" y="338910"/>
                    </a:lnTo>
                    <a:lnTo>
                      <a:pt x="35605" y="338910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68"/>
              <p:cNvSpPr/>
              <p:nvPr/>
            </p:nvSpPr>
            <p:spPr>
              <a:xfrm>
                <a:off x="3646841" y="1801898"/>
                <a:ext cx="133214" cy="440835"/>
              </a:xfrm>
              <a:custGeom>
                <a:avLst/>
                <a:gdLst/>
                <a:ahLst/>
                <a:cxnLst/>
                <a:rect l="l" t="t" r="r" b="b"/>
                <a:pathLst>
                  <a:path w="102868" h="339757" extrusionOk="0">
                    <a:moveTo>
                      <a:pt x="102869" y="41703"/>
                    </a:moveTo>
                    <a:cubicBezTo>
                      <a:pt x="102869" y="18671"/>
                      <a:pt x="84197" y="0"/>
                      <a:pt x="61165" y="0"/>
                    </a:cubicBezTo>
                    <a:lnTo>
                      <a:pt x="0" y="0"/>
                    </a:lnTo>
                    <a:cubicBezTo>
                      <a:pt x="59863" y="17599"/>
                      <a:pt x="71350" y="58178"/>
                      <a:pt x="71350" y="81210"/>
                    </a:cubicBezTo>
                    <a:lnTo>
                      <a:pt x="71350" y="339758"/>
                    </a:lnTo>
                    <a:lnTo>
                      <a:pt x="102869" y="339758"/>
                    </a:ln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68"/>
              <p:cNvSpPr/>
              <p:nvPr/>
            </p:nvSpPr>
            <p:spPr>
              <a:xfrm>
                <a:off x="3023387" y="1462609"/>
                <a:ext cx="663638" cy="804197"/>
              </a:xfrm>
              <a:custGeom>
                <a:avLst/>
                <a:gdLst/>
                <a:ahLst/>
                <a:cxnLst/>
                <a:rect l="l" t="t" r="r" b="b"/>
                <a:pathLst>
                  <a:path w="511474" h="619805" extrusionOk="0">
                    <a:moveTo>
                      <a:pt x="493001" y="51609"/>
                    </a:moveTo>
                    <a:cubicBezTo>
                      <a:pt x="481867" y="32858"/>
                      <a:pt x="465613" y="17673"/>
                      <a:pt x="446148" y="7840"/>
                    </a:cubicBezTo>
                    <a:cubicBezTo>
                      <a:pt x="401921" y="-11562"/>
                      <a:pt x="350205" y="6170"/>
                      <a:pt x="327188" y="48628"/>
                    </a:cubicBezTo>
                    <a:cubicBezTo>
                      <a:pt x="325818" y="51101"/>
                      <a:pt x="324601" y="53656"/>
                      <a:pt x="323542" y="56278"/>
                    </a:cubicBezTo>
                    <a:cubicBezTo>
                      <a:pt x="306787" y="56228"/>
                      <a:pt x="290430" y="61378"/>
                      <a:pt x="276726" y="71017"/>
                    </a:cubicBezTo>
                    <a:cubicBezTo>
                      <a:pt x="253695" y="88015"/>
                      <a:pt x="241182" y="115783"/>
                      <a:pt x="243704" y="144296"/>
                    </a:cubicBezTo>
                    <a:cubicBezTo>
                      <a:pt x="233732" y="150314"/>
                      <a:pt x="225074" y="158278"/>
                      <a:pt x="218246" y="167713"/>
                    </a:cubicBezTo>
                    <a:cubicBezTo>
                      <a:pt x="204649" y="185591"/>
                      <a:pt x="199893" y="208671"/>
                      <a:pt x="205316" y="230468"/>
                    </a:cubicBezTo>
                    <a:cubicBezTo>
                      <a:pt x="190664" y="240994"/>
                      <a:pt x="179839" y="256006"/>
                      <a:pt x="174481" y="273233"/>
                    </a:cubicBezTo>
                    <a:cubicBezTo>
                      <a:pt x="172578" y="280272"/>
                      <a:pt x="171874" y="287582"/>
                      <a:pt x="172397" y="294855"/>
                    </a:cubicBezTo>
                    <a:cubicBezTo>
                      <a:pt x="162625" y="298681"/>
                      <a:pt x="153613" y="304218"/>
                      <a:pt x="145784" y="311207"/>
                    </a:cubicBezTo>
                    <a:cubicBezTo>
                      <a:pt x="128565" y="326223"/>
                      <a:pt x="119890" y="348785"/>
                      <a:pt x="122614" y="371468"/>
                    </a:cubicBezTo>
                    <a:cubicBezTo>
                      <a:pt x="110216" y="378222"/>
                      <a:pt x="99678" y="387934"/>
                      <a:pt x="91937" y="399741"/>
                    </a:cubicBezTo>
                    <a:cubicBezTo>
                      <a:pt x="80421" y="418879"/>
                      <a:pt x="78024" y="442151"/>
                      <a:pt x="85398" y="463235"/>
                    </a:cubicBezTo>
                    <a:cubicBezTo>
                      <a:pt x="85603" y="463853"/>
                      <a:pt x="85816" y="464472"/>
                      <a:pt x="86050" y="465090"/>
                    </a:cubicBezTo>
                    <a:cubicBezTo>
                      <a:pt x="73284" y="473262"/>
                      <a:pt x="64516" y="486398"/>
                      <a:pt x="61865" y="501321"/>
                    </a:cubicBezTo>
                    <a:cubicBezTo>
                      <a:pt x="60708" y="506876"/>
                      <a:pt x="60146" y="512539"/>
                      <a:pt x="60190" y="518213"/>
                    </a:cubicBezTo>
                    <a:cubicBezTo>
                      <a:pt x="42441" y="522809"/>
                      <a:pt x="26257" y="532099"/>
                      <a:pt x="13338" y="545109"/>
                    </a:cubicBezTo>
                    <a:cubicBezTo>
                      <a:pt x="-3778" y="562843"/>
                      <a:pt x="-2997" y="595668"/>
                      <a:pt x="7644" y="617156"/>
                    </a:cubicBezTo>
                    <a:cubicBezTo>
                      <a:pt x="8813" y="619514"/>
                      <a:pt x="11672" y="620478"/>
                      <a:pt x="14030" y="619309"/>
                    </a:cubicBezTo>
                    <a:cubicBezTo>
                      <a:pt x="16388" y="618140"/>
                      <a:pt x="17352" y="615281"/>
                      <a:pt x="16183" y="612923"/>
                    </a:cubicBezTo>
                    <a:cubicBezTo>
                      <a:pt x="7203" y="594794"/>
                      <a:pt x="6180" y="566243"/>
                      <a:pt x="20193" y="551722"/>
                    </a:cubicBezTo>
                    <a:cubicBezTo>
                      <a:pt x="31474" y="540345"/>
                      <a:pt x="45531" y="532112"/>
                      <a:pt x="60971" y="527835"/>
                    </a:cubicBezTo>
                    <a:cubicBezTo>
                      <a:pt x="62078" y="535477"/>
                      <a:pt x="64802" y="542794"/>
                      <a:pt x="68962" y="549299"/>
                    </a:cubicBezTo>
                    <a:cubicBezTo>
                      <a:pt x="78501" y="564516"/>
                      <a:pt x="96840" y="571743"/>
                      <a:pt x="114196" y="567126"/>
                    </a:cubicBezTo>
                    <a:cubicBezTo>
                      <a:pt x="121137" y="565274"/>
                      <a:pt x="126598" y="559918"/>
                      <a:pt x="128587" y="553016"/>
                    </a:cubicBezTo>
                    <a:cubicBezTo>
                      <a:pt x="129378" y="548743"/>
                      <a:pt x="128775" y="544329"/>
                      <a:pt x="126865" y="540425"/>
                    </a:cubicBezTo>
                    <a:cubicBezTo>
                      <a:pt x="118429" y="521180"/>
                      <a:pt x="95788" y="514934"/>
                      <a:pt x="78580" y="515497"/>
                    </a:cubicBezTo>
                    <a:cubicBezTo>
                      <a:pt x="75619" y="515592"/>
                      <a:pt x="72665" y="515856"/>
                      <a:pt x="69734" y="516287"/>
                    </a:cubicBezTo>
                    <a:cubicBezTo>
                      <a:pt x="69825" y="511898"/>
                      <a:pt x="70317" y="507527"/>
                      <a:pt x="71204" y="503227"/>
                    </a:cubicBezTo>
                    <a:cubicBezTo>
                      <a:pt x="73334" y="491339"/>
                      <a:pt x="80121" y="480792"/>
                      <a:pt x="90059" y="473928"/>
                    </a:cubicBezTo>
                    <a:cubicBezTo>
                      <a:pt x="100644" y="493391"/>
                      <a:pt x="121061" y="508441"/>
                      <a:pt x="141925" y="502832"/>
                    </a:cubicBezTo>
                    <a:cubicBezTo>
                      <a:pt x="152408" y="499991"/>
                      <a:pt x="160829" y="492184"/>
                      <a:pt x="164454" y="481946"/>
                    </a:cubicBezTo>
                    <a:cubicBezTo>
                      <a:pt x="166332" y="475477"/>
                      <a:pt x="164502" y="468499"/>
                      <a:pt x="159691" y="463783"/>
                    </a:cubicBezTo>
                    <a:cubicBezTo>
                      <a:pt x="144771" y="448310"/>
                      <a:pt x="115982" y="452724"/>
                      <a:pt x="101341" y="457775"/>
                    </a:cubicBezTo>
                    <a:cubicBezTo>
                      <a:pt x="98969" y="458593"/>
                      <a:pt x="96690" y="459495"/>
                      <a:pt x="94523" y="460481"/>
                    </a:cubicBezTo>
                    <a:lnTo>
                      <a:pt x="94439" y="460231"/>
                    </a:lnTo>
                    <a:cubicBezTo>
                      <a:pt x="87949" y="441957"/>
                      <a:pt x="89923" y="421744"/>
                      <a:pt x="99825" y="405071"/>
                    </a:cubicBezTo>
                    <a:cubicBezTo>
                      <a:pt x="105957" y="395765"/>
                      <a:pt x="114010" y="387879"/>
                      <a:pt x="123442" y="381942"/>
                    </a:cubicBezTo>
                    <a:cubicBezTo>
                      <a:pt x="124672" y="393710"/>
                      <a:pt x="129135" y="404909"/>
                      <a:pt x="136335" y="414298"/>
                    </a:cubicBezTo>
                    <a:cubicBezTo>
                      <a:pt x="145443" y="426174"/>
                      <a:pt x="160342" y="432081"/>
                      <a:pt x="175113" y="429675"/>
                    </a:cubicBezTo>
                    <a:cubicBezTo>
                      <a:pt x="190832" y="426528"/>
                      <a:pt x="201385" y="411687"/>
                      <a:pt x="199196" y="395806"/>
                    </a:cubicBezTo>
                    <a:cubicBezTo>
                      <a:pt x="197855" y="389877"/>
                      <a:pt x="194900" y="384435"/>
                      <a:pt x="190657" y="380082"/>
                    </a:cubicBezTo>
                    <a:cubicBezTo>
                      <a:pt x="176528" y="365829"/>
                      <a:pt x="155740" y="360436"/>
                      <a:pt x="136464" y="366023"/>
                    </a:cubicBezTo>
                    <a:cubicBezTo>
                      <a:pt x="134967" y="366418"/>
                      <a:pt x="133485" y="366872"/>
                      <a:pt x="132018" y="367385"/>
                    </a:cubicBezTo>
                    <a:cubicBezTo>
                      <a:pt x="130330" y="348718"/>
                      <a:pt x="137841" y="330399"/>
                      <a:pt x="152147" y="318290"/>
                    </a:cubicBezTo>
                    <a:cubicBezTo>
                      <a:pt x="158464" y="312649"/>
                      <a:pt x="165651" y="308066"/>
                      <a:pt x="173430" y="304719"/>
                    </a:cubicBezTo>
                    <a:cubicBezTo>
                      <a:pt x="176537" y="324801"/>
                      <a:pt x="185791" y="345526"/>
                      <a:pt x="199270" y="354125"/>
                    </a:cubicBezTo>
                    <a:cubicBezTo>
                      <a:pt x="208089" y="359734"/>
                      <a:pt x="222413" y="363041"/>
                      <a:pt x="240607" y="346852"/>
                    </a:cubicBezTo>
                    <a:cubicBezTo>
                      <a:pt x="250880" y="337829"/>
                      <a:pt x="254445" y="323360"/>
                      <a:pt x="249537" y="310598"/>
                    </a:cubicBezTo>
                    <a:cubicBezTo>
                      <a:pt x="242076" y="297047"/>
                      <a:pt x="227799" y="288664"/>
                      <a:pt x="212330" y="288752"/>
                    </a:cubicBezTo>
                    <a:cubicBezTo>
                      <a:pt x="202063" y="287938"/>
                      <a:pt x="191731" y="288939"/>
                      <a:pt x="181811" y="291711"/>
                    </a:cubicBezTo>
                    <a:cubicBezTo>
                      <a:pt x="181606" y="286403"/>
                      <a:pt x="182208" y="281095"/>
                      <a:pt x="183597" y="275968"/>
                    </a:cubicBezTo>
                    <a:cubicBezTo>
                      <a:pt x="188025" y="261720"/>
                      <a:pt x="196704" y="249167"/>
                      <a:pt x="208470" y="239993"/>
                    </a:cubicBezTo>
                    <a:cubicBezTo>
                      <a:pt x="208832" y="240890"/>
                      <a:pt x="209214" y="241784"/>
                      <a:pt x="209614" y="242676"/>
                    </a:cubicBezTo>
                    <a:cubicBezTo>
                      <a:pt x="215922" y="258535"/>
                      <a:pt x="229883" y="270083"/>
                      <a:pt x="246644" y="273307"/>
                    </a:cubicBezTo>
                    <a:cubicBezTo>
                      <a:pt x="256634" y="274275"/>
                      <a:pt x="266528" y="270685"/>
                      <a:pt x="273573" y="263536"/>
                    </a:cubicBezTo>
                    <a:cubicBezTo>
                      <a:pt x="279451" y="258012"/>
                      <a:pt x="282413" y="250061"/>
                      <a:pt x="281582" y="242039"/>
                    </a:cubicBezTo>
                    <a:cubicBezTo>
                      <a:pt x="279756" y="230781"/>
                      <a:pt x="271759" y="221505"/>
                      <a:pt x="260894" y="218040"/>
                    </a:cubicBezTo>
                    <a:cubicBezTo>
                      <a:pt x="250948" y="214915"/>
                      <a:pt x="240274" y="214979"/>
                      <a:pt x="230365" y="218222"/>
                    </a:cubicBezTo>
                    <a:cubicBezTo>
                      <a:pt x="224619" y="219855"/>
                      <a:pt x="219079" y="222143"/>
                      <a:pt x="213855" y="225040"/>
                    </a:cubicBezTo>
                    <a:cubicBezTo>
                      <a:pt x="210353" y="206858"/>
                      <a:pt x="214753" y="188045"/>
                      <a:pt x="225956" y="173303"/>
                    </a:cubicBezTo>
                    <a:cubicBezTo>
                      <a:pt x="231289" y="165934"/>
                      <a:pt x="237880" y="159562"/>
                      <a:pt x="245426" y="154482"/>
                    </a:cubicBezTo>
                    <a:cubicBezTo>
                      <a:pt x="248147" y="167077"/>
                      <a:pt x="254995" y="178404"/>
                      <a:pt x="264884" y="186666"/>
                    </a:cubicBezTo>
                    <a:cubicBezTo>
                      <a:pt x="277132" y="196812"/>
                      <a:pt x="294139" y="198965"/>
                      <a:pt x="308529" y="192191"/>
                    </a:cubicBezTo>
                    <a:cubicBezTo>
                      <a:pt x="323449" y="184430"/>
                      <a:pt x="329836" y="166458"/>
                      <a:pt x="323160" y="151021"/>
                    </a:cubicBezTo>
                    <a:cubicBezTo>
                      <a:pt x="317148" y="140462"/>
                      <a:pt x="306212" y="133652"/>
                      <a:pt x="294083" y="132915"/>
                    </a:cubicBezTo>
                    <a:cubicBezTo>
                      <a:pt x="280022" y="131434"/>
                      <a:pt x="265819" y="133706"/>
                      <a:pt x="252923" y="139501"/>
                    </a:cubicBezTo>
                    <a:cubicBezTo>
                      <a:pt x="252098" y="115654"/>
                      <a:pt x="263076" y="92932"/>
                      <a:pt x="282269" y="78756"/>
                    </a:cubicBezTo>
                    <a:cubicBezTo>
                      <a:pt x="293507" y="70839"/>
                      <a:pt x="306800" y="66351"/>
                      <a:pt x="320537" y="65835"/>
                    </a:cubicBezTo>
                    <a:cubicBezTo>
                      <a:pt x="319005" y="72310"/>
                      <a:pt x="318696" y="79014"/>
                      <a:pt x="319625" y="85602"/>
                    </a:cubicBezTo>
                    <a:cubicBezTo>
                      <a:pt x="321428" y="98978"/>
                      <a:pt x="329441" y="110718"/>
                      <a:pt x="341242" y="117270"/>
                    </a:cubicBezTo>
                    <a:cubicBezTo>
                      <a:pt x="352499" y="122995"/>
                      <a:pt x="366057" y="121656"/>
                      <a:pt x="375975" y="113838"/>
                    </a:cubicBezTo>
                    <a:cubicBezTo>
                      <a:pt x="383429" y="107449"/>
                      <a:pt x="385997" y="97029"/>
                      <a:pt x="382366" y="87909"/>
                    </a:cubicBezTo>
                    <a:cubicBezTo>
                      <a:pt x="378297" y="77700"/>
                      <a:pt x="370404" y="69482"/>
                      <a:pt x="360368" y="65003"/>
                    </a:cubicBezTo>
                    <a:cubicBezTo>
                      <a:pt x="352028" y="60714"/>
                      <a:pt x="342985" y="57959"/>
                      <a:pt x="333671" y="56869"/>
                    </a:cubicBezTo>
                    <a:cubicBezTo>
                      <a:pt x="334239" y="55651"/>
                      <a:pt x="334856" y="54444"/>
                      <a:pt x="335523" y="53250"/>
                    </a:cubicBezTo>
                    <a:cubicBezTo>
                      <a:pt x="356119" y="15147"/>
                      <a:pt x="402468" y="-829"/>
                      <a:pt x="442167" y="16490"/>
                    </a:cubicBezTo>
                    <a:cubicBezTo>
                      <a:pt x="459951" y="25557"/>
                      <a:pt x="474787" y="39495"/>
                      <a:pt x="484946" y="56678"/>
                    </a:cubicBezTo>
                    <a:cubicBezTo>
                      <a:pt x="495641" y="73564"/>
                      <a:pt x="501520" y="93050"/>
                      <a:pt x="501949" y="113033"/>
                    </a:cubicBezTo>
                    <a:cubicBezTo>
                      <a:pt x="501936" y="115603"/>
                      <a:pt x="504009" y="117697"/>
                      <a:pt x="506579" y="117711"/>
                    </a:cubicBezTo>
                    <a:cubicBezTo>
                      <a:pt x="506651" y="117711"/>
                      <a:pt x="506723" y="117710"/>
                      <a:pt x="506795" y="117707"/>
                    </a:cubicBezTo>
                    <a:cubicBezTo>
                      <a:pt x="509427" y="117659"/>
                      <a:pt x="511521" y="115487"/>
                      <a:pt x="511474" y="112856"/>
                    </a:cubicBezTo>
                    <a:cubicBezTo>
                      <a:pt x="511010" y="91139"/>
                      <a:pt x="504623" y="69961"/>
                      <a:pt x="493001" y="51609"/>
                    </a:cubicBezTo>
                    <a:close/>
                    <a:moveTo>
                      <a:pt x="78877" y="525012"/>
                    </a:moveTo>
                    <a:cubicBezTo>
                      <a:pt x="94160" y="524631"/>
                      <a:pt x="112029" y="530305"/>
                      <a:pt x="118140" y="544254"/>
                    </a:cubicBezTo>
                    <a:cubicBezTo>
                      <a:pt x="119213" y="546313"/>
                      <a:pt x="119613" y="548657"/>
                      <a:pt x="119284" y="550955"/>
                    </a:cubicBezTo>
                    <a:cubicBezTo>
                      <a:pt x="117914" y="554516"/>
                      <a:pt x="114888" y="557181"/>
                      <a:pt x="111182" y="558090"/>
                    </a:cubicBezTo>
                    <a:cubicBezTo>
                      <a:pt x="97937" y="561404"/>
                      <a:pt x="84072" y="555736"/>
                      <a:pt x="76943" y="544091"/>
                    </a:cubicBezTo>
                    <a:cubicBezTo>
                      <a:pt x="73411" y="538563"/>
                      <a:pt x="71140" y="532326"/>
                      <a:pt x="70292" y="525822"/>
                    </a:cubicBezTo>
                    <a:cubicBezTo>
                      <a:pt x="73136" y="525382"/>
                      <a:pt x="76002" y="525112"/>
                      <a:pt x="78877" y="525012"/>
                    </a:cubicBezTo>
                    <a:close/>
                    <a:moveTo>
                      <a:pt x="104448" y="466779"/>
                    </a:moveTo>
                    <a:cubicBezTo>
                      <a:pt x="120679" y="461179"/>
                      <a:pt x="142743" y="459932"/>
                      <a:pt x="152826" y="470393"/>
                    </a:cubicBezTo>
                    <a:cubicBezTo>
                      <a:pt x="155303" y="472674"/>
                      <a:pt x="156254" y="476172"/>
                      <a:pt x="155272" y="479392"/>
                    </a:cubicBezTo>
                    <a:cubicBezTo>
                      <a:pt x="152522" y="486350"/>
                      <a:pt x="146675" y="491619"/>
                      <a:pt x="139470" y="493633"/>
                    </a:cubicBezTo>
                    <a:cubicBezTo>
                      <a:pt x="121786" y="498340"/>
                      <a:pt x="106345" y="483871"/>
                      <a:pt x="98383" y="469207"/>
                    </a:cubicBezTo>
                    <a:cubicBezTo>
                      <a:pt x="100363" y="468296"/>
                      <a:pt x="102387" y="467485"/>
                      <a:pt x="104448" y="466779"/>
                    </a:cubicBezTo>
                    <a:close/>
                    <a:moveTo>
                      <a:pt x="138920" y="375222"/>
                    </a:moveTo>
                    <a:cubicBezTo>
                      <a:pt x="154780" y="370660"/>
                      <a:pt x="171869" y="374983"/>
                      <a:pt x="183652" y="386538"/>
                    </a:cubicBezTo>
                    <a:cubicBezTo>
                      <a:pt x="186703" y="389614"/>
                      <a:pt x="188850" y="393471"/>
                      <a:pt x="189857" y="397686"/>
                    </a:cubicBezTo>
                    <a:cubicBezTo>
                      <a:pt x="191014" y="408421"/>
                      <a:pt x="183772" y="418259"/>
                      <a:pt x="173178" y="420345"/>
                    </a:cubicBezTo>
                    <a:cubicBezTo>
                      <a:pt x="161900" y="421958"/>
                      <a:pt x="150631" y="417347"/>
                      <a:pt x="143719" y="408290"/>
                    </a:cubicBezTo>
                    <a:cubicBezTo>
                      <a:pt x="137011" y="399315"/>
                      <a:pt x="133111" y="388555"/>
                      <a:pt x="132511" y="377366"/>
                    </a:cubicBezTo>
                    <a:cubicBezTo>
                      <a:pt x="134602" y="376521"/>
                      <a:pt x="136742" y="375805"/>
                      <a:pt x="138920" y="375222"/>
                    </a:cubicBezTo>
                    <a:close/>
                    <a:moveTo>
                      <a:pt x="211548" y="298249"/>
                    </a:moveTo>
                    <a:cubicBezTo>
                      <a:pt x="216962" y="298691"/>
                      <a:pt x="235054" y="301161"/>
                      <a:pt x="240794" y="314389"/>
                    </a:cubicBezTo>
                    <a:cubicBezTo>
                      <a:pt x="244045" y="323373"/>
                      <a:pt x="241461" y="333431"/>
                      <a:pt x="234282" y="339736"/>
                    </a:cubicBezTo>
                    <a:cubicBezTo>
                      <a:pt x="223231" y="349544"/>
                      <a:pt x="213195" y="351697"/>
                      <a:pt x="204396" y="346094"/>
                    </a:cubicBezTo>
                    <a:cubicBezTo>
                      <a:pt x="192964" y="338800"/>
                      <a:pt x="185001" y="319458"/>
                      <a:pt x="182573" y="301384"/>
                    </a:cubicBezTo>
                    <a:cubicBezTo>
                      <a:pt x="191955" y="298558"/>
                      <a:pt x="201779" y="297495"/>
                      <a:pt x="211548" y="298249"/>
                    </a:cubicBezTo>
                    <a:close/>
                    <a:moveTo>
                      <a:pt x="232952" y="227384"/>
                    </a:moveTo>
                    <a:cubicBezTo>
                      <a:pt x="240977" y="224711"/>
                      <a:pt x="249633" y="224586"/>
                      <a:pt x="257732" y="227026"/>
                    </a:cubicBezTo>
                    <a:cubicBezTo>
                      <a:pt x="265143" y="229343"/>
                      <a:pt x="270678" y="235551"/>
                      <a:pt x="272131" y="243179"/>
                    </a:cubicBezTo>
                    <a:cubicBezTo>
                      <a:pt x="272580" y="248301"/>
                      <a:pt x="270620" y="253341"/>
                      <a:pt x="266828" y="256815"/>
                    </a:cubicBezTo>
                    <a:cubicBezTo>
                      <a:pt x="261807" y="261848"/>
                      <a:pt x="254828" y="264420"/>
                      <a:pt x="247741" y="263847"/>
                    </a:cubicBezTo>
                    <a:cubicBezTo>
                      <a:pt x="234317" y="261001"/>
                      <a:pt x="223241" y="251563"/>
                      <a:pt x="218301" y="238760"/>
                    </a:cubicBezTo>
                    <a:cubicBezTo>
                      <a:pt x="217659" y="237337"/>
                      <a:pt x="217074" y="235900"/>
                      <a:pt x="216534" y="234459"/>
                    </a:cubicBezTo>
                    <a:cubicBezTo>
                      <a:pt x="221679" y="231404"/>
                      <a:pt x="227198" y="229026"/>
                      <a:pt x="232952" y="227384"/>
                    </a:cubicBezTo>
                    <a:close/>
                    <a:moveTo>
                      <a:pt x="293060" y="142384"/>
                    </a:moveTo>
                    <a:cubicBezTo>
                      <a:pt x="301932" y="142923"/>
                      <a:pt x="309988" y="147742"/>
                      <a:pt x="314658" y="155305"/>
                    </a:cubicBezTo>
                    <a:cubicBezTo>
                      <a:pt x="318984" y="166084"/>
                      <a:pt x="314425" y="178387"/>
                      <a:pt x="304119" y="183745"/>
                    </a:cubicBezTo>
                    <a:cubicBezTo>
                      <a:pt x="293058" y="188700"/>
                      <a:pt x="280142" y="186940"/>
                      <a:pt x="270810" y="179206"/>
                    </a:cubicBezTo>
                    <a:cubicBezTo>
                      <a:pt x="261878" y="171594"/>
                      <a:pt x="255947" y="161053"/>
                      <a:pt x="254076" y="149468"/>
                    </a:cubicBezTo>
                    <a:cubicBezTo>
                      <a:pt x="266137" y="143460"/>
                      <a:pt x="279656" y="141003"/>
                      <a:pt x="293060" y="142384"/>
                    </a:cubicBezTo>
                    <a:close/>
                    <a:moveTo>
                      <a:pt x="355977" y="73458"/>
                    </a:moveTo>
                    <a:cubicBezTo>
                      <a:pt x="363744" y="76913"/>
                      <a:pt x="369939" y="83147"/>
                      <a:pt x="373344" y="90937"/>
                    </a:cubicBezTo>
                    <a:cubicBezTo>
                      <a:pt x="375749" y="96376"/>
                      <a:pt x="374297" y="102750"/>
                      <a:pt x="369772" y="106610"/>
                    </a:cubicBezTo>
                    <a:cubicBezTo>
                      <a:pt x="362804" y="111917"/>
                      <a:pt x="353416" y="112770"/>
                      <a:pt x="345606" y="108806"/>
                    </a:cubicBezTo>
                    <a:cubicBezTo>
                      <a:pt x="336515" y="103673"/>
                      <a:pt x="330376" y="94555"/>
                      <a:pt x="329039" y="84202"/>
                    </a:cubicBezTo>
                    <a:cubicBezTo>
                      <a:pt x="328210" y="78134"/>
                      <a:pt x="328634" y="71961"/>
                      <a:pt x="330286" y="66064"/>
                    </a:cubicBezTo>
                    <a:cubicBezTo>
                      <a:pt x="339249" y="66834"/>
                      <a:pt x="347976" y="69346"/>
                      <a:pt x="355977" y="734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68"/>
              <p:cNvSpPr/>
              <p:nvPr/>
            </p:nvSpPr>
            <p:spPr>
              <a:xfrm>
                <a:off x="3648900" y="1592205"/>
                <a:ext cx="62234" cy="194205"/>
              </a:xfrm>
              <a:custGeom>
                <a:avLst/>
                <a:gdLst/>
                <a:ahLst/>
                <a:cxnLst/>
                <a:rect l="l" t="t" r="r" b="b"/>
                <a:pathLst>
                  <a:path w="48057" h="149676" extrusionOk="0">
                    <a:moveTo>
                      <a:pt x="28142" y="0"/>
                    </a:moveTo>
                    <a:lnTo>
                      <a:pt x="19933" y="0"/>
                    </a:lnTo>
                    <a:cubicBezTo>
                      <a:pt x="13939" y="0"/>
                      <a:pt x="8833" y="4353"/>
                      <a:pt x="7884" y="10271"/>
                    </a:cubicBezTo>
                    <a:lnTo>
                      <a:pt x="154" y="58481"/>
                    </a:lnTo>
                    <a:cubicBezTo>
                      <a:pt x="51" y="59119"/>
                      <a:pt x="0" y="59765"/>
                      <a:pt x="0" y="60412"/>
                    </a:cubicBezTo>
                    <a:lnTo>
                      <a:pt x="0" y="137475"/>
                    </a:lnTo>
                    <a:cubicBezTo>
                      <a:pt x="0" y="144214"/>
                      <a:pt x="5464" y="149677"/>
                      <a:pt x="12202" y="149677"/>
                    </a:cubicBezTo>
                    <a:lnTo>
                      <a:pt x="35855" y="149677"/>
                    </a:lnTo>
                    <a:cubicBezTo>
                      <a:pt x="42594" y="149677"/>
                      <a:pt x="48057" y="144214"/>
                      <a:pt x="48058" y="137475"/>
                    </a:cubicBezTo>
                    <a:lnTo>
                      <a:pt x="48057" y="59810"/>
                    </a:lnTo>
                    <a:cubicBezTo>
                      <a:pt x="48057" y="59157"/>
                      <a:pt x="48004" y="58504"/>
                      <a:pt x="47900" y="57859"/>
                    </a:cubicBezTo>
                    <a:lnTo>
                      <a:pt x="40187" y="10251"/>
                    </a:lnTo>
                    <a:cubicBezTo>
                      <a:pt x="39230" y="4342"/>
                      <a:pt x="34127" y="0"/>
                      <a:pt x="281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68"/>
              <p:cNvSpPr/>
              <p:nvPr/>
            </p:nvSpPr>
            <p:spPr>
              <a:xfrm rot="-5400000">
                <a:off x="3871159" y="2579700"/>
                <a:ext cx="158126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121870" h="87530" extrusionOk="0">
                    <a:moveTo>
                      <a:pt x="14993" y="0"/>
                    </a:moveTo>
                    <a:lnTo>
                      <a:pt x="106876" y="0"/>
                    </a:lnTo>
                    <a:cubicBezTo>
                      <a:pt x="115157" y="0"/>
                      <a:pt x="121870" y="6713"/>
                      <a:pt x="121870" y="14994"/>
                    </a:cubicBezTo>
                    <a:lnTo>
                      <a:pt x="121870" y="72536"/>
                    </a:lnTo>
                    <a:cubicBezTo>
                      <a:pt x="121870" y="80818"/>
                      <a:pt x="115157" y="87531"/>
                      <a:pt x="106875" y="87531"/>
                    </a:cubicBezTo>
                    <a:lnTo>
                      <a:pt x="14994" y="87531"/>
                    </a:lnTo>
                    <a:cubicBezTo>
                      <a:pt x="6713" y="87531"/>
                      <a:pt x="0" y="80818"/>
                      <a:pt x="0" y="72537"/>
                    </a:cubicBezTo>
                    <a:lnTo>
                      <a:pt x="0" y="14994"/>
                    </a:lnTo>
                    <a:cubicBezTo>
                      <a:pt x="0" y="6713"/>
                      <a:pt x="6713" y="0"/>
                      <a:pt x="14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68"/>
              <p:cNvSpPr/>
              <p:nvPr/>
            </p:nvSpPr>
            <p:spPr>
              <a:xfrm>
                <a:off x="3943500" y="2471564"/>
                <a:ext cx="116902" cy="329863"/>
              </a:xfrm>
              <a:custGeom>
                <a:avLst/>
                <a:gdLst/>
                <a:ahLst/>
                <a:cxnLst/>
                <a:rect l="l" t="t" r="r" b="b"/>
                <a:pathLst>
                  <a:path w="90272" h="254230" extrusionOk="0">
                    <a:moveTo>
                      <a:pt x="90272" y="31387"/>
                    </a:moveTo>
                    <a:lnTo>
                      <a:pt x="90197" y="222989"/>
                    </a:lnTo>
                    <a:cubicBezTo>
                      <a:pt x="90190" y="240257"/>
                      <a:pt x="83268" y="254245"/>
                      <a:pt x="74734" y="254231"/>
                    </a:cubicBezTo>
                    <a:lnTo>
                      <a:pt x="15439" y="254136"/>
                    </a:lnTo>
                    <a:cubicBezTo>
                      <a:pt x="6906" y="254122"/>
                      <a:pt x="-7" y="240112"/>
                      <a:pt x="0" y="222844"/>
                    </a:cubicBezTo>
                    <a:lnTo>
                      <a:pt x="75" y="31242"/>
                    </a:lnTo>
                    <a:cubicBezTo>
                      <a:pt x="82" y="13974"/>
                      <a:pt x="7006" y="-13"/>
                      <a:pt x="15538" y="0"/>
                    </a:cubicBezTo>
                    <a:lnTo>
                      <a:pt x="74834" y="95"/>
                    </a:lnTo>
                    <a:cubicBezTo>
                      <a:pt x="83367" y="109"/>
                      <a:pt x="90279" y="14119"/>
                      <a:pt x="90272" y="313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94" name="Google Shape;3494;p68"/>
              <p:cNvGrpSpPr/>
              <p:nvPr/>
            </p:nvGrpSpPr>
            <p:grpSpPr>
              <a:xfrm>
                <a:off x="3948358" y="2487056"/>
                <a:ext cx="106023" cy="295419"/>
                <a:chOff x="6859936" y="2508695"/>
                <a:chExt cx="81776" cy="227841"/>
              </a:xfrm>
            </p:grpSpPr>
            <p:sp>
              <p:nvSpPr>
                <p:cNvPr id="3495" name="Google Shape;3495;p68"/>
                <p:cNvSpPr/>
                <p:nvPr/>
              </p:nvSpPr>
              <p:spPr>
                <a:xfrm>
                  <a:off x="6861341" y="2508695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8"/>
                      </a:moveTo>
                      <a:lnTo>
                        <a:pt x="80371" y="8038"/>
                      </a:lnTo>
                      <a:cubicBezTo>
                        <a:pt x="80388" y="12511"/>
                        <a:pt x="78610" y="16166"/>
                        <a:pt x="76399" y="16200"/>
                      </a:cubicBezTo>
                      <a:lnTo>
                        <a:pt x="4034" y="17341"/>
                      </a:lnTo>
                      <a:cubicBezTo>
                        <a:pt x="1823" y="17376"/>
                        <a:pt x="17" y="13777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0" y="1176"/>
                        <a:pt x="3971" y="1140"/>
                      </a:cubicBezTo>
                      <a:lnTo>
                        <a:pt x="76337" y="0"/>
                      </a:lnTo>
                      <a:cubicBezTo>
                        <a:pt x="78547" y="-35"/>
                        <a:pt x="80353" y="3564"/>
                        <a:pt x="80371" y="803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6" name="Google Shape;3496;p68"/>
                <p:cNvSpPr/>
                <p:nvPr/>
              </p:nvSpPr>
              <p:spPr>
                <a:xfrm>
                  <a:off x="6861164" y="2535187"/>
                  <a:ext cx="80371" cy="1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0" extrusionOk="0">
                      <a:moveTo>
                        <a:pt x="80371" y="8036"/>
                      </a:moveTo>
                      <a:lnTo>
                        <a:pt x="80371" y="8037"/>
                      </a:lnTo>
                      <a:cubicBezTo>
                        <a:pt x="80389" y="12510"/>
                        <a:pt x="78610" y="16165"/>
                        <a:pt x="76399" y="16200"/>
                      </a:cubicBezTo>
                      <a:lnTo>
                        <a:pt x="4034" y="17340"/>
                      </a:lnTo>
                      <a:cubicBezTo>
                        <a:pt x="1823" y="17376"/>
                        <a:pt x="17" y="13777"/>
                        <a:pt x="0" y="9303"/>
                      </a:cubicBezTo>
                      <a:lnTo>
                        <a:pt x="0" y="9303"/>
                      </a:lnTo>
                      <a:cubicBezTo>
                        <a:pt x="-17" y="4829"/>
                        <a:pt x="1761" y="1175"/>
                        <a:pt x="3972" y="1140"/>
                      </a:cubicBezTo>
                      <a:lnTo>
                        <a:pt x="76337" y="0"/>
                      </a:lnTo>
                      <a:cubicBezTo>
                        <a:pt x="78548" y="-35"/>
                        <a:pt x="80354" y="3564"/>
                        <a:pt x="80371" y="803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7" name="Google Shape;3497;p68"/>
                <p:cNvSpPr/>
                <p:nvPr/>
              </p:nvSpPr>
              <p:spPr>
                <a:xfrm>
                  <a:off x="6861129" y="2560932"/>
                  <a:ext cx="80371" cy="1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0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8" y="12510"/>
                        <a:pt x="78610" y="16166"/>
                        <a:pt x="76400" y="16200"/>
                      </a:cubicBezTo>
                      <a:lnTo>
                        <a:pt x="4034" y="17340"/>
                      </a:lnTo>
                      <a:cubicBezTo>
                        <a:pt x="1823" y="17376"/>
                        <a:pt x="17" y="13777"/>
                        <a:pt x="0" y="9303"/>
                      </a:cubicBezTo>
                      <a:lnTo>
                        <a:pt x="0" y="9303"/>
                      </a:lnTo>
                      <a:cubicBezTo>
                        <a:pt x="-17" y="4830"/>
                        <a:pt x="1761" y="1176"/>
                        <a:pt x="3972" y="1140"/>
                      </a:cubicBezTo>
                      <a:lnTo>
                        <a:pt x="76337" y="0"/>
                      </a:lnTo>
                      <a:cubicBezTo>
                        <a:pt x="78548" y="-35"/>
                        <a:pt x="80354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8" name="Google Shape;3498;p68"/>
                <p:cNvSpPr/>
                <p:nvPr/>
              </p:nvSpPr>
              <p:spPr>
                <a:xfrm>
                  <a:off x="6860659" y="2586918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9" y="12511"/>
                        <a:pt x="78610" y="16166"/>
                        <a:pt x="76399" y="16200"/>
                      </a:cubicBezTo>
                      <a:lnTo>
                        <a:pt x="4034" y="17341"/>
                      </a:lnTo>
                      <a:cubicBezTo>
                        <a:pt x="1823" y="17376"/>
                        <a:pt x="18" y="13777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1" y="1176"/>
                        <a:pt x="3972" y="1140"/>
                      </a:cubicBezTo>
                      <a:lnTo>
                        <a:pt x="76337" y="0"/>
                      </a:lnTo>
                      <a:cubicBezTo>
                        <a:pt x="78548" y="-35"/>
                        <a:pt x="80354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9" name="Google Shape;3499;p68"/>
                <p:cNvSpPr/>
                <p:nvPr/>
              </p:nvSpPr>
              <p:spPr>
                <a:xfrm>
                  <a:off x="6860949" y="2613755"/>
                  <a:ext cx="80370" cy="1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0" h="17340" extrusionOk="0">
                      <a:moveTo>
                        <a:pt x="80370" y="8037"/>
                      </a:moveTo>
                      <a:lnTo>
                        <a:pt x="80370" y="8037"/>
                      </a:lnTo>
                      <a:cubicBezTo>
                        <a:pt x="80388" y="12510"/>
                        <a:pt x="78610" y="16165"/>
                        <a:pt x="76399" y="16200"/>
                      </a:cubicBezTo>
                      <a:lnTo>
                        <a:pt x="4034" y="17340"/>
                      </a:lnTo>
                      <a:cubicBezTo>
                        <a:pt x="1823" y="17376"/>
                        <a:pt x="17" y="13777"/>
                        <a:pt x="0" y="9303"/>
                      </a:cubicBezTo>
                      <a:lnTo>
                        <a:pt x="0" y="9303"/>
                      </a:lnTo>
                      <a:cubicBezTo>
                        <a:pt x="-18" y="4830"/>
                        <a:pt x="1760" y="1175"/>
                        <a:pt x="3971" y="1140"/>
                      </a:cubicBezTo>
                      <a:lnTo>
                        <a:pt x="76336" y="0"/>
                      </a:lnTo>
                      <a:cubicBezTo>
                        <a:pt x="78547" y="-35"/>
                        <a:pt x="80353" y="3564"/>
                        <a:pt x="80370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0" name="Google Shape;3500;p68"/>
                <p:cNvSpPr/>
                <p:nvPr/>
              </p:nvSpPr>
              <p:spPr>
                <a:xfrm>
                  <a:off x="6861084" y="2640012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8" y="12511"/>
                        <a:pt x="78610" y="16166"/>
                        <a:pt x="76399" y="16201"/>
                      </a:cubicBezTo>
                      <a:lnTo>
                        <a:pt x="4034" y="17341"/>
                      </a:lnTo>
                      <a:cubicBezTo>
                        <a:pt x="1823" y="17377"/>
                        <a:pt x="17" y="13778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0" y="1176"/>
                        <a:pt x="3971" y="1141"/>
                      </a:cubicBezTo>
                      <a:lnTo>
                        <a:pt x="76336" y="0"/>
                      </a:lnTo>
                      <a:cubicBezTo>
                        <a:pt x="78547" y="-34"/>
                        <a:pt x="80353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1" name="Google Shape;3501;p68"/>
                <p:cNvSpPr/>
                <p:nvPr/>
              </p:nvSpPr>
              <p:spPr>
                <a:xfrm>
                  <a:off x="6860739" y="2666328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8" y="12511"/>
                        <a:pt x="78611" y="16166"/>
                        <a:pt x="76400" y="16201"/>
                      </a:cubicBezTo>
                      <a:lnTo>
                        <a:pt x="4035" y="17341"/>
                      </a:lnTo>
                      <a:cubicBezTo>
                        <a:pt x="1824" y="17377"/>
                        <a:pt x="18" y="13778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1" y="1176"/>
                        <a:pt x="3972" y="1141"/>
                      </a:cubicBezTo>
                      <a:lnTo>
                        <a:pt x="76337" y="0"/>
                      </a:lnTo>
                      <a:cubicBezTo>
                        <a:pt x="78548" y="-34"/>
                        <a:pt x="80354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2" name="Google Shape;3502;p68"/>
                <p:cNvSpPr/>
                <p:nvPr/>
              </p:nvSpPr>
              <p:spPr>
                <a:xfrm>
                  <a:off x="6859936" y="2693488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9" y="12511"/>
                        <a:pt x="78610" y="16166"/>
                        <a:pt x="76399" y="16200"/>
                      </a:cubicBezTo>
                      <a:lnTo>
                        <a:pt x="4034" y="17341"/>
                      </a:lnTo>
                      <a:cubicBezTo>
                        <a:pt x="1823" y="17376"/>
                        <a:pt x="17" y="13777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1" y="1176"/>
                        <a:pt x="3972" y="1140"/>
                      </a:cubicBezTo>
                      <a:lnTo>
                        <a:pt x="76337" y="0"/>
                      </a:lnTo>
                      <a:cubicBezTo>
                        <a:pt x="78548" y="-35"/>
                        <a:pt x="80354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3" name="Google Shape;3503;p68"/>
                <p:cNvSpPr/>
                <p:nvPr/>
              </p:nvSpPr>
              <p:spPr>
                <a:xfrm>
                  <a:off x="6860035" y="2719195"/>
                  <a:ext cx="80371" cy="1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71" h="17341" extrusionOk="0">
                      <a:moveTo>
                        <a:pt x="80371" y="8037"/>
                      </a:moveTo>
                      <a:lnTo>
                        <a:pt x="80371" y="8037"/>
                      </a:lnTo>
                      <a:cubicBezTo>
                        <a:pt x="80388" y="12511"/>
                        <a:pt x="78610" y="16166"/>
                        <a:pt x="76399" y="16200"/>
                      </a:cubicBezTo>
                      <a:lnTo>
                        <a:pt x="4034" y="17341"/>
                      </a:lnTo>
                      <a:cubicBezTo>
                        <a:pt x="1823" y="17376"/>
                        <a:pt x="17" y="13777"/>
                        <a:pt x="0" y="9304"/>
                      </a:cubicBezTo>
                      <a:lnTo>
                        <a:pt x="0" y="9304"/>
                      </a:lnTo>
                      <a:cubicBezTo>
                        <a:pt x="-17" y="4830"/>
                        <a:pt x="1760" y="1176"/>
                        <a:pt x="3971" y="1140"/>
                      </a:cubicBezTo>
                      <a:lnTo>
                        <a:pt x="76337" y="0"/>
                      </a:lnTo>
                      <a:cubicBezTo>
                        <a:pt x="78547" y="-35"/>
                        <a:pt x="80354" y="3564"/>
                        <a:pt x="80371" y="80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04" name="Google Shape;3504;p68"/>
              <p:cNvSpPr/>
              <p:nvPr/>
            </p:nvSpPr>
            <p:spPr>
              <a:xfrm>
                <a:off x="3586333" y="2934962"/>
                <a:ext cx="187221" cy="440835"/>
              </a:xfrm>
              <a:custGeom>
                <a:avLst/>
                <a:gdLst/>
                <a:ahLst/>
                <a:cxnLst/>
                <a:rect l="l" t="t" r="r" b="b"/>
                <a:pathLst>
                  <a:path w="144572" h="339757" extrusionOk="0">
                    <a:moveTo>
                      <a:pt x="0" y="0"/>
                    </a:moveTo>
                    <a:lnTo>
                      <a:pt x="144572" y="0"/>
                    </a:lnTo>
                    <a:lnTo>
                      <a:pt x="144572" y="339758"/>
                    </a:lnTo>
                    <a:lnTo>
                      <a:pt x="0" y="33975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5" name="Google Shape;3505;p68"/>
              <p:cNvSpPr/>
              <p:nvPr/>
            </p:nvSpPr>
            <p:spPr>
              <a:xfrm>
                <a:off x="3738048" y="2934962"/>
                <a:ext cx="35682" cy="440835"/>
              </a:xfrm>
              <a:custGeom>
                <a:avLst/>
                <a:gdLst/>
                <a:ahLst/>
                <a:cxnLst/>
                <a:rect l="l" t="t" r="r" b="b"/>
                <a:pathLst>
                  <a:path w="27554" h="339757" extrusionOk="0">
                    <a:moveTo>
                      <a:pt x="0" y="0"/>
                    </a:moveTo>
                    <a:lnTo>
                      <a:pt x="27555" y="0"/>
                    </a:lnTo>
                    <a:lnTo>
                      <a:pt x="27555" y="339758"/>
                    </a:lnTo>
                    <a:lnTo>
                      <a:pt x="0" y="339758"/>
                    </a:ln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6" name="Google Shape;3506;p68"/>
              <p:cNvSpPr/>
              <p:nvPr/>
            </p:nvSpPr>
            <p:spPr>
              <a:xfrm>
                <a:off x="3586331" y="2934963"/>
                <a:ext cx="187218" cy="440833"/>
              </a:xfrm>
              <a:custGeom>
                <a:avLst/>
                <a:gdLst/>
                <a:ahLst/>
                <a:cxnLst/>
                <a:rect l="l" t="t" r="r" b="b"/>
                <a:pathLst>
                  <a:path w="144570" h="339756" extrusionOk="0">
                    <a:moveTo>
                      <a:pt x="144571" y="53969"/>
                    </a:moveTo>
                    <a:lnTo>
                      <a:pt x="144571" y="0"/>
                    </a:lnTo>
                    <a:lnTo>
                      <a:pt x="0" y="0"/>
                    </a:lnTo>
                    <a:lnTo>
                      <a:pt x="0" y="339757"/>
                    </a:lnTo>
                    <a:lnTo>
                      <a:pt x="33281" y="339757"/>
                    </a:lnTo>
                    <a:lnTo>
                      <a:pt x="33281" y="53969"/>
                    </a:lnTo>
                    <a:lnTo>
                      <a:pt x="144571" y="5396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Google Shape;3507;p68"/>
              <p:cNvSpPr/>
              <p:nvPr/>
            </p:nvSpPr>
            <p:spPr>
              <a:xfrm>
                <a:off x="2359808" y="2149589"/>
                <a:ext cx="478381" cy="92414"/>
              </a:xfrm>
              <a:custGeom>
                <a:avLst/>
                <a:gdLst/>
                <a:ahLst/>
                <a:cxnLst/>
                <a:rect l="l" t="t" r="r" b="b"/>
                <a:pathLst>
                  <a:path w="369406" h="71225" extrusionOk="0">
                    <a:moveTo>
                      <a:pt x="0" y="0"/>
                    </a:moveTo>
                    <a:lnTo>
                      <a:pt x="369406" y="0"/>
                    </a:lnTo>
                    <a:lnTo>
                      <a:pt x="369406" y="71225"/>
                    </a:lnTo>
                    <a:lnTo>
                      <a:pt x="0" y="712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8" name="Google Shape;3508;p68"/>
              <p:cNvSpPr/>
              <p:nvPr/>
            </p:nvSpPr>
            <p:spPr>
              <a:xfrm>
                <a:off x="2733377" y="2149589"/>
                <a:ext cx="105245" cy="92414"/>
              </a:xfrm>
              <a:custGeom>
                <a:avLst/>
                <a:gdLst/>
                <a:ahLst/>
                <a:cxnLst/>
                <a:rect l="l" t="t" r="r" b="b"/>
                <a:pathLst>
                  <a:path w="81270" h="71225" extrusionOk="0">
                    <a:moveTo>
                      <a:pt x="0" y="0"/>
                    </a:moveTo>
                    <a:cubicBezTo>
                      <a:pt x="621" y="23748"/>
                      <a:pt x="1281" y="47487"/>
                      <a:pt x="1613" y="71225"/>
                    </a:cubicBezTo>
                    <a:lnTo>
                      <a:pt x="81270" y="71225"/>
                    </a:lnTo>
                    <a:lnTo>
                      <a:pt x="81270" y="0"/>
                    </a:ln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9" name="Google Shape;3509;p68"/>
              <p:cNvSpPr/>
              <p:nvPr/>
            </p:nvSpPr>
            <p:spPr>
              <a:xfrm>
                <a:off x="2359808" y="2149589"/>
                <a:ext cx="147836" cy="92414"/>
              </a:xfrm>
              <a:custGeom>
                <a:avLst/>
                <a:gdLst/>
                <a:ahLst/>
                <a:cxnLst/>
                <a:rect l="l" t="t" r="r" b="b"/>
                <a:pathLst>
                  <a:path w="114159" h="71225" extrusionOk="0">
                    <a:moveTo>
                      <a:pt x="111668" y="0"/>
                    </a:moveTo>
                    <a:lnTo>
                      <a:pt x="0" y="0"/>
                    </a:lnTo>
                    <a:lnTo>
                      <a:pt x="0" y="71225"/>
                    </a:lnTo>
                    <a:lnTo>
                      <a:pt x="114159" y="71225"/>
                    </a:lnTo>
                    <a:cubicBezTo>
                      <a:pt x="113188" y="47487"/>
                      <a:pt x="112244" y="23749"/>
                      <a:pt x="111668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68"/>
              <p:cNvSpPr/>
              <p:nvPr/>
            </p:nvSpPr>
            <p:spPr>
              <a:xfrm>
                <a:off x="2359810" y="2342397"/>
                <a:ext cx="478383" cy="166607"/>
              </a:xfrm>
              <a:custGeom>
                <a:avLst/>
                <a:gdLst/>
                <a:ahLst/>
                <a:cxnLst/>
                <a:rect l="l" t="t" r="r" b="b"/>
                <a:pathLst>
                  <a:path w="369408" h="128406" extrusionOk="0">
                    <a:moveTo>
                      <a:pt x="321755" y="128407"/>
                    </a:moveTo>
                    <a:lnTo>
                      <a:pt x="47654" y="128407"/>
                    </a:lnTo>
                    <a:lnTo>
                      <a:pt x="0" y="0"/>
                    </a:lnTo>
                    <a:lnTo>
                      <a:pt x="369408" y="0"/>
                    </a:lnTo>
                    <a:lnTo>
                      <a:pt x="321755" y="12840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1" name="Google Shape;3511;p68"/>
              <p:cNvSpPr/>
              <p:nvPr/>
            </p:nvSpPr>
            <p:spPr>
              <a:xfrm>
                <a:off x="2359808" y="2342395"/>
                <a:ext cx="478381" cy="166611"/>
              </a:xfrm>
              <a:custGeom>
                <a:avLst/>
                <a:gdLst/>
                <a:ahLst/>
                <a:cxnLst/>
                <a:rect l="l" t="t" r="r" b="b"/>
                <a:pathLst>
                  <a:path w="369406" h="128409" extrusionOk="0">
                    <a:moveTo>
                      <a:pt x="352826" y="44678"/>
                    </a:moveTo>
                    <a:lnTo>
                      <a:pt x="369406" y="0"/>
                    </a:lnTo>
                    <a:lnTo>
                      <a:pt x="0" y="0"/>
                    </a:lnTo>
                    <a:lnTo>
                      <a:pt x="47654" y="128409"/>
                    </a:lnTo>
                    <a:lnTo>
                      <a:pt x="92691" y="128409"/>
                    </a:lnTo>
                    <a:cubicBezTo>
                      <a:pt x="133474" y="47178"/>
                      <a:pt x="263050" y="34512"/>
                      <a:pt x="352826" y="4467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2" name="Google Shape;3512;p68"/>
              <p:cNvSpPr/>
              <p:nvPr/>
            </p:nvSpPr>
            <p:spPr>
              <a:xfrm>
                <a:off x="2359808" y="2342395"/>
                <a:ext cx="296546" cy="166611"/>
              </a:xfrm>
              <a:custGeom>
                <a:avLst/>
                <a:gdLst/>
                <a:ahLst/>
                <a:cxnLst/>
                <a:rect l="l" t="t" r="r" b="b"/>
                <a:pathLst>
                  <a:path w="228993" h="128409" extrusionOk="0">
                    <a:moveTo>
                      <a:pt x="228993" y="0"/>
                    </a:moveTo>
                    <a:lnTo>
                      <a:pt x="0" y="0"/>
                    </a:lnTo>
                    <a:lnTo>
                      <a:pt x="47654" y="128409"/>
                    </a:lnTo>
                    <a:lnTo>
                      <a:pt x="63671" y="128409"/>
                    </a:lnTo>
                    <a:cubicBezTo>
                      <a:pt x="83871" y="58950"/>
                      <a:pt x="154804" y="19445"/>
                      <a:pt x="228993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3" name="Google Shape;3513;p68"/>
              <p:cNvSpPr/>
              <p:nvPr/>
            </p:nvSpPr>
            <p:spPr>
              <a:xfrm>
                <a:off x="2307972" y="2209059"/>
                <a:ext cx="1555261" cy="769886"/>
              </a:xfrm>
              <a:custGeom>
                <a:avLst/>
                <a:gdLst/>
                <a:ahLst/>
                <a:cxnLst/>
                <a:rect l="l" t="t" r="r" b="b"/>
                <a:pathLst>
                  <a:path w="1200974" h="593361" extrusionOk="0">
                    <a:moveTo>
                      <a:pt x="791357" y="593362"/>
                    </a:moveTo>
                    <a:lnTo>
                      <a:pt x="1162390" y="593362"/>
                    </a:lnTo>
                    <a:cubicBezTo>
                      <a:pt x="1183700" y="593362"/>
                      <a:pt x="1200975" y="576087"/>
                      <a:pt x="1200975" y="554777"/>
                    </a:cubicBezTo>
                    <a:cubicBezTo>
                      <a:pt x="1200975" y="554776"/>
                      <a:pt x="1200975" y="554776"/>
                      <a:pt x="1200975" y="554776"/>
                    </a:cubicBezTo>
                    <a:lnTo>
                      <a:pt x="1200975" y="38586"/>
                    </a:lnTo>
                    <a:cubicBezTo>
                      <a:pt x="1200975" y="17276"/>
                      <a:pt x="1183701" y="1"/>
                      <a:pt x="1162391" y="0"/>
                    </a:cubicBezTo>
                    <a:cubicBezTo>
                      <a:pt x="1162390" y="0"/>
                      <a:pt x="1162390" y="0"/>
                      <a:pt x="1162390" y="0"/>
                    </a:cubicBezTo>
                    <a:lnTo>
                      <a:pt x="38585" y="0"/>
                    </a:lnTo>
                    <a:cubicBezTo>
                      <a:pt x="17275" y="0"/>
                      <a:pt x="0" y="17275"/>
                      <a:pt x="0" y="38585"/>
                    </a:cubicBezTo>
                    <a:cubicBezTo>
                      <a:pt x="0" y="38585"/>
                      <a:pt x="0" y="38586"/>
                      <a:pt x="0" y="38586"/>
                    </a:cubicBezTo>
                    <a:lnTo>
                      <a:pt x="0" y="81129"/>
                    </a:lnTo>
                    <a:cubicBezTo>
                      <a:pt x="0" y="102398"/>
                      <a:pt x="17210" y="119657"/>
                      <a:pt x="38479" y="119715"/>
                    </a:cubicBezTo>
                    <a:lnTo>
                      <a:pt x="379672" y="120653"/>
                    </a:lnTo>
                    <a:cubicBezTo>
                      <a:pt x="382637" y="120661"/>
                      <a:pt x="385591" y="121011"/>
                      <a:pt x="388476" y="121695"/>
                    </a:cubicBezTo>
                    <a:lnTo>
                      <a:pt x="723097" y="201119"/>
                    </a:lnTo>
                    <a:cubicBezTo>
                      <a:pt x="740491" y="205248"/>
                      <a:pt x="752771" y="220784"/>
                      <a:pt x="752771" y="238661"/>
                    </a:cubicBezTo>
                    <a:lnTo>
                      <a:pt x="752771" y="554776"/>
                    </a:lnTo>
                    <a:cubicBezTo>
                      <a:pt x="752771" y="576086"/>
                      <a:pt x="770046" y="593362"/>
                      <a:pt x="791357" y="5933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4" name="Google Shape;3514;p68"/>
              <p:cNvSpPr/>
              <p:nvPr/>
            </p:nvSpPr>
            <p:spPr>
              <a:xfrm>
                <a:off x="2307972" y="2241285"/>
                <a:ext cx="1555263" cy="737634"/>
              </a:xfrm>
              <a:custGeom>
                <a:avLst/>
                <a:gdLst/>
                <a:ahLst/>
                <a:cxnLst/>
                <a:rect l="l" t="t" r="r" b="b"/>
                <a:pathLst>
                  <a:path w="1200975" h="568504" extrusionOk="0">
                    <a:moveTo>
                      <a:pt x="823768" y="464820"/>
                    </a:moveTo>
                    <a:lnTo>
                      <a:pt x="823768" y="148704"/>
                    </a:lnTo>
                    <a:cubicBezTo>
                      <a:pt x="823767" y="130827"/>
                      <a:pt x="811487" y="115292"/>
                      <a:pt x="794094" y="111162"/>
                    </a:cubicBezTo>
                    <a:lnTo>
                      <a:pt x="400640" y="61704"/>
                    </a:lnTo>
                    <a:cubicBezTo>
                      <a:pt x="397754" y="61019"/>
                      <a:pt x="394800" y="60669"/>
                      <a:pt x="391835" y="60661"/>
                    </a:cubicBezTo>
                    <a:lnTo>
                      <a:pt x="41111" y="59723"/>
                    </a:lnTo>
                    <a:cubicBezTo>
                      <a:pt x="19842" y="59664"/>
                      <a:pt x="2632" y="42406"/>
                      <a:pt x="2632" y="21138"/>
                    </a:cubicBezTo>
                    <a:lnTo>
                      <a:pt x="2632" y="0"/>
                    </a:lnTo>
                    <a:cubicBezTo>
                      <a:pt x="920" y="4376"/>
                      <a:pt x="28" y="9030"/>
                      <a:pt x="0" y="13728"/>
                    </a:cubicBezTo>
                    <a:lnTo>
                      <a:pt x="0" y="56273"/>
                    </a:lnTo>
                    <a:cubicBezTo>
                      <a:pt x="0" y="77541"/>
                      <a:pt x="17210" y="94800"/>
                      <a:pt x="38479" y="94858"/>
                    </a:cubicBezTo>
                    <a:lnTo>
                      <a:pt x="379672" y="95797"/>
                    </a:lnTo>
                    <a:cubicBezTo>
                      <a:pt x="382638" y="95805"/>
                      <a:pt x="385592" y="96155"/>
                      <a:pt x="388477" y="96840"/>
                    </a:cubicBezTo>
                    <a:lnTo>
                      <a:pt x="723097" y="176262"/>
                    </a:lnTo>
                    <a:cubicBezTo>
                      <a:pt x="740491" y="180390"/>
                      <a:pt x="752771" y="195927"/>
                      <a:pt x="752771" y="213804"/>
                    </a:cubicBezTo>
                    <a:lnTo>
                      <a:pt x="752771" y="529920"/>
                    </a:lnTo>
                    <a:cubicBezTo>
                      <a:pt x="752771" y="551229"/>
                      <a:pt x="770046" y="568505"/>
                      <a:pt x="791356" y="568504"/>
                    </a:cubicBezTo>
                    <a:cubicBezTo>
                      <a:pt x="791357" y="568504"/>
                      <a:pt x="791357" y="568504"/>
                      <a:pt x="791357" y="568504"/>
                    </a:cubicBezTo>
                    <a:lnTo>
                      <a:pt x="1162390" y="568504"/>
                    </a:lnTo>
                    <a:cubicBezTo>
                      <a:pt x="1183700" y="568505"/>
                      <a:pt x="1200975" y="551230"/>
                      <a:pt x="1200976" y="529920"/>
                    </a:cubicBezTo>
                    <a:lnTo>
                      <a:pt x="1200976" y="503405"/>
                    </a:lnTo>
                    <a:lnTo>
                      <a:pt x="862352" y="503405"/>
                    </a:lnTo>
                    <a:cubicBezTo>
                      <a:pt x="841043" y="503405"/>
                      <a:pt x="823768" y="486131"/>
                      <a:pt x="823768" y="464821"/>
                    </a:cubicBezTo>
                    <a:cubicBezTo>
                      <a:pt x="823768" y="464821"/>
                      <a:pt x="823768" y="464820"/>
                      <a:pt x="823768" y="46482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5" name="Google Shape;3515;p68"/>
              <p:cNvSpPr/>
              <p:nvPr/>
            </p:nvSpPr>
            <p:spPr>
              <a:xfrm>
                <a:off x="2307972" y="2209059"/>
                <a:ext cx="1555263" cy="262706"/>
              </a:xfrm>
              <a:custGeom>
                <a:avLst/>
                <a:gdLst/>
                <a:ahLst/>
                <a:cxnLst/>
                <a:rect l="l" t="t" r="r" b="b"/>
                <a:pathLst>
                  <a:path w="1200975" h="202471" extrusionOk="0">
                    <a:moveTo>
                      <a:pt x="1162390" y="0"/>
                    </a:moveTo>
                    <a:lnTo>
                      <a:pt x="38585" y="0"/>
                    </a:lnTo>
                    <a:cubicBezTo>
                      <a:pt x="17275" y="0"/>
                      <a:pt x="0" y="17275"/>
                      <a:pt x="0" y="38585"/>
                    </a:cubicBezTo>
                    <a:lnTo>
                      <a:pt x="0" y="46413"/>
                    </a:lnTo>
                    <a:lnTo>
                      <a:pt x="909747" y="46413"/>
                    </a:lnTo>
                    <a:cubicBezTo>
                      <a:pt x="965425" y="46413"/>
                      <a:pt x="1022110" y="46366"/>
                      <a:pt x="1074124" y="69063"/>
                    </a:cubicBezTo>
                    <a:cubicBezTo>
                      <a:pt x="1102015" y="81235"/>
                      <a:pt x="1127319" y="98632"/>
                      <a:pt x="1148671" y="120316"/>
                    </a:cubicBezTo>
                    <a:cubicBezTo>
                      <a:pt x="1172470" y="144541"/>
                      <a:pt x="1186159" y="172450"/>
                      <a:pt x="1200976" y="202471"/>
                    </a:cubicBezTo>
                    <a:lnTo>
                      <a:pt x="1200976" y="38585"/>
                    </a:lnTo>
                    <a:cubicBezTo>
                      <a:pt x="1200975" y="17275"/>
                      <a:pt x="1183700" y="0"/>
                      <a:pt x="1162390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6" name="Google Shape;3516;p68"/>
              <p:cNvSpPr/>
              <p:nvPr/>
            </p:nvSpPr>
            <p:spPr>
              <a:xfrm rot="-4834439">
                <a:off x="3365234" y="2406221"/>
                <a:ext cx="391071" cy="391071"/>
              </a:xfrm>
              <a:custGeom>
                <a:avLst/>
                <a:gdLst/>
                <a:ahLst/>
                <a:cxnLst/>
                <a:rect l="l" t="t" r="r" b="b"/>
                <a:pathLst>
                  <a:path w="301399" h="301399" extrusionOk="0">
                    <a:moveTo>
                      <a:pt x="301399" y="150700"/>
                    </a:moveTo>
                    <a:cubicBezTo>
                      <a:pt x="301399" y="233929"/>
                      <a:pt x="233929" y="301399"/>
                      <a:pt x="150700" y="301399"/>
                    </a:cubicBezTo>
                    <a:cubicBezTo>
                      <a:pt x="67470" y="301399"/>
                      <a:pt x="0" y="233929"/>
                      <a:pt x="0" y="150700"/>
                    </a:cubicBezTo>
                    <a:cubicBezTo>
                      <a:pt x="0" y="67471"/>
                      <a:pt x="67471" y="0"/>
                      <a:pt x="150700" y="0"/>
                    </a:cubicBezTo>
                    <a:cubicBezTo>
                      <a:pt x="233929" y="0"/>
                      <a:pt x="301399" y="67470"/>
                      <a:pt x="301399" y="15070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17" name="Google Shape;3517;p68"/>
              <p:cNvGrpSpPr/>
              <p:nvPr/>
            </p:nvGrpSpPr>
            <p:grpSpPr>
              <a:xfrm>
                <a:off x="3342065" y="2315041"/>
                <a:ext cx="493165" cy="493203"/>
                <a:chOff x="6392297" y="2376029"/>
                <a:chExt cx="380382" cy="380382"/>
              </a:xfrm>
            </p:grpSpPr>
            <p:sp>
              <p:nvSpPr>
                <p:cNvPr id="3518" name="Google Shape;3518;p68"/>
                <p:cNvSpPr/>
                <p:nvPr/>
              </p:nvSpPr>
              <p:spPr>
                <a:xfrm>
                  <a:off x="6422927" y="2437116"/>
                  <a:ext cx="287620" cy="287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0" h="287620" extrusionOk="0">
                      <a:moveTo>
                        <a:pt x="287621" y="143810"/>
                      </a:moveTo>
                      <a:cubicBezTo>
                        <a:pt x="287621" y="223235"/>
                        <a:pt x="223235" y="287621"/>
                        <a:pt x="143810" y="287621"/>
                      </a:cubicBezTo>
                      <a:cubicBezTo>
                        <a:pt x="64386" y="287621"/>
                        <a:pt x="0" y="223235"/>
                        <a:pt x="0" y="143810"/>
                      </a:cubicBezTo>
                      <a:cubicBezTo>
                        <a:pt x="0" y="64386"/>
                        <a:pt x="64386" y="0"/>
                        <a:pt x="143810" y="0"/>
                      </a:cubicBezTo>
                      <a:cubicBezTo>
                        <a:pt x="223235" y="0"/>
                        <a:pt x="287621" y="64386"/>
                        <a:pt x="287621" y="14381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9" name="Google Shape;3519;p68"/>
                <p:cNvSpPr/>
                <p:nvPr/>
              </p:nvSpPr>
              <p:spPr>
                <a:xfrm rot="-2700000">
                  <a:off x="6448003" y="2431734"/>
                  <a:ext cx="268970" cy="268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21" h="268821" extrusionOk="0">
                      <a:moveTo>
                        <a:pt x="268822" y="134411"/>
                      </a:moveTo>
                      <a:cubicBezTo>
                        <a:pt x="268822" y="208644"/>
                        <a:pt x="208644" y="268822"/>
                        <a:pt x="134411" y="268822"/>
                      </a:cubicBezTo>
                      <a:cubicBezTo>
                        <a:pt x="60178" y="268822"/>
                        <a:pt x="0" y="208644"/>
                        <a:pt x="0" y="134411"/>
                      </a:cubicBezTo>
                      <a:cubicBezTo>
                        <a:pt x="0" y="60178"/>
                        <a:pt x="60178" y="0"/>
                        <a:pt x="134411" y="0"/>
                      </a:cubicBezTo>
                      <a:cubicBezTo>
                        <a:pt x="208644" y="0"/>
                        <a:pt x="268822" y="60178"/>
                        <a:pt x="268822" y="13441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20" name="Google Shape;3520;p68"/>
              <p:cNvSpPr/>
              <p:nvPr/>
            </p:nvSpPr>
            <p:spPr>
              <a:xfrm rot="-2873382">
                <a:off x="2198010" y="1619716"/>
                <a:ext cx="389275" cy="69512"/>
              </a:xfrm>
              <a:custGeom>
                <a:avLst/>
                <a:gdLst/>
                <a:ahLst/>
                <a:cxnLst/>
                <a:rect l="l" t="t" r="r" b="b"/>
                <a:pathLst>
                  <a:path w="300037" h="53577" extrusionOk="0">
                    <a:moveTo>
                      <a:pt x="0" y="0"/>
                    </a:moveTo>
                    <a:lnTo>
                      <a:pt x="300038" y="0"/>
                    </a:lnTo>
                    <a:lnTo>
                      <a:pt x="300038" y="53578"/>
                    </a:lnTo>
                    <a:lnTo>
                      <a:pt x="0" y="5357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1" name="Google Shape;3521;p68"/>
              <p:cNvSpPr/>
              <p:nvPr/>
            </p:nvSpPr>
            <p:spPr>
              <a:xfrm>
                <a:off x="2437029" y="1486599"/>
                <a:ext cx="111216" cy="112858"/>
              </a:xfrm>
              <a:custGeom>
                <a:avLst/>
                <a:gdLst/>
                <a:ahLst/>
                <a:cxnLst/>
                <a:rect l="l" t="t" r="r" b="b"/>
                <a:pathLst>
                  <a:path w="85881" h="86981" extrusionOk="0">
                    <a:moveTo>
                      <a:pt x="39815" y="86981"/>
                    </a:moveTo>
                    <a:lnTo>
                      <a:pt x="85881" y="35869"/>
                    </a:lnTo>
                    <a:lnTo>
                      <a:pt x="46081" y="0"/>
                    </a:lnTo>
                    <a:lnTo>
                      <a:pt x="0" y="51129"/>
                    </a:lnTo>
                    <a:cubicBezTo>
                      <a:pt x="45" y="51546"/>
                      <a:pt x="59" y="51966"/>
                      <a:pt x="44" y="52386"/>
                    </a:cubicBezTo>
                    <a:cubicBezTo>
                      <a:pt x="13262" y="63964"/>
                      <a:pt x="26519" y="75496"/>
                      <a:pt x="39815" y="86981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2" name="Google Shape;3522;p68"/>
              <p:cNvSpPr/>
              <p:nvPr/>
            </p:nvSpPr>
            <p:spPr>
              <a:xfrm>
                <a:off x="2236348" y="1700176"/>
                <a:ext cx="118379" cy="121979"/>
              </a:xfrm>
              <a:custGeom>
                <a:avLst/>
                <a:gdLst/>
                <a:ahLst/>
                <a:cxnLst/>
                <a:rect l="l" t="t" r="r" b="b"/>
                <a:pathLst>
                  <a:path w="91412" h="94011" extrusionOk="0">
                    <a:moveTo>
                      <a:pt x="52402" y="0"/>
                    </a:moveTo>
                    <a:lnTo>
                      <a:pt x="0" y="58143"/>
                    </a:lnTo>
                    <a:lnTo>
                      <a:pt x="39799" y="94012"/>
                    </a:lnTo>
                    <a:lnTo>
                      <a:pt x="91412" y="36745"/>
                    </a:lnTo>
                    <a:cubicBezTo>
                      <a:pt x="78643" y="24233"/>
                      <a:pt x="65921" y="11676"/>
                      <a:pt x="52402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3" name="Google Shape;3523;p68"/>
              <p:cNvSpPr/>
              <p:nvPr/>
            </p:nvSpPr>
            <p:spPr>
              <a:xfrm rot="-2873382">
                <a:off x="2040970" y="1415776"/>
                <a:ext cx="202700" cy="39063"/>
              </a:xfrm>
              <a:custGeom>
                <a:avLst/>
                <a:gdLst/>
                <a:ahLst/>
                <a:cxnLst/>
                <a:rect l="l" t="t" r="r" b="b"/>
                <a:pathLst>
                  <a:path w="156233" h="30108" extrusionOk="0">
                    <a:moveTo>
                      <a:pt x="0" y="0"/>
                    </a:moveTo>
                    <a:lnTo>
                      <a:pt x="156234" y="0"/>
                    </a:lnTo>
                    <a:lnTo>
                      <a:pt x="156234" y="30108"/>
                    </a:lnTo>
                    <a:lnTo>
                      <a:pt x="0" y="301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4" name="Google Shape;3524;p68"/>
              <p:cNvSpPr/>
              <p:nvPr/>
            </p:nvSpPr>
            <p:spPr>
              <a:xfrm>
                <a:off x="2165046" y="1346931"/>
                <a:ext cx="59359" cy="59175"/>
              </a:xfrm>
              <a:custGeom>
                <a:avLst/>
                <a:gdLst/>
                <a:ahLst/>
                <a:cxnLst/>
                <a:rect l="l" t="t" r="r" b="b"/>
                <a:pathLst>
                  <a:path w="45837" h="45607" extrusionOk="0">
                    <a:moveTo>
                      <a:pt x="22901" y="45608"/>
                    </a:moveTo>
                    <a:lnTo>
                      <a:pt x="45837" y="20157"/>
                    </a:lnTo>
                    <a:lnTo>
                      <a:pt x="23473" y="0"/>
                    </a:lnTo>
                    <a:lnTo>
                      <a:pt x="0" y="26044"/>
                    </a:lnTo>
                    <a:cubicBezTo>
                      <a:pt x="7763" y="32415"/>
                      <a:pt x="15363" y="38975"/>
                      <a:pt x="22901" y="45608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68"/>
              <p:cNvSpPr/>
              <p:nvPr/>
            </p:nvSpPr>
            <p:spPr>
              <a:xfrm>
                <a:off x="2059870" y="1452916"/>
                <a:ext cx="68618" cy="70668"/>
              </a:xfrm>
              <a:custGeom>
                <a:avLst/>
                <a:gdLst/>
                <a:ahLst/>
                <a:cxnLst/>
                <a:rect l="l" t="t" r="r" b="b"/>
                <a:pathLst>
                  <a:path w="52987" h="54465" extrusionOk="0">
                    <a:moveTo>
                      <a:pt x="30922" y="0"/>
                    </a:moveTo>
                    <a:lnTo>
                      <a:pt x="0" y="34308"/>
                    </a:lnTo>
                    <a:lnTo>
                      <a:pt x="22366" y="54466"/>
                    </a:lnTo>
                    <a:lnTo>
                      <a:pt x="52988" y="20489"/>
                    </a:lnTo>
                    <a:cubicBezTo>
                      <a:pt x="45507" y="13796"/>
                      <a:pt x="38116" y="7006"/>
                      <a:pt x="30922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68"/>
              <p:cNvSpPr/>
              <p:nvPr/>
            </p:nvSpPr>
            <p:spPr>
              <a:xfrm rot="-2873382">
                <a:off x="1899884" y="1277612"/>
                <a:ext cx="151350" cy="39063"/>
              </a:xfrm>
              <a:custGeom>
                <a:avLst/>
                <a:gdLst/>
                <a:ahLst/>
                <a:cxnLst/>
                <a:rect l="l" t="t" r="r" b="b"/>
                <a:pathLst>
                  <a:path w="116654" h="30108" extrusionOk="0">
                    <a:moveTo>
                      <a:pt x="0" y="0"/>
                    </a:moveTo>
                    <a:lnTo>
                      <a:pt x="116655" y="0"/>
                    </a:lnTo>
                    <a:lnTo>
                      <a:pt x="116655" y="30108"/>
                    </a:lnTo>
                    <a:lnTo>
                      <a:pt x="0" y="301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68"/>
              <p:cNvSpPr/>
              <p:nvPr/>
            </p:nvSpPr>
            <p:spPr>
              <a:xfrm>
                <a:off x="1990200" y="1227838"/>
                <a:ext cx="50317" cy="50471"/>
              </a:xfrm>
              <a:custGeom>
                <a:avLst/>
                <a:gdLst/>
                <a:ahLst/>
                <a:cxnLst/>
                <a:rect l="l" t="t" r="r" b="b"/>
                <a:pathLst>
                  <a:path w="38855" h="38899" extrusionOk="0">
                    <a:moveTo>
                      <a:pt x="21964" y="38899"/>
                    </a:moveTo>
                    <a:lnTo>
                      <a:pt x="38855" y="20157"/>
                    </a:lnTo>
                    <a:lnTo>
                      <a:pt x="16490" y="0"/>
                    </a:lnTo>
                    <a:lnTo>
                      <a:pt x="0" y="18297"/>
                    </a:lnTo>
                    <a:cubicBezTo>
                      <a:pt x="6942" y="25522"/>
                      <a:pt x="14432" y="32230"/>
                      <a:pt x="21964" y="38899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Google Shape;3528;p68"/>
              <p:cNvSpPr/>
              <p:nvPr/>
            </p:nvSpPr>
            <p:spPr>
              <a:xfrm>
                <a:off x="1910325" y="1307135"/>
                <a:ext cx="57593" cy="59230"/>
              </a:xfrm>
              <a:custGeom>
                <a:avLst/>
                <a:gdLst/>
                <a:ahLst/>
                <a:cxnLst/>
                <a:rect l="l" t="t" r="r" b="b"/>
                <a:pathLst>
                  <a:path w="44473" h="45649" extrusionOk="0">
                    <a:moveTo>
                      <a:pt x="43634" y="20388"/>
                    </a:moveTo>
                    <a:cubicBezTo>
                      <a:pt x="36501" y="13833"/>
                      <a:pt x="29659" y="6997"/>
                      <a:pt x="22976" y="0"/>
                    </a:cubicBezTo>
                    <a:lnTo>
                      <a:pt x="0" y="25493"/>
                    </a:lnTo>
                    <a:lnTo>
                      <a:pt x="22366" y="45650"/>
                    </a:lnTo>
                    <a:lnTo>
                      <a:pt x="44473" y="21121"/>
                    </a:lnTo>
                    <a:cubicBezTo>
                      <a:pt x="44198" y="20872"/>
                      <a:pt x="43906" y="20639"/>
                      <a:pt x="43634" y="2038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9" name="Google Shape;3529;p68"/>
              <p:cNvSpPr/>
              <p:nvPr/>
            </p:nvSpPr>
            <p:spPr>
              <a:xfrm rot="-2887668">
                <a:off x="2031265" y="1387595"/>
                <a:ext cx="474923" cy="305990"/>
              </a:xfrm>
              <a:custGeom>
                <a:avLst/>
                <a:gdLst/>
                <a:ahLst/>
                <a:cxnLst/>
                <a:rect l="l" t="t" r="r" b="b"/>
                <a:pathLst>
                  <a:path w="366471" h="236115" extrusionOk="0">
                    <a:moveTo>
                      <a:pt x="36893" y="0"/>
                    </a:moveTo>
                    <a:lnTo>
                      <a:pt x="329579" y="0"/>
                    </a:lnTo>
                    <a:cubicBezTo>
                      <a:pt x="349954" y="0"/>
                      <a:pt x="366472" y="16518"/>
                      <a:pt x="366472" y="36893"/>
                    </a:cubicBezTo>
                    <a:lnTo>
                      <a:pt x="366472" y="199223"/>
                    </a:lnTo>
                    <a:cubicBezTo>
                      <a:pt x="366472" y="219598"/>
                      <a:pt x="349954" y="236116"/>
                      <a:pt x="329579" y="236116"/>
                    </a:cubicBezTo>
                    <a:lnTo>
                      <a:pt x="36893" y="236116"/>
                    </a:lnTo>
                    <a:cubicBezTo>
                      <a:pt x="16518" y="236116"/>
                      <a:pt x="0" y="219598"/>
                      <a:pt x="0" y="199223"/>
                    </a:cubicBezTo>
                    <a:lnTo>
                      <a:pt x="0" y="36893"/>
                    </a:lnTo>
                    <a:cubicBezTo>
                      <a:pt x="0" y="16518"/>
                      <a:pt x="16517" y="0"/>
                      <a:pt x="36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68"/>
              <p:cNvSpPr/>
              <p:nvPr/>
            </p:nvSpPr>
            <p:spPr>
              <a:xfrm>
                <a:off x="2016012" y="1296994"/>
                <a:ext cx="474886" cy="503215"/>
              </a:xfrm>
              <a:custGeom>
                <a:avLst/>
                <a:gdLst/>
                <a:ahLst/>
                <a:cxnLst/>
                <a:rect l="l" t="t" r="r" b="b"/>
                <a:pathLst>
                  <a:path w="366707" h="387834" extrusionOk="0">
                    <a:moveTo>
                      <a:pt x="199566" y="304325"/>
                    </a:moveTo>
                    <a:lnTo>
                      <a:pt x="78647" y="196021"/>
                    </a:lnTo>
                    <a:cubicBezTo>
                      <a:pt x="63469" y="182426"/>
                      <a:pt x="62186" y="159102"/>
                      <a:pt x="75780" y="143925"/>
                    </a:cubicBezTo>
                    <a:lnTo>
                      <a:pt x="204689" y="0"/>
                    </a:lnTo>
                    <a:lnTo>
                      <a:pt x="204686" y="3"/>
                    </a:lnTo>
                    <a:lnTo>
                      <a:pt x="9412" y="218023"/>
                    </a:lnTo>
                    <a:cubicBezTo>
                      <a:pt x="-4182" y="233200"/>
                      <a:pt x="-2899" y="256525"/>
                      <a:pt x="12279" y="270120"/>
                    </a:cubicBezTo>
                    <a:lnTo>
                      <a:pt x="133197" y="378423"/>
                    </a:lnTo>
                    <a:cubicBezTo>
                      <a:pt x="148375" y="392017"/>
                      <a:pt x="171699" y="390733"/>
                      <a:pt x="185293" y="375556"/>
                    </a:cubicBezTo>
                    <a:cubicBezTo>
                      <a:pt x="185293" y="375556"/>
                      <a:pt x="185293" y="375556"/>
                      <a:pt x="185293" y="375556"/>
                    </a:cubicBezTo>
                    <a:lnTo>
                      <a:pt x="366707" y="173011"/>
                    </a:lnTo>
                    <a:lnTo>
                      <a:pt x="251661" y="301458"/>
                    </a:lnTo>
                    <a:cubicBezTo>
                      <a:pt x="238067" y="316635"/>
                      <a:pt x="214743" y="317919"/>
                      <a:pt x="199566" y="3043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68"/>
              <p:cNvSpPr/>
              <p:nvPr/>
            </p:nvSpPr>
            <p:spPr>
              <a:xfrm>
                <a:off x="2211052" y="1281079"/>
                <a:ext cx="310211" cy="298455"/>
              </a:xfrm>
              <a:custGeom>
                <a:avLst/>
                <a:gdLst/>
                <a:ahLst/>
                <a:cxnLst/>
                <a:rect l="l" t="t" r="r" b="b"/>
                <a:pathLst>
                  <a:path w="239545" h="230023" extrusionOk="0">
                    <a:moveTo>
                      <a:pt x="227265" y="117716"/>
                    </a:moveTo>
                    <a:lnTo>
                      <a:pt x="106347" y="9413"/>
                    </a:lnTo>
                    <a:cubicBezTo>
                      <a:pt x="91170" y="-4182"/>
                      <a:pt x="67846" y="-2899"/>
                      <a:pt x="54252" y="12278"/>
                    </a:cubicBezTo>
                    <a:cubicBezTo>
                      <a:pt x="54252" y="12278"/>
                      <a:pt x="54252" y="12278"/>
                      <a:pt x="54251" y="12279"/>
                    </a:cubicBezTo>
                    <a:lnTo>
                      <a:pt x="0" y="72850"/>
                    </a:lnTo>
                    <a:cubicBezTo>
                      <a:pt x="11644" y="70667"/>
                      <a:pt x="23642" y="74004"/>
                      <a:pt x="32487" y="81885"/>
                    </a:cubicBezTo>
                    <a:lnTo>
                      <a:pt x="163632" y="199349"/>
                    </a:lnTo>
                    <a:cubicBezTo>
                      <a:pt x="172270" y="207129"/>
                      <a:pt x="176897" y="218418"/>
                      <a:pt x="176203" y="230023"/>
                    </a:cubicBezTo>
                    <a:lnTo>
                      <a:pt x="230133" y="169812"/>
                    </a:lnTo>
                    <a:cubicBezTo>
                      <a:pt x="243727" y="154634"/>
                      <a:pt x="242443" y="131310"/>
                      <a:pt x="227266" y="117716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68"/>
              <p:cNvSpPr/>
              <p:nvPr/>
            </p:nvSpPr>
            <p:spPr>
              <a:xfrm rot="-2887668">
                <a:off x="1919849" y="1261646"/>
                <a:ext cx="286381" cy="205688"/>
              </a:xfrm>
              <a:custGeom>
                <a:avLst/>
                <a:gdLst/>
                <a:ahLst/>
                <a:cxnLst/>
                <a:rect l="l" t="t" r="r" b="b"/>
                <a:pathLst>
                  <a:path w="220984" h="158718" extrusionOk="0">
                    <a:moveTo>
                      <a:pt x="27188" y="0"/>
                    </a:moveTo>
                    <a:lnTo>
                      <a:pt x="193796" y="0"/>
                    </a:lnTo>
                    <a:cubicBezTo>
                      <a:pt x="208812" y="0"/>
                      <a:pt x="220984" y="12173"/>
                      <a:pt x="220984" y="27188"/>
                    </a:cubicBezTo>
                    <a:lnTo>
                      <a:pt x="220984" y="131531"/>
                    </a:lnTo>
                    <a:cubicBezTo>
                      <a:pt x="220984" y="146546"/>
                      <a:pt x="208812" y="158719"/>
                      <a:pt x="193796" y="158719"/>
                    </a:cubicBezTo>
                    <a:lnTo>
                      <a:pt x="27189" y="158719"/>
                    </a:lnTo>
                    <a:cubicBezTo>
                      <a:pt x="12173" y="158719"/>
                      <a:pt x="0" y="146546"/>
                      <a:pt x="0" y="131530"/>
                    </a:cubicBezTo>
                    <a:lnTo>
                      <a:pt x="0" y="27188"/>
                    </a:lnTo>
                    <a:cubicBezTo>
                      <a:pt x="0" y="12173"/>
                      <a:pt x="12173" y="0"/>
                      <a:pt x="27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68"/>
              <p:cNvSpPr/>
              <p:nvPr/>
            </p:nvSpPr>
            <p:spPr>
              <a:xfrm>
                <a:off x="2026090" y="1203577"/>
                <a:ext cx="194478" cy="179372"/>
              </a:xfrm>
              <a:custGeom>
                <a:avLst/>
                <a:gdLst/>
                <a:ahLst/>
                <a:cxnLst/>
                <a:rect l="l" t="t" r="r" b="b"/>
                <a:pathLst>
                  <a:path w="150176" h="138244" extrusionOk="0">
                    <a:moveTo>
                      <a:pt x="122371" y="138244"/>
                    </a:moveTo>
                    <a:lnTo>
                      <a:pt x="143240" y="114944"/>
                    </a:lnTo>
                    <a:cubicBezTo>
                      <a:pt x="153258" y="103760"/>
                      <a:pt x="152313" y="86571"/>
                      <a:pt x="141128" y="76553"/>
                    </a:cubicBezTo>
                    <a:cubicBezTo>
                      <a:pt x="141128" y="76553"/>
                      <a:pt x="141127" y="76553"/>
                      <a:pt x="141127" y="76553"/>
                    </a:cubicBezTo>
                    <a:lnTo>
                      <a:pt x="63402" y="6936"/>
                    </a:lnTo>
                    <a:cubicBezTo>
                      <a:pt x="52218" y="-3082"/>
                      <a:pt x="35030" y="-2136"/>
                      <a:pt x="25011" y="9048"/>
                    </a:cubicBezTo>
                    <a:cubicBezTo>
                      <a:pt x="25011" y="9049"/>
                      <a:pt x="25011" y="9049"/>
                      <a:pt x="25011" y="9049"/>
                    </a:cubicBezTo>
                    <a:lnTo>
                      <a:pt x="0" y="36974"/>
                    </a:lnTo>
                    <a:cubicBezTo>
                      <a:pt x="39160" y="71213"/>
                      <a:pt x="83555" y="102663"/>
                      <a:pt x="122371" y="138244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68"/>
              <p:cNvSpPr/>
              <p:nvPr/>
            </p:nvSpPr>
            <p:spPr>
              <a:xfrm>
                <a:off x="1905408" y="1341594"/>
                <a:ext cx="196262" cy="183784"/>
              </a:xfrm>
              <a:custGeom>
                <a:avLst/>
                <a:gdLst/>
                <a:ahLst/>
                <a:cxnLst/>
                <a:rect l="l" t="t" r="r" b="b"/>
                <a:pathLst>
                  <a:path w="151554" h="141645" extrusionOk="0">
                    <a:moveTo>
                      <a:pt x="30853" y="0"/>
                    </a:moveTo>
                    <a:lnTo>
                      <a:pt x="6936" y="26702"/>
                    </a:lnTo>
                    <a:cubicBezTo>
                      <a:pt x="-3082" y="37887"/>
                      <a:pt x="-2136" y="55074"/>
                      <a:pt x="9048" y="65092"/>
                    </a:cubicBezTo>
                    <a:cubicBezTo>
                      <a:pt x="9049" y="65093"/>
                      <a:pt x="9049" y="65093"/>
                      <a:pt x="9050" y="65094"/>
                    </a:cubicBezTo>
                    <a:lnTo>
                      <a:pt x="86773" y="134709"/>
                    </a:lnTo>
                    <a:cubicBezTo>
                      <a:pt x="97958" y="144728"/>
                      <a:pt x="115147" y="143782"/>
                      <a:pt x="125165" y="132597"/>
                    </a:cubicBezTo>
                    <a:lnTo>
                      <a:pt x="151554" y="103135"/>
                    </a:lnTo>
                    <a:cubicBezTo>
                      <a:pt x="110999" y="69166"/>
                      <a:pt x="70457" y="34942"/>
                      <a:pt x="30853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35" name="Google Shape;3535;p68"/>
              <p:cNvGrpSpPr/>
              <p:nvPr/>
            </p:nvGrpSpPr>
            <p:grpSpPr>
              <a:xfrm>
                <a:off x="1912110" y="1211546"/>
                <a:ext cx="302601" cy="302295"/>
                <a:chOff x="5289363" y="1524961"/>
                <a:chExt cx="233398" cy="233144"/>
              </a:xfrm>
            </p:grpSpPr>
            <p:sp>
              <p:nvSpPr>
                <p:cNvPr id="3536" name="Google Shape;3536;p68"/>
                <p:cNvSpPr/>
                <p:nvPr/>
              </p:nvSpPr>
              <p:spPr>
                <a:xfrm>
                  <a:off x="5413089" y="1524961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5" y="95843"/>
                      </a:moveTo>
                      <a:lnTo>
                        <a:pt x="107915" y="95843"/>
                      </a:lnTo>
                      <a:cubicBezTo>
                        <a:pt x="105345" y="98763"/>
                        <a:pt x="100894" y="99047"/>
                        <a:pt x="97974" y="96477"/>
                      </a:cubicBezTo>
                      <a:lnTo>
                        <a:pt x="2390" y="12331"/>
                      </a:lnTo>
                      <a:cubicBezTo>
                        <a:pt x="-530" y="9761"/>
                        <a:pt x="-814" y="5310"/>
                        <a:pt x="1756" y="2390"/>
                      </a:cubicBezTo>
                      <a:lnTo>
                        <a:pt x="1756" y="2390"/>
                      </a:lnTo>
                      <a:cubicBezTo>
                        <a:pt x="4327" y="-530"/>
                        <a:pt x="8777" y="-814"/>
                        <a:pt x="11698" y="1756"/>
                      </a:cubicBezTo>
                      <a:lnTo>
                        <a:pt x="107283" y="85902"/>
                      </a:lnTo>
                      <a:cubicBezTo>
                        <a:pt x="110203" y="88473"/>
                        <a:pt x="110486" y="92924"/>
                        <a:pt x="107915" y="95843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7" name="Google Shape;3537;p68"/>
                <p:cNvSpPr/>
                <p:nvPr/>
              </p:nvSpPr>
              <p:spPr>
                <a:xfrm>
                  <a:off x="5397503" y="1541926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5" y="98764"/>
                        <a:pt x="100895" y="99047"/>
                        <a:pt x="97975" y="96477"/>
                      </a:cubicBezTo>
                      <a:lnTo>
                        <a:pt x="2389" y="12331"/>
                      </a:lnTo>
                      <a:cubicBezTo>
                        <a:pt x="-530" y="9760"/>
                        <a:pt x="-814" y="5310"/>
                        <a:pt x="1757" y="2390"/>
                      </a:cubicBezTo>
                      <a:lnTo>
                        <a:pt x="1757" y="2390"/>
                      </a:lnTo>
                      <a:cubicBezTo>
                        <a:pt x="4327" y="-530"/>
                        <a:pt x="8777" y="-814"/>
                        <a:pt x="11697" y="1756"/>
                      </a:cubicBezTo>
                      <a:cubicBezTo>
                        <a:pt x="11697" y="1757"/>
                        <a:pt x="11698" y="1757"/>
                        <a:pt x="11698" y="1757"/>
                      </a:cubicBezTo>
                      <a:lnTo>
                        <a:pt x="107283" y="85903"/>
                      </a:lnTo>
                      <a:cubicBezTo>
                        <a:pt x="110203" y="88473"/>
                        <a:pt x="110486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8" name="Google Shape;3538;p68"/>
                <p:cNvSpPr/>
                <p:nvPr/>
              </p:nvSpPr>
              <p:spPr>
                <a:xfrm>
                  <a:off x="5382534" y="1558572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5" y="95843"/>
                      </a:moveTo>
                      <a:lnTo>
                        <a:pt x="107915" y="95843"/>
                      </a:lnTo>
                      <a:cubicBezTo>
                        <a:pt x="105345" y="98764"/>
                        <a:pt x="100894" y="99047"/>
                        <a:pt x="97974" y="96477"/>
                      </a:cubicBezTo>
                      <a:lnTo>
                        <a:pt x="2390" y="12331"/>
                      </a:lnTo>
                      <a:cubicBezTo>
                        <a:pt x="-530" y="9761"/>
                        <a:pt x="-814" y="5310"/>
                        <a:pt x="1756" y="2390"/>
                      </a:cubicBezTo>
                      <a:lnTo>
                        <a:pt x="1757" y="2390"/>
                      </a:lnTo>
                      <a:cubicBezTo>
                        <a:pt x="4328" y="-530"/>
                        <a:pt x="8778" y="-814"/>
                        <a:pt x="11699" y="1756"/>
                      </a:cubicBezTo>
                      <a:lnTo>
                        <a:pt x="107283" y="85902"/>
                      </a:lnTo>
                      <a:cubicBezTo>
                        <a:pt x="110203" y="88472"/>
                        <a:pt x="110486" y="92923"/>
                        <a:pt x="107916" y="95842"/>
                      </a:cubicBezTo>
                      <a:cubicBezTo>
                        <a:pt x="107916" y="95843"/>
                        <a:pt x="107916" y="95843"/>
                        <a:pt x="107915" y="95843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9" name="Google Shape;3539;p68"/>
                <p:cNvSpPr/>
                <p:nvPr/>
              </p:nvSpPr>
              <p:spPr>
                <a:xfrm>
                  <a:off x="5366855" y="1574864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5" y="98764"/>
                        <a:pt x="100895" y="99047"/>
                        <a:pt x="97975" y="96477"/>
                      </a:cubicBezTo>
                      <a:lnTo>
                        <a:pt x="2389" y="12331"/>
                      </a:lnTo>
                      <a:cubicBezTo>
                        <a:pt x="-530" y="9760"/>
                        <a:pt x="-814" y="5310"/>
                        <a:pt x="1757" y="2390"/>
                      </a:cubicBezTo>
                      <a:lnTo>
                        <a:pt x="1757" y="2390"/>
                      </a:lnTo>
                      <a:cubicBezTo>
                        <a:pt x="4327" y="-530"/>
                        <a:pt x="8777" y="-814"/>
                        <a:pt x="11697" y="1756"/>
                      </a:cubicBezTo>
                      <a:cubicBezTo>
                        <a:pt x="11697" y="1757"/>
                        <a:pt x="11698" y="1757"/>
                        <a:pt x="11698" y="1757"/>
                      </a:cubicBezTo>
                      <a:lnTo>
                        <a:pt x="107283" y="85903"/>
                      </a:lnTo>
                      <a:cubicBezTo>
                        <a:pt x="110203" y="88473"/>
                        <a:pt x="110486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0" name="Google Shape;3540;p68"/>
                <p:cNvSpPr/>
                <p:nvPr/>
              </p:nvSpPr>
              <p:spPr>
                <a:xfrm>
                  <a:off x="5351679" y="1592599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6" y="98764"/>
                        <a:pt x="100895" y="99047"/>
                        <a:pt x="97976" y="96477"/>
                      </a:cubicBezTo>
                      <a:cubicBezTo>
                        <a:pt x="97975" y="96477"/>
                        <a:pt x="97975" y="96477"/>
                        <a:pt x="97975" y="96476"/>
                      </a:cubicBezTo>
                      <a:lnTo>
                        <a:pt x="2389" y="12332"/>
                      </a:lnTo>
                      <a:cubicBezTo>
                        <a:pt x="-530" y="9761"/>
                        <a:pt x="-814" y="5310"/>
                        <a:pt x="1757" y="2389"/>
                      </a:cubicBezTo>
                      <a:lnTo>
                        <a:pt x="1757" y="2389"/>
                      </a:lnTo>
                      <a:cubicBezTo>
                        <a:pt x="4328" y="-530"/>
                        <a:pt x="8778" y="-814"/>
                        <a:pt x="11698" y="1757"/>
                      </a:cubicBezTo>
                      <a:lnTo>
                        <a:pt x="107283" y="85903"/>
                      </a:lnTo>
                      <a:cubicBezTo>
                        <a:pt x="110203" y="88473"/>
                        <a:pt x="110486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1" name="Google Shape;3541;p68"/>
                <p:cNvSpPr/>
                <p:nvPr/>
              </p:nvSpPr>
              <p:spPr>
                <a:xfrm>
                  <a:off x="5336636" y="1609778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5" y="98764"/>
                        <a:pt x="100895" y="99047"/>
                        <a:pt x="97975" y="96476"/>
                      </a:cubicBezTo>
                      <a:lnTo>
                        <a:pt x="2389" y="12331"/>
                      </a:lnTo>
                      <a:cubicBezTo>
                        <a:pt x="-530" y="9760"/>
                        <a:pt x="-814" y="5309"/>
                        <a:pt x="1757" y="2389"/>
                      </a:cubicBezTo>
                      <a:lnTo>
                        <a:pt x="1757" y="2389"/>
                      </a:lnTo>
                      <a:cubicBezTo>
                        <a:pt x="4328" y="-530"/>
                        <a:pt x="8778" y="-814"/>
                        <a:pt x="11698" y="1757"/>
                      </a:cubicBezTo>
                      <a:lnTo>
                        <a:pt x="107284" y="85903"/>
                      </a:lnTo>
                      <a:cubicBezTo>
                        <a:pt x="110203" y="88473"/>
                        <a:pt x="110487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2" name="Google Shape;3542;p68"/>
                <p:cNvSpPr/>
                <p:nvPr/>
              </p:nvSpPr>
              <p:spPr>
                <a:xfrm>
                  <a:off x="5320931" y="1626431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6" y="98764"/>
                        <a:pt x="100895" y="99047"/>
                        <a:pt x="97976" y="96477"/>
                      </a:cubicBezTo>
                      <a:cubicBezTo>
                        <a:pt x="97975" y="96477"/>
                        <a:pt x="97975" y="96477"/>
                        <a:pt x="97975" y="96476"/>
                      </a:cubicBezTo>
                      <a:lnTo>
                        <a:pt x="2389" y="12331"/>
                      </a:lnTo>
                      <a:cubicBezTo>
                        <a:pt x="-530" y="9760"/>
                        <a:pt x="-814" y="5309"/>
                        <a:pt x="1757" y="2389"/>
                      </a:cubicBezTo>
                      <a:lnTo>
                        <a:pt x="1757" y="2389"/>
                      </a:lnTo>
                      <a:cubicBezTo>
                        <a:pt x="4328" y="-530"/>
                        <a:pt x="8778" y="-814"/>
                        <a:pt x="11698" y="1757"/>
                      </a:cubicBezTo>
                      <a:lnTo>
                        <a:pt x="107283" y="85903"/>
                      </a:lnTo>
                      <a:cubicBezTo>
                        <a:pt x="110203" y="88473"/>
                        <a:pt x="110486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3" name="Google Shape;3543;p68"/>
                <p:cNvSpPr/>
                <p:nvPr/>
              </p:nvSpPr>
              <p:spPr>
                <a:xfrm>
                  <a:off x="5304134" y="1643093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5" y="95843"/>
                      </a:moveTo>
                      <a:lnTo>
                        <a:pt x="107915" y="95843"/>
                      </a:lnTo>
                      <a:cubicBezTo>
                        <a:pt x="105345" y="98763"/>
                        <a:pt x="100894" y="99047"/>
                        <a:pt x="97974" y="96477"/>
                      </a:cubicBezTo>
                      <a:lnTo>
                        <a:pt x="2390" y="12331"/>
                      </a:lnTo>
                      <a:cubicBezTo>
                        <a:pt x="-530" y="9761"/>
                        <a:pt x="-814" y="5310"/>
                        <a:pt x="1756" y="2390"/>
                      </a:cubicBezTo>
                      <a:lnTo>
                        <a:pt x="1756" y="2390"/>
                      </a:lnTo>
                      <a:cubicBezTo>
                        <a:pt x="4327" y="-530"/>
                        <a:pt x="8778" y="-814"/>
                        <a:pt x="11698" y="1756"/>
                      </a:cubicBezTo>
                      <a:lnTo>
                        <a:pt x="107283" y="85902"/>
                      </a:lnTo>
                      <a:cubicBezTo>
                        <a:pt x="110203" y="88473"/>
                        <a:pt x="110486" y="92924"/>
                        <a:pt x="107916" y="95843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4" name="Google Shape;3544;p68"/>
                <p:cNvSpPr/>
                <p:nvPr/>
              </p:nvSpPr>
              <p:spPr>
                <a:xfrm>
                  <a:off x="5289363" y="1659872"/>
                  <a:ext cx="109672" cy="9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72" h="98233" extrusionOk="0">
                      <a:moveTo>
                        <a:pt x="107916" y="95844"/>
                      </a:moveTo>
                      <a:lnTo>
                        <a:pt x="107916" y="95844"/>
                      </a:lnTo>
                      <a:cubicBezTo>
                        <a:pt x="105346" y="98764"/>
                        <a:pt x="100894" y="99047"/>
                        <a:pt x="97974" y="96477"/>
                      </a:cubicBezTo>
                      <a:cubicBezTo>
                        <a:pt x="97974" y="96477"/>
                        <a:pt x="97974" y="96477"/>
                        <a:pt x="97974" y="96476"/>
                      </a:cubicBezTo>
                      <a:lnTo>
                        <a:pt x="2390" y="12331"/>
                      </a:lnTo>
                      <a:cubicBezTo>
                        <a:pt x="-530" y="9761"/>
                        <a:pt x="-814" y="5310"/>
                        <a:pt x="1756" y="2391"/>
                      </a:cubicBezTo>
                      <a:cubicBezTo>
                        <a:pt x="1757" y="2390"/>
                        <a:pt x="1757" y="2390"/>
                        <a:pt x="1757" y="2389"/>
                      </a:cubicBezTo>
                      <a:lnTo>
                        <a:pt x="1757" y="2389"/>
                      </a:lnTo>
                      <a:cubicBezTo>
                        <a:pt x="4328" y="-530"/>
                        <a:pt x="8779" y="-814"/>
                        <a:pt x="11698" y="1757"/>
                      </a:cubicBezTo>
                      <a:lnTo>
                        <a:pt x="107283" y="85903"/>
                      </a:lnTo>
                      <a:cubicBezTo>
                        <a:pt x="110203" y="88473"/>
                        <a:pt x="110486" y="92924"/>
                        <a:pt x="107916" y="95844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45" name="Google Shape;3545;p68"/>
              <p:cNvSpPr/>
              <p:nvPr/>
            </p:nvSpPr>
            <p:spPr>
              <a:xfrm>
                <a:off x="2244997" y="1508223"/>
                <a:ext cx="735881" cy="672435"/>
              </a:xfrm>
              <a:custGeom>
                <a:avLst/>
                <a:gdLst/>
                <a:ahLst/>
                <a:cxnLst/>
                <a:rect l="l" t="t" r="r" b="b"/>
                <a:pathLst>
                  <a:path w="568248" h="518254" extrusionOk="0">
                    <a:moveTo>
                      <a:pt x="0" y="279378"/>
                    </a:moveTo>
                    <a:lnTo>
                      <a:pt x="3518" y="475438"/>
                    </a:lnTo>
                    <a:cubicBezTo>
                      <a:pt x="3517" y="499085"/>
                      <a:pt x="22687" y="518254"/>
                      <a:pt x="46334" y="518254"/>
                    </a:cubicBezTo>
                    <a:lnTo>
                      <a:pt x="525431" y="518254"/>
                    </a:lnTo>
                    <a:cubicBezTo>
                      <a:pt x="549078" y="518254"/>
                      <a:pt x="568248" y="499085"/>
                      <a:pt x="568248" y="475438"/>
                    </a:cubicBezTo>
                    <a:lnTo>
                      <a:pt x="568248" y="284069"/>
                    </a:lnTo>
                    <a:cubicBezTo>
                      <a:pt x="568248" y="271758"/>
                      <a:pt x="562949" y="260042"/>
                      <a:pt x="553704" y="251914"/>
                    </a:cubicBezTo>
                    <a:lnTo>
                      <a:pt x="280209" y="10662"/>
                    </a:lnTo>
                    <a:cubicBezTo>
                      <a:pt x="262855" y="-4597"/>
                      <a:pt x="236525" y="-3332"/>
                      <a:pt x="220713" y="13520"/>
                    </a:cubicBezTo>
                    <a:lnTo>
                      <a:pt x="11592" y="250082"/>
                    </a:lnTo>
                    <a:cubicBezTo>
                      <a:pt x="4145" y="258019"/>
                      <a:pt x="0" y="268494"/>
                      <a:pt x="0" y="279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68"/>
              <p:cNvSpPr/>
              <p:nvPr/>
            </p:nvSpPr>
            <p:spPr>
              <a:xfrm>
                <a:off x="2244997" y="1734147"/>
                <a:ext cx="735881" cy="446339"/>
              </a:xfrm>
              <a:custGeom>
                <a:avLst/>
                <a:gdLst/>
                <a:ahLst/>
                <a:cxnLst/>
                <a:rect l="l" t="t" r="r" b="b"/>
                <a:pathLst>
                  <a:path w="568248" h="343999" extrusionOk="0">
                    <a:moveTo>
                      <a:pt x="75751" y="218468"/>
                    </a:moveTo>
                    <a:lnTo>
                      <a:pt x="72235" y="22408"/>
                    </a:lnTo>
                    <a:cubicBezTo>
                      <a:pt x="72249" y="14491"/>
                      <a:pt x="74461" y="6734"/>
                      <a:pt x="78622" y="0"/>
                    </a:cubicBezTo>
                    <a:lnTo>
                      <a:pt x="11592" y="75826"/>
                    </a:lnTo>
                    <a:cubicBezTo>
                      <a:pt x="4145" y="83763"/>
                      <a:pt x="0" y="94239"/>
                      <a:pt x="0" y="105123"/>
                    </a:cubicBezTo>
                    <a:lnTo>
                      <a:pt x="3518" y="301182"/>
                    </a:lnTo>
                    <a:cubicBezTo>
                      <a:pt x="3517" y="324829"/>
                      <a:pt x="22687" y="343999"/>
                      <a:pt x="46334" y="343999"/>
                    </a:cubicBezTo>
                    <a:lnTo>
                      <a:pt x="525431" y="343999"/>
                    </a:lnTo>
                    <a:cubicBezTo>
                      <a:pt x="549078" y="343999"/>
                      <a:pt x="568248" y="324830"/>
                      <a:pt x="568248" y="301183"/>
                    </a:cubicBezTo>
                    <a:cubicBezTo>
                      <a:pt x="568248" y="301183"/>
                      <a:pt x="568248" y="301183"/>
                      <a:pt x="568248" y="301182"/>
                    </a:cubicBezTo>
                    <a:lnTo>
                      <a:pt x="568248" y="261284"/>
                    </a:lnTo>
                    <a:lnTo>
                      <a:pt x="118568" y="261284"/>
                    </a:lnTo>
                    <a:cubicBezTo>
                      <a:pt x="94921" y="261284"/>
                      <a:pt x="75752" y="242115"/>
                      <a:pt x="75751" y="21846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7" name="Google Shape;3547;p68"/>
              <p:cNvSpPr/>
              <p:nvPr/>
            </p:nvSpPr>
            <p:spPr>
              <a:xfrm rot="-2700000">
                <a:off x="2611230" y="1839851"/>
                <a:ext cx="271259" cy="271259"/>
              </a:xfrm>
              <a:custGeom>
                <a:avLst/>
                <a:gdLst/>
                <a:ahLst/>
                <a:cxnLst/>
                <a:rect l="l" t="t" r="r" b="b"/>
                <a:pathLst>
                  <a:path w="209056" h="209056" extrusionOk="0">
                    <a:moveTo>
                      <a:pt x="209057" y="104528"/>
                    </a:moveTo>
                    <a:cubicBezTo>
                      <a:pt x="209057" y="162258"/>
                      <a:pt x="162258" y="209057"/>
                      <a:pt x="104528" y="209057"/>
                    </a:cubicBezTo>
                    <a:cubicBezTo>
                      <a:pt x="46799" y="209057"/>
                      <a:pt x="0" y="162258"/>
                      <a:pt x="0" y="104528"/>
                    </a:cubicBezTo>
                    <a:cubicBezTo>
                      <a:pt x="0" y="46799"/>
                      <a:pt x="46799" y="0"/>
                      <a:pt x="104528" y="0"/>
                    </a:cubicBezTo>
                    <a:cubicBezTo>
                      <a:pt x="162258" y="0"/>
                      <a:pt x="209057" y="46799"/>
                      <a:pt x="209057" y="10452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8" name="Google Shape;3548;p68"/>
              <p:cNvSpPr/>
              <p:nvPr/>
            </p:nvSpPr>
            <p:spPr>
              <a:xfrm>
                <a:off x="2257726" y="1507340"/>
                <a:ext cx="723166" cy="507831"/>
              </a:xfrm>
              <a:custGeom>
                <a:avLst/>
                <a:gdLst/>
                <a:ahLst/>
                <a:cxnLst/>
                <a:rect l="l" t="t" r="r" b="b"/>
                <a:pathLst>
                  <a:path w="558429" h="391392" extrusionOk="0">
                    <a:moveTo>
                      <a:pt x="543885" y="251913"/>
                    </a:moveTo>
                    <a:lnTo>
                      <a:pt x="270391" y="10661"/>
                    </a:lnTo>
                    <a:cubicBezTo>
                      <a:pt x="253037" y="-4597"/>
                      <a:pt x="226706" y="-3331"/>
                      <a:pt x="210895" y="13521"/>
                    </a:cubicBezTo>
                    <a:lnTo>
                      <a:pt x="1774" y="250082"/>
                    </a:lnTo>
                    <a:cubicBezTo>
                      <a:pt x="1107" y="250792"/>
                      <a:pt x="612" y="251622"/>
                      <a:pt x="0" y="252371"/>
                    </a:cubicBezTo>
                    <a:lnTo>
                      <a:pt x="144870" y="88493"/>
                    </a:lnTo>
                    <a:cubicBezTo>
                      <a:pt x="160681" y="71641"/>
                      <a:pt x="187011" y="70375"/>
                      <a:pt x="204366" y="85633"/>
                    </a:cubicBezTo>
                    <a:lnTo>
                      <a:pt x="477860" y="326885"/>
                    </a:lnTo>
                    <a:cubicBezTo>
                      <a:pt x="487106" y="335015"/>
                      <a:pt x="558430" y="391393"/>
                      <a:pt x="558430" y="391393"/>
                    </a:cubicBezTo>
                    <a:lnTo>
                      <a:pt x="558430" y="284069"/>
                    </a:lnTo>
                    <a:cubicBezTo>
                      <a:pt x="558429" y="271758"/>
                      <a:pt x="553130" y="260043"/>
                      <a:pt x="543885" y="25191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68"/>
              <p:cNvSpPr/>
              <p:nvPr/>
            </p:nvSpPr>
            <p:spPr>
              <a:xfrm rot="-4665521">
                <a:off x="2631128" y="1832158"/>
                <a:ext cx="259434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00028" h="200028" extrusionOk="0">
                    <a:moveTo>
                      <a:pt x="200028" y="100014"/>
                    </a:moveTo>
                    <a:cubicBezTo>
                      <a:pt x="200028" y="155251"/>
                      <a:pt x="155251" y="200028"/>
                      <a:pt x="100014" y="200028"/>
                    </a:cubicBezTo>
                    <a:cubicBezTo>
                      <a:pt x="44778" y="200028"/>
                      <a:pt x="0" y="155251"/>
                      <a:pt x="0" y="100014"/>
                    </a:cubicBezTo>
                    <a:cubicBezTo>
                      <a:pt x="0" y="44778"/>
                      <a:pt x="44778" y="0"/>
                      <a:pt x="100014" y="0"/>
                    </a:cubicBezTo>
                    <a:cubicBezTo>
                      <a:pt x="155251" y="0"/>
                      <a:pt x="200028" y="44778"/>
                      <a:pt x="200028" y="1000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68"/>
              <p:cNvSpPr/>
              <p:nvPr/>
            </p:nvSpPr>
            <p:spPr>
              <a:xfrm rot="-4602908">
                <a:off x="2650202" y="1832905"/>
                <a:ext cx="240102" cy="240102"/>
              </a:xfrm>
              <a:custGeom>
                <a:avLst/>
                <a:gdLst/>
                <a:ahLst/>
                <a:cxnLst/>
                <a:rect l="l" t="t" r="r" b="b"/>
                <a:pathLst>
                  <a:path w="185458" h="185458" extrusionOk="0">
                    <a:moveTo>
                      <a:pt x="185459" y="92729"/>
                    </a:moveTo>
                    <a:cubicBezTo>
                      <a:pt x="185459" y="143943"/>
                      <a:pt x="143943" y="185459"/>
                      <a:pt x="92729" y="185459"/>
                    </a:cubicBezTo>
                    <a:cubicBezTo>
                      <a:pt x="41516" y="185459"/>
                      <a:pt x="0" y="143943"/>
                      <a:pt x="0" y="92729"/>
                    </a:cubicBezTo>
                    <a:cubicBezTo>
                      <a:pt x="0" y="41516"/>
                      <a:pt x="41516" y="0"/>
                      <a:pt x="92729" y="0"/>
                    </a:cubicBezTo>
                    <a:cubicBezTo>
                      <a:pt x="143943" y="0"/>
                      <a:pt x="185459" y="41516"/>
                      <a:pt x="185459" y="92729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68"/>
              <p:cNvSpPr/>
              <p:nvPr/>
            </p:nvSpPr>
            <p:spPr>
              <a:xfrm rot="-2887668">
                <a:off x="1816255" y="1169473"/>
                <a:ext cx="205469" cy="147576"/>
              </a:xfrm>
              <a:custGeom>
                <a:avLst/>
                <a:gdLst/>
                <a:ahLst/>
                <a:cxnLst/>
                <a:rect l="l" t="t" r="r" b="b"/>
                <a:pathLst>
                  <a:path w="158549" h="113876" extrusionOk="0">
                    <a:moveTo>
                      <a:pt x="19507" y="0"/>
                    </a:moveTo>
                    <a:lnTo>
                      <a:pt x="139042" y="0"/>
                    </a:lnTo>
                    <a:cubicBezTo>
                      <a:pt x="149816" y="0"/>
                      <a:pt x="158549" y="8734"/>
                      <a:pt x="158549" y="19507"/>
                    </a:cubicBezTo>
                    <a:lnTo>
                      <a:pt x="158549" y="94370"/>
                    </a:lnTo>
                    <a:cubicBezTo>
                      <a:pt x="158549" y="105143"/>
                      <a:pt x="149816" y="113876"/>
                      <a:pt x="139043" y="113876"/>
                    </a:cubicBezTo>
                    <a:lnTo>
                      <a:pt x="19507" y="113876"/>
                    </a:lnTo>
                    <a:cubicBezTo>
                      <a:pt x="8734" y="113876"/>
                      <a:pt x="0" y="105143"/>
                      <a:pt x="0" y="94369"/>
                    </a:cubicBezTo>
                    <a:lnTo>
                      <a:pt x="0" y="19507"/>
                    </a:lnTo>
                    <a:cubicBezTo>
                      <a:pt x="0" y="8734"/>
                      <a:pt x="8734" y="0"/>
                      <a:pt x="195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2" name="Google Shape;3552;p68"/>
              <p:cNvSpPr/>
              <p:nvPr/>
            </p:nvSpPr>
            <p:spPr>
              <a:xfrm>
                <a:off x="1805895" y="1229103"/>
                <a:ext cx="136643" cy="129587"/>
              </a:xfrm>
              <a:custGeom>
                <a:avLst/>
                <a:gdLst/>
                <a:ahLst/>
                <a:cxnLst/>
                <a:rect l="l" t="t" r="r" b="b"/>
                <a:pathLst>
                  <a:path w="105516" h="99874" extrusionOk="0">
                    <a:moveTo>
                      <a:pt x="20566" y="0"/>
                    </a:moveTo>
                    <a:lnTo>
                      <a:pt x="4977" y="17406"/>
                    </a:lnTo>
                    <a:cubicBezTo>
                      <a:pt x="-2211" y="25431"/>
                      <a:pt x="-1533" y="37762"/>
                      <a:pt x="6492" y="44950"/>
                    </a:cubicBezTo>
                    <a:cubicBezTo>
                      <a:pt x="6492" y="44950"/>
                      <a:pt x="6492" y="44950"/>
                      <a:pt x="6492" y="44950"/>
                    </a:cubicBezTo>
                    <a:lnTo>
                      <a:pt x="62257" y="94899"/>
                    </a:lnTo>
                    <a:cubicBezTo>
                      <a:pt x="70282" y="102085"/>
                      <a:pt x="82614" y="101407"/>
                      <a:pt x="89802" y="93382"/>
                    </a:cubicBezTo>
                    <a:lnTo>
                      <a:pt x="105517" y="75837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3" name="Google Shape;3553;p68"/>
              <p:cNvSpPr/>
              <p:nvPr/>
            </p:nvSpPr>
            <p:spPr>
              <a:xfrm>
                <a:off x="1893817" y="1127810"/>
                <a:ext cx="138196" cy="130048"/>
              </a:xfrm>
              <a:custGeom>
                <a:avLst/>
                <a:gdLst/>
                <a:ahLst/>
                <a:cxnLst/>
                <a:rect l="l" t="t" r="r" b="b"/>
                <a:pathLst>
                  <a:path w="106715" h="100230" extrusionOk="0">
                    <a:moveTo>
                      <a:pt x="85831" y="100231"/>
                    </a:moveTo>
                    <a:lnTo>
                      <a:pt x="101739" y="82469"/>
                    </a:lnTo>
                    <a:cubicBezTo>
                      <a:pt x="108927" y="74444"/>
                      <a:pt x="108248" y="62111"/>
                      <a:pt x="100224" y="54924"/>
                    </a:cubicBezTo>
                    <a:cubicBezTo>
                      <a:pt x="100223" y="54924"/>
                      <a:pt x="100223" y="54923"/>
                      <a:pt x="100223" y="54923"/>
                    </a:cubicBezTo>
                    <a:lnTo>
                      <a:pt x="44459" y="4977"/>
                    </a:lnTo>
                    <a:cubicBezTo>
                      <a:pt x="36434" y="-2211"/>
                      <a:pt x="24102" y="-1533"/>
                      <a:pt x="16914" y="6492"/>
                    </a:cubicBezTo>
                    <a:cubicBezTo>
                      <a:pt x="16914" y="6492"/>
                      <a:pt x="16914" y="6492"/>
                      <a:pt x="16914" y="6492"/>
                    </a:cubicBezTo>
                    <a:lnTo>
                      <a:pt x="0" y="25376"/>
                    </a:ln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4" name="Google Shape;3554;p68"/>
              <p:cNvSpPr/>
              <p:nvPr/>
            </p:nvSpPr>
            <p:spPr>
              <a:xfrm>
                <a:off x="2408356" y="2508879"/>
                <a:ext cx="381713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294759" h="43102" extrusionOk="0">
                    <a:moveTo>
                      <a:pt x="15809" y="0"/>
                    </a:moveTo>
                    <a:lnTo>
                      <a:pt x="278951" y="0"/>
                    </a:lnTo>
                    <a:cubicBezTo>
                      <a:pt x="287682" y="0"/>
                      <a:pt x="294760" y="7078"/>
                      <a:pt x="294760" y="15809"/>
                    </a:cubicBezTo>
                    <a:lnTo>
                      <a:pt x="294760" y="27293"/>
                    </a:lnTo>
                    <a:cubicBezTo>
                      <a:pt x="294760" y="36024"/>
                      <a:pt x="287681" y="43102"/>
                      <a:pt x="278950" y="43102"/>
                    </a:cubicBezTo>
                    <a:lnTo>
                      <a:pt x="15809" y="43102"/>
                    </a:lnTo>
                    <a:cubicBezTo>
                      <a:pt x="7078" y="43102"/>
                      <a:pt x="0" y="36025"/>
                      <a:pt x="0" y="27294"/>
                    </a:cubicBezTo>
                    <a:lnTo>
                      <a:pt x="0" y="15809"/>
                    </a:lnTo>
                    <a:cubicBezTo>
                      <a:pt x="0" y="7078"/>
                      <a:pt x="7078" y="0"/>
                      <a:pt x="158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5" name="Google Shape;3555;p68"/>
              <p:cNvSpPr/>
              <p:nvPr/>
            </p:nvSpPr>
            <p:spPr>
              <a:xfrm>
                <a:off x="2659728" y="2508879"/>
                <a:ext cx="130632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100874" h="43102" extrusionOk="0">
                    <a:moveTo>
                      <a:pt x="85066" y="0"/>
                    </a:moveTo>
                    <a:lnTo>
                      <a:pt x="0" y="0"/>
                    </a:lnTo>
                    <a:cubicBezTo>
                      <a:pt x="8181" y="14502"/>
                      <a:pt x="16590" y="28869"/>
                      <a:pt x="25227" y="43102"/>
                    </a:cubicBezTo>
                    <a:lnTo>
                      <a:pt x="85066" y="43102"/>
                    </a:lnTo>
                    <a:cubicBezTo>
                      <a:pt x="93797" y="43103"/>
                      <a:pt x="100874" y="36025"/>
                      <a:pt x="100875" y="27294"/>
                    </a:cubicBezTo>
                    <a:cubicBezTo>
                      <a:pt x="100875" y="27294"/>
                      <a:pt x="100875" y="27294"/>
                      <a:pt x="100875" y="27294"/>
                    </a:cubicBezTo>
                    <a:lnTo>
                      <a:pt x="100875" y="15809"/>
                    </a:lnTo>
                    <a:cubicBezTo>
                      <a:pt x="100875" y="7078"/>
                      <a:pt x="93797" y="0"/>
                      <a:pt x="85066" y="0"/>
                    </a:cubicBezTo>
                    <a:cubicBezTo>
                      <a:pt x="85066" y="0"/>
                      <a:pt x="85066" y="0"/>
                      <a:pt x="85066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6" name="Google Shape;3556;p68"/>
              <p:cNvSpPr/>
              <p:nvPr/>
            </p:nvSpPr>
            <p:spPr>
              <a:xfrm>
                <a:off x="2408356" y="2508879"/>
                <a:ext cx="139837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107982" h="43102" extrusionOk="0">
                    <a:moveTo>
                      <a:pt x="84911" y="0"/>
                    </a:moveTo>
                    <a:lnTo>
                      <a:pt x="15809" y="0"/>
                    </a:lnTo>
                    <a:cubicBezTo>
                      <a:pt x="7078" y="0"/>
                      <a:pt x="0" y="7077"/>
                      <a:pt x="0" y="15808"/>
                    </a:cubicBezTo>
                    <a:cubicBezTo>
                      <a:pt x="0" y="15808"/>
                      <a:pt x="0" y="15808"/>
                      <a:pt x="0" y="15809"/>
                    </a:cubicBezTo>
                    <a:lnTo>
                      <a:pt x="0" y="27294"/>
                    </a:lnTo>
                    <a:cubicBezTo>
                      <a:pt x="0" y="36025"/>
                      <a:pt x="7077" y="43102"/>
                      <a:pt x="15808" y="43102"/>
                    </a:cubicBezTo>
                    <a:cubicBezTo>
                      <a:pt x="15808" y="43102"/>
                      <a:pt x="15808" y="43102"/>
                      <a:pt x="15809" y="43102"/>
                    </a:cubicBezTo>
                    <a:lnTo>
                      <a:pt x="107982" y="43102"/>
                    </a:lnTo>
                    <a:cubicBezTo>
                      <a:pt x="100227" y="28772"/>
                      <a:pt x="92536" y="14405"/>
                      <a:pt x="84911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7" name="Google Shape;3557;p68"/>
              <p:cNvSpPr/>
              <p:nvPr/>
            </p:nvSpPr>
            <p:spPr>
              <a:xfrm>
                <a:off x="2408356" y="2527804"/>
                <a:ext cx="381713" cy="36985"/>
              </a:xfrm>
              <a:custGeom>
                <a:avLst/>
                <a:gdLst/>
                <a:ahLst/>
                <a:cxnLst/>
                <a:rect l="l" t="t" r="r" b="b"/>
                <a:pathLst>
                  <a:path w="294759" h="28505" extrusionOk="0">
                    <a:moveTo>
                      <a:pt x="294638" y="0"/>
                    </a:moveTo>
                    <a:lnTo>
                      <a:pt x="294638" y="4996"/>
                    </a:lnTo>
                    <a:cubicBezTo>
                      <a:pt x="294638" y="13727"/>
                      <a:pt x="287560" y="20804"/>
                      <a:pt x="278829" y="20805"/>
                    </a:cubicBezTo>
                    <a:lnTo>
                      <a:pt x="15686" y="20805"/>
                    </a:lnTo>
                    <a:cubicBezTo>
                      <a:pt x="7447" y="20790"/>
                      <a:pt x="610" y="14430"/>
                      <a:pt x="0" y="6214"/>
                    </a:cubicBezTo>
                    <a:lnTo>
                      <a:pt x="0" y="12697"/>
                    </a:lnTo>
                    <a:cubicBezTo>
                      <a:pt x="0" y="21428"/>
                      <a:pt x="7077" y="28505"/>
                      <a:pt x="15808" y="28506"/>
                    </a:cubicBezTo>
                    <a:cubicBezTo>
                      <a:pt x="15808" y="28506"/>
                      <a:pt x="15808" y="28506"/>
                      <a:pt x="15809" y="28506"/>
                    </a:cubicBezTo>
                    <a:lnTo>
                      <a:pt x="278951" y="28506"/>
                    </a:lnTo>
                    <a:cubicBezTo>
                      <a:pt x="287682" y="28506"/>
                      <a:pt x="294759" y="21428"/>
                      <a:pt x="294760" y="12697"/>
                    </a:cubicBezTo>
                    <a:cubicBezTo>
                      <a:pt x="294760" y="12697"/>
                      <a:pt x="294760" y="12697"/>
                      <a:pt x="294760" y="12697"/>
                    </a:cubicBezTo>
                    <a:lnTo>
                      <a:pt x="294760" y="1212"/>
                    </a:lnTo>
                    <a:cubicBezTo>
                      <a:pt x="294760" y="797"/>
                      <a:pt x="294669" y="407"/>
                      <a:pt x="294638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8" name="Google Shape;3558;p68"/>
              <p:cNvSpPr/>
              <p:nvPr/>
            </p:nvSpPr>
            <p:spPr>
              <a:xfrm>
                <a:off x="2408356" y="2508879"/>
                <a:ext cx="381713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294759" h="23485" extrusionOk="0">
                    <a:moveTo>
                      <a:pt x="294760" y="15809"/>
                    </a:moveTo>
                    <a:cubicBezTo>
                      <a:pt x="294760" y="7078"/>
                      <a:pt x="287682" y="0"/>
                      <a:pt x="278952" y="0"/>
                    </a:cubicBezTo>
                    <a:cubicBezTo>
                      <a:pt x="278951" y="0"/>
                      <a:pt x="278951" y="0"/>
                      <a:pt x="278951" y="0"/>
                    </a:cubicBezTo>
                    <a:lnTo>
                      <a:pt x="15809" y="0"/>
                    </a:lnTo>
                    <a:cubicBezTo>
                      <a:pt x="7078" y="0"/>
                      <a:pt x="0" y="7077"/>
                      <a:pt x="0" y="15808"/>
                    </a:cubicBezTo>
                    <a:cubicBezTo>
                      <a:pt x="0" y="15808"/>
                      <a:pt x="0" y="15808"/>
                      <a:pt x="0" y="15809"/>
                    </a:cubicBezTo>
                    <a:lnTo>
                      <a:pt x="0" y="19266"/>
                    </a:lnTo>
                    <a:cubicBezTo>
                      <a:pt x="2968" y="15442"/>
                      <a:pt x="7533" y="13199"/>
                      <a:pt x="12374" y="13186"/>
                    </a:cubicBezTo>
                    <a:lnTo>
                      <a:pt x="275516" y="13186"/>
                    </a:lnTo>
                    <a:cubicBezTo>
                      <a:pt x="294453" y="13186"/>
                      <a:pt x="294735" y="23486"/>
                      <a:pt x="294735" y="23486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9" name="Google Shape;3559;p68"/>
              <p:cNvSpPr/>
              <p:nvPr/>
            </p:nvSpPr>
            <p:spPr>
              <a:xfrm>
                <a:off x="2169338" y="3435711"/>
                <a:ext cx="1718237" cy="160477"/>
              </a:xfrm>
              <a:custGeom>
                <a:avLst/>
                <a:gdLst/>
                <a:ahLst/>
                <a:cxnLst/>
                <a:rect l="l" t="t" r="r" b="b"/>
                <a:pathLst>
                  <a:path w="1326824" h="123682" extrusionOk="0">
                    <a:moveTo>
                      <a:pt x="36335" y="100884"/>
                    </a:moveTo>
                    <a:lnTo>
                      <a:pt x="1293024" y="100884"/>
                    </a:lnTo>
                    <a:cubicBezTo>
                      <a:pt x="1313069" y="100884"/>
                      <a:pt x="1326806" y="128074"/>
                      <a:pt x="1326806" y="123067"/>
                    </a:cubicBezTo>
                    <a:lnTo>
                      <a:pt x="1326806" y="56762"/>
                    </a:lnTo>
                    <a:cubicBezTo>
                      <a:pt x="1326806" y="47698"/>
                      <a:pt x="1326848" y="38633"/>
                      <a:pt x="1326806" y="29569"/>
                    </a:cubicBezTo>
                    <a:cubicBezTo>
                      <a:pt x="1326765" y="20515"/>
                      <a:pt x="1326249" y="9086"/>
                      <a:pt x="1317825" y="3451"/>
                    </a:cubicBezTo>
                    <a:cubicBezTo>
                      <a:pt x="1309931" y="426"/>
                      <a:pt x="1301419" y="-633"/>
                      <a:pt x="1293024" y="364"/>
                    </a:cubicBezTo>
                    <a:lnTo>
                      <a:pt x="176441" y="364"/>
                    </a:lnTo>
                    <a:cubicBezTo>
                      <a:pt x="165037" y="-239"/>
                      <a:pt x="153638" y="1645"/>
                      <a:pt x="143035" y="5886"/>
                    </a:cubicBezTo>
                    <a:lnTo>
                      <a:pt x="2928" y="88273"/>
                    </a:lnTo>
                    <a:cubicBezTo>
                      <a:pt x="-7240" y="94252"/>
                      <a:pt x="10328" y="100884"/>
                      <a:pt x="36335" y="100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0" name="Google Shape;3560;p68"/>
              <p:cNvSpPr/>
              <p:nvPr/>
            </p:nvSpPr>
            <p:spPr>
              <a:xfrm>
                <a:off x="2169338" y="3436040"/>
                <a:ext cx="510001" cy="130567"/>
              </a:xfrm>
              <a:custGeom>
                <a:avLst/>
                <a:gdLst/>
                <a:ahLst/>
                <a:cxnLst/>
                <a:rect l="l" t="t" r="r" b="b"/>
                <a:pathLst>
                  <a:path w="393823" h="100630" extrusionOk="0">
                    <a:moveTo>
                      <a:pt x="319861" y="110"/>
                    </a:moveTo>
                    <a:lnTo>
                      <a:pt x="176441" y="110"/>
                    </a:lnTo>
                    <a:cubicBezTo>
                      <a:pt x="165036" y="-493"/>
                      <a:pt x="153638" y="1391"/>
                      <a:pt x="143034" y="5631"/>
                    </a:cubicBezTo>
                    <a:lnTo>
                      <a:pt x="2928" y="88019"/>
                    </a:lnTo>
                    <a:cubicBezTo>
                      <a:pt x="-7240" y="93998"/>
                      <a:pt x="10327" y="100630"/>
                      <a:pt x="36334" y="100630"/>
                    </a:cubicBezTo>
                    <a:lnTo>
                      <a:pt x="393823" y="100630"/>
                    </a:lnTo>
                    <a:cubicBezTo>
                      <a:pt x="369621" y="66771"/>
                      <a:pt x="345105" y="33157"/>
                      <a:pt x="319861" y="11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1" name="Google Shape;3561;p68"/>
              <p:cNvSpPr/>
              <p:nvPr/>
            </p:nvSpPr>
            <p:spPr>
              <a:xfrm>
                <a:off x="3515608" y="3342076"/>
                <a:ext cx="328619" cy="174310"/>
              </a:xfrm>
              <a:custGeom>
                <a:avLst/>
                <a:gdLst/>
                <a:ahLst/>
                <a:cxnLst/>
                <a:rect l="l" t="t" r="r" b="b"/>
                <a:pathLst>
                  <a:path w="253760" h="134343" extrusionOk="0">
                    <a:moveTo>
                      <a:pt x="23011" y="0"/>
                    </a:moveTo>
                    <a:lnTo>
                      <a:pt x="230749" y="0"/>
                    </a:lnTo>
                    <a:cubicBezTo>
                      <a:pt x="243458" y="0"/>
                      <a:pt x="253761" y="10303"/>
                      <a:pt x="253761" y="23013"/>
                    </a:cubicBezTo>
                    <a:lnTo>
                      <a:pt x="253761" y="111333"/>
                    </a:lnTo>
                    <a:cubicBezTo>
                      <a:pt x="253761" y="124042"/>
                      <a:pt x="243459" y="134344"/>
                      <a:pt x="230750" y="134344"/>
                    </a:cubicBezTo>
                    <a:lnTo>
                      <a:pt x="23014" y="134344"/>
                    </a:lnTo>
                    <a:cubicBezTo>
                      <a:pt x="10304" y="134344"/>
                      <a:pt x="0" y="124040"/>
                      <a:pt x="0" y="111330"/>
                    </a:cubicBezTo>
                    <a:lnTo>
                      <a:pt x="0" y="23010"/>
                    </a:lnTo>
                    <a:cubicBezTo>
                      <a:pt x="0" y="10302"/>
                      <a:pt x="10302" y="0"/>
                      <a:pt x="2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2" name="Google Shape;3562;p68"/>
              <p:cNvSpPr/>
              <p:nvPr/>
            </p:nvSpPr>
            <p:spPr>
              <a:xfrm>
                <a:off x="3515590" y="3342384"/>
                <a:ext cx="328654" cy="174030"/>
              </a:xfrm>
              <a:custGeom>
                <a:avLst/>
                <a:gdLst/>
                <a:ahLst/>
                <a:cxnLst/>
                <a:rect l="l" t="t" r="r" b="b"/>
                <a:pathLst>
                  <a:path w="253787" h="134127" extrusionOk="0">
                    <a:moveTo>
                      <a:pt x="43914" y="101516"/>
                    </a:moveTo>
                    <a:cubicBezTo>
                      <a:pt x="31205" y="101519"/>
                      <a:pt x="20898" y="91219"/>
                      <a:pt x="20894" y="78510"/>
                    </a:cubicBezTo>
                    <a:lnTo>
                      <a:pt x="20870" y="0"/>
                    </a:lnTo>
                    <a:cubicBezTo>
                      <a:pt x="9067" y="1068"/>
                      <a:pt x="20" y="10952"/>
                      <a:pt x="0" y="22804"/>
                    </a:cubicBezTo>
                    <a:lnTo>
                      <a:pt x="27" y="111122"/>
                    </a:lnTo>
                    <a:cubicBezTo>
                      <a:pt x="31" y="123831"/>
                      <a:pt x="10336" y="134131"/>
                      <a:pt x="23046" y="134127"/>
                    </a:cubicBezTo>
                    <a:cubicBezTo>
                      <a:pt x="23046" y="134127"/>
                      <a:pt x="23046" y="134127"/>
                      <a:pt x="23047" y="134127"/>
                    </a:cubicBezTo>
                    <a:lnTo>
                      <a:pt x="230782" y="134085"/>
                    </a:lnTo>
                    <a:cubicBezTo>
                      <a:pt x="243492" y="134081"/>
                      <a:pt x="253791" y="123775"/>
                      <a:pt x="253788" y="111065"/>
                    </a:cubicBezTo>
                    <a:lnTo>
                      <a:pt x="253785" y="101256"/>
                    </a:lnTo>
                    <a:cubicBezTo>
                      <a:pt x="253072" y="101324"/>
                      <a:pt x="252381" y="101473"/>
                      <a:pt x="251649" y="10147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3" name="Google Shape;3563;p68"/>
              <p:cNvSpPr/>
              <p:nvPr/>
            </p:nvSpPr>
            <p:spPr>
              <a:xfrm>
                <a:off x="3544629" y="3342048"/>
                <a:ext cx="299635" cy="89738"/>
              </a:xfrm>
              <a:custGeom>
                <a:avLst/>
                <a:gdLst/>
                <a:ahLst/>
                <a:cxnLst/>
                <a:rect l="l" t="t" r="r" b="b"/>
                <a:pathLst>
                  <a:path w="231378" h="69162" extrusionOk="0">
                    <a:moveTo>
                      <a:pt x="231364" y="23006"/>
                    </a:moveTo>
                    <a:cubicBezTo>
                      <a:pt x="231360" y="10296"/>
                      <a:pt x="221054" y="-4"/>
                      <a:pt x="208345" y="0"/>
                    </a:cubicBezTo>
                    <a:lnTo>
                      <a:pt x="609" y="43"/>
                    </a:lnTo>
                    <a:cubicBezTo>
                      <a:pt x="-12101" y="47"/>
                      <a:pt x="178199" y="37199"/>
                      <a:pt x="178199" y="37199"/>
                    </a:cubicBezTo>
                    <a:cubicBezTo>
                      <a:pt x="198822" y="42056"/>
                      <a:pt x="217413" y="53230"/>
                      <a:pt x="231378" y="6916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4" name="Google Shape;3564;p68"/>
              <p:cNvSpPr/>
              <p:nvPr/>
            </p:nvSpPr>
            <p:spPr>
              <a:xfrm>
                <a:off x="1967025" y="3541101"/>
                <a:ext cx="1920292" cy="524019"/>
              </a:xfrm>
              <a:custGeom>
                <a:avLst/>
                <a:gdLst/>
                <a:ahLst/>
                <a:cxnLst/>
                <a:rect l="l" t="t" r="r" b="b"/>
                <a:pathLst>
                  <a:path w="1482851" h="403868" extrusionOk="0">
                    <a:moveTo>
                      <a:pt x="36435" y="403869"/>
                    </a:moveTo>
                    <a:lnTo>
                      <a:pt x="1446426" y="403869"/>
                    </a:lnTo>
                    <a:cubicBezTo>
                      <a:pt x="1466543" y="403869"/>
                      <a:pt x="1482851" y="387562"/>
                      <a:pt x="1482852" y="367445"/>
                    </a:cubicBezTo>
                    <a:cubicBezTo>
                      <a:pt x="1482852" y="367444"/>
                      <a:pt x="1482852" y="367444"/>
                      <a:pt x="1482852" y="367443"/>
                    </a:cubicBezTo>
                    <a:lnTo>
                      <a:pt x="1482852" y="36426"/>
                    </a:lnTo>
                    <a:cubicBezTo>
                      <a:pt x="1482852" y="16309"/>
                      <a:pt x="1466544" y="0"/>
                      <a:pt x="1446427" y="0"/>
                    </a:cubicBezTo>
                    <a:cubicBezTo>
                      <a:pt x="1446427" y="0"/>
                      <a:pt x="1446426" y="0"/>
                      <a:pt x="1446426" y="0"/>
                    </a:cubicBezTo>
                    <a:lnTo>
                      <a:pt x="177043" y="0"/>
                    </a:lnTo>
                    <a:cubicBezTo>
                      <a:pt x="162429" y="0"/>
                      <a:pt x="149230" y="8734"/>
                      <a:pt x="143517" y="22185"/>
                    </a:cubicBezTo>
                    <a:lnTo>
                      <a:pt x="2909" y="353202"/>
                    </a:lnTo>
                    <a:cubicBezTo>
                      <a:pt x="-4956" y="371718"/>
                      <a:pt x="3678" y="393105"/>
                      <a:pt x="22194" y="400970"/>
                    </a:cubicBezTo>
                    <a:cubicBezTo>
                      <a:pt x="26698" y="402883"/>
                      <a:pt x="31541" y="403869"/>
                      <a:pt x="36435" y="4038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5" name="Google Shape;3565;p68"/>
              <p:cNvSpPr/>
              <p:nvPr/>
            </p:nvSpPr>
            <p:spPr>
              <a:xfrm>
                <a:off x="1967025" y="3541100"/>
                <a:ext cx="750667" cy="524020"/>
              </a:xfrm>
              <a:custGeom>
                <a:avLst/>
                <a:gdLst/>
                <a:ahLst/>
                <a:cxnLst/>
                <a:rect l="l" t="t" r="r" b="b"/>
                <a:pathLst>
                  <a:path w="579666" h="403869" extrusionOk="0">
                    <a:moveTo>
                      <a:pt x="297679" y="0"/>
                    </a:moveTo>
                    <a:lnTo>
                      <a:pt x="177043" y="0"/>
                    </a:lnTo>
                    <a:cubicBezTo>
                      <a:pt x="162429" y="1"/>
                      <a:pt x="149230" y="8735"/>
                      <a:pt x="143517" y="22186"/>
                    </a:cubicBezTo>
                    <a:lnTo>
                      <a:pt x="2909" y="353203"/>
                    </a:lnTo>
                    <a:cubicBezTo>
                      <a:pt x="-4956" y="371719"/>
                      <a:pt x="3678" y="393105"/>
                      <a:pt x="22194" y="400970"/>
                    </a:cubicBezTo>
                    <a:cubicBezTo>
                      <a:pt x="26698" y="402884"/>
                      <a:pt x="31541" y="403870"/>
                      <a:pt x="36435" y="403870"/>
                    </a:cubicBezTo>
                    <a:lnTo>
                      <a:pt x="579666" y="403870"/>
                    </a:lnTo>
                    <a:cubicBezTo>
                      <a:pt x="482956" y="271115"/>
                      <a:pt x="387039" y="137810"/>
                      <a:pt x="297679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6" name="Google Shape;3566;p68"/>
              <p:cNvSpPr/>
              <p:nvPr/>
            </p:nvSpPr>
            <p:spPr>
              <a:xfrm>
                <a:off x="2965052" y="3541100"/>
                <a:ext cx="923422" cy="524020"/>
              </a:xfrm>
              <a:custGeom>
                <a:avLst/>
                <a:gdLst/>
                <a:ahLst/>
                <a:cxnLst/>
                <a:rect l="l" t="t" r="r" b="b"/>
                <a:pathLst>
                  <a:path w="713067" h="403869" extrusionOk="0">
                    <a:moveTo>
                      <a:pt x="676642" y="0"/>
                    </a:moveTo>
                    <a:lnTo>
                      <a:pt x="0" y="0"/>
                    </a:lnTo>
                    <a:cubicBezTo>
                      <a:pt x="86560" y="138030"/>
                      <a:pt x="180090" y="271389"/>
                      <a:pt x="274950" y="403870"/>
                    </a:cubicBezTo>
                    <a:lnTo>
                      <a:pt x="676642" y="403870"/>
                    </a:lnTo>
                    <a:cubicBezTo>
                      <a:pt x="696759" y="403870"/>
                      <a:pt x="713067" y="387561"/>
                      <a:pt x="713067" y="367444"/>
                    </a:cubicBezTo>
                    <a:lnTo>
                      <a:pt x="713067" y="36426"/>
                    </a:lnTo>
                    <a:cubicBezTo>
                      <a:pt x="713067" y="16309"/>
                      <a:pt x="696760" y="0"/>
                      <a:pt x="676642" y="0"/>
                    </a:cubicBezTo>
                    <a:cubicBezTo>
                      <a:pt x="676642" y="0"/>
                      <a:pt x="676642" y="0"/>
                      <a:pt x="676642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7" name="Google Shape;3567;p68"/>
              <p:cNvSpPr/>
              <p:nvPr/>
            </p:nvSpPr>
            <p:spPr>
              <a:xfrm>
                <a:off x="3392506" y="3541100"/>
                <a:ext cx="496463" cy="524020"/>
              </a:xfrm>
              <a:custGeom>
                <a:avLst/>
                <a:gdLst/>
                <a:ahLst/>
                <a:cxnLst/>
                <a:rect l="l" t="t" r="r" b="b"/>
                <a:pathLst>
                  <a:path w="383369" h="403869" extrusionOk="0">
                    <a:moveTo>
                      <a:pt x="284353" y="403870"/>
                    </a:moveTo>
                    <a:lnTo>
                      <a:pt x="346944" y="403870"/>
                    </a:lnTo>
                    <a:cubicBezTo>
                      <a:pt x="367062" y="403870"/>
                      <a:pt x="383370" y="387561"/>
                      <a:pt x="383370" y="367444"/>
                    </a:cubicBezTo>
                    <a:lnTo>
                      <a:pt x="383370" y="36426"/>
                    </a:lnTo>
                    <a:cubicBezTo>
                      <a:pt x="383370" y="16309"/>
                      <a:pt x="367062" y="0"/>
                      <a:pt x="346945" y="0"/>
                    </a:cubicBezTo>
                    <a:cubicBezTo>
                      <a:pt x="346945" y="0"/>
                      <a:pt x="346945" y="0"/>
                      <a:pt x="346944" y="0"/>
                    </a:cubicBezTo>
                    <a:lnTo>
                      <a:pt x="0" y="0"/>
                    </a:lnTo>
                    <a:cubicBezTo>
                      <a:pt x="43112" y="65631"/>
                      <a:pt x="231601" y="335736"/>
                      <a:pt x="284353" y="40387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8" name="Google Shape;3568;p68"/>
              <p:cNvSpPr/>
              <p:nvPr/>
            </p:nvSpPr>
            <p:spPr>
              <a:xfrm>
                <a:off x="3723201" y="1848884"/>
                <a:ext cx="29656" cy="245517"/>
              </a:xfrm>
              <a:custGeom>
                <a:avLst/>
                <a:gdLst/>
                <a:ahLst/>
                <a:cxnLst/>
                <a:rect l="l" t="t" r="r" b="b"/>
                <a:pathLst>
                  <a:path w="22900" h="189223" extrusionOk="0">
                    <a:moveTo>
                      <a:pt x="11451" y="189224"/>
                    </a:moveTo>
                    <a:lnTo>
                      <a:pt x="11451" y="189224"/>
                    </a:lnTo>
                    <a:cubicBezTo>
                      <a:pt x="5127" y="189224"/>
                      <a:pt x="1" y="184098"/>
                      <a:pt x="0" y="177774"/>
                    </a:cubicBezTo>
                    <a:cubicBezTo>
                      <a:pt x="0" y="177774"/>
                      <a:pt x="0" y="177774"/>
                      <a:pt x="0" y="177774"/>
                    </a:cubicBezTo>
                    <a:lnTo>
                      <a:pt x="0" y="11450"/>
                    </a:lnTo>
                    <a:cubicBezTo>
                      <a:pt x="0" y="5126"/>
                      <a:pt x="5127" y="0"/>
                      <a:pt x="11450" y="0"/>
                    </a:cubicBezTo>
                    <a:cubicBezTo>
                      <a:pt x="11451" y="0"/>
                      <a:pt x="11451" y="0"/>
                      <a:pt x="11451" y="0"/>
                    </a:cubicBezTo>
                    <a:lnTo>
                      <a:pt x="11451" y="0"/>
                    </a:lnTo>
                    <a:cubicBezTo>
                      <a:pt x="17775" y="0"/>
                      <a:pt x="22901" y="5126"/>
                      <a:pt x="22901" y="11450"/>
                    </a:cubicBezTo>
                    <a:lnTo>
                      <a:pt x="22901" y="177774"/>
                    </a:lnTo>
                    <a:cubicBezTo>
                      <a:pt x="22901" y="184097"/>
                      <a:pt x="17774" y="189224"/>
                      <a:pt x="11451" y="189224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9" name="Google Shape;3569;p68"/>
              <p:cNvSpPr/>
              <p:nvPr/>
            </p:nvSpPr>
            <p:spPr>
              <a:xfrm>
                <a:off x="3723201" y="2132504"/>
                <a:ext cx="29656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22900" h="46262" extrusionOk="0">
                    <a:moveTo>
                      <a:pt x="11451" y="46262"/>
                    </a:moveTo>
                    <a:lnTo>
                      <a:pt x="11451" y="46262"/>
                    </a:lnTo>
                    <a:cubicBezTo>
                      <a:pt x="5127" y="46262"/>
                      <a:pt x="1" y="41136"/>
                      <a:pt x="0" y="34813"/>
                    </a:cubicBezTo>
                    <a:cubicBezTo>
                      <a:pt x="0" y="34812"/>
                      <a:pt x="0" y="34812"/>
                      <a:pt x="0" y="34812"/>
                    </a:cubicBezTo>
                    <a:lnTo>
                      <a:pt x="0" y="11450"/>
                    </a:lnTo>
                    <a:cubicBezTo>
                      <a:pt x="0" y="5126"/>
                      <a:pt x="5127" y="0"/>
                      <a:pt x="11450" y="0"/>
                    </a:cubicBezTo>
                    <a:cubicBezTo>
                      <a:pt x="11451" y="0"/>
                      <a:pt x="11451" y="0"/>
                      <a:pt x="11451" y="0"/>
                    </a:cubicBezTo>
                    <a:lnTo>
                      <a:pt x="11451" y="0"/>
                    </a:lnTo>
                    <a:cubicBezTo>
                      <a:pt x="17775" y="0"/>
                      <a:pt x="22901" y="5126"/>
                      <a:pt x="22901" y="11450"/>
                    </a:cubicBezTo>
                    <a:lnTo>
                      <a:pt x="22901" y="34812"/>
                    </a:lnTo>
                    <a:cubicBezTo>
                      <a:pt x="22901" y="41136"/>
                      <a:pt x="17774" y="46262"/>
                      <a:pt x="11451" y="46262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0" name="Google Shape;3570;p68"/>
              <p:cNvSpPr/>
              <p:nvPr/>
            </p:nvSpPr>
            <p:spPr>
              <a:xfrm>
                <a:off x="3693469" y="3023202"/>
                <a:ext cx="29656" cy="196052"/>
              </a:xfrm>
              <a:custGeom>
                <a:avLst/>
                <a:gdLst/>
                <a:ahLst/>
                <a:cxnLst/>
                <a:rect l="l" t="t" r="r" b="b"/>
                <a:pathLst>
                  <a:path w="22900" h="151100" extrusionOk="0">
                    <a:moveTo>
                      <a:pt x="11450" y="151101"/>
                    </a:moveTo>
                    <a:lnTo>
                      <a:pt x="11450" y="151101"/>
                    </a:lnTo>
                    <a:cubicBezTo>
                      <a:pt x="5126" y="151100"/>
                      <a:pt x="0" y="145974"/>
                      <a:pt x="0" y="139650"/>
                    </a:cubicBezTo>
                    <a:lnTo>
                      <a:pt x="0" y="11450"/>
                    </a:lnTo>
                    <a:cubicBezTo>
                      <a:pt x="0" y="5126"/>
                      <a:pt x="5126" y="0"/>
                      <a:pt x="11450" y="0"/>
                    </a:cubicBezTo>
                    <a:lnTo>
                      <a:pt x="11450" y="0"/>
                    </a:lnTo>
                    <a:cubicBezTo>
                      <a:pt x="17774" y="0"/>
                      <a:pt x="22901" y="5126"/>
                      <a:pt x="22901" y="11449"/>
                    </a:cubicBezTo>
                    <a:cubicBezTo>
                      <a:pt x="22901" y="11450"/>
                      <a:pt x="22901" y="11450"/>
                      <a:pt x="22901" y="11450"/>
                    </a:cubicBezTo>
                    <a:lnTo>
                      <a:pt x="22901" y="139650"/>
                    </a:lnTo>
                    <a:cubicBezTo>
                      <a:pt x="22901" y="145974"/>
                      <a:pt x="17774" y="151101"/>
                      <a:pt x="11450" y="151101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1" name="Google Shape;3571;p68"/>
              <p:cNvSpPr/>
              <p:nvPr/>
            </p:nvSpPr>
            <p:spPr>
              <a:xfrm>
                <a:off x="3693469" y="3257396"/>
                <a:ext cx="29656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22900" h="46262" extrusionOk="0">
                    <a:moveTo>
                      <a:pt x="11450" y="46263"/>
                    </a:moveTo>
                    <a:lnTo>
                      <a:pt x="11450" y="46263"/>
                    </a:lnTo>
                    <a:cubicBezTo>
                      <a:pt x="5126" y="46263"/>
                      <a:pt x="0" y="41137"/>
                      <a:pt x="0" y="34813"/>
                    </a:cubicBezTo>
                    <a:lnTo>
                      <a:pt x="0" y="11450"/>
                    </a:lnTo>
                    <a:cubicBezTo>
                      <a:pt x="0" y="5126"/>
                      <a:pt x="5126" y="0"/>
                      <a:pt x="11450" y="0"/>
                    </a:cubicBezTo>
                    <a:lnTo>
                      <a:pt x="11450" y="0"/>
                    </a:lnTo>
                    <a:cubicBezTo>
                      <a:pt x="17774" y="0"/>
                      <a:pt x="22901" y="5126"/>
                      <a:pt x="22901" y="11449"/>
                    </a:cubicBezTo>
                    <a:cubicBezTo>
                      <a:pt x="22901" y="11450"/>
                      <a:pt x="22901" y="11450"/>
                      <a:pt x="22901" y="11450"/>
                    </a:cubicBezTo>
                    <a:lnTo>
                      <a:pt x="22901" y="34813"/>
                    </a:lnTo>
                    <a:cubicBezTo>
                      <a:pt x="22901" y="41137"/>
                      <a:pt x="17774" y="46263"/>
                      <a:pt x="11451" y="46263"/>
                    </a:cubicBezTo>
                    <a:cubicBezTo>
                      <a:pt x="11450" y="46263"/>
                      <a:pt x="11450" y="46263"/>
                      <a:pt x="11450" y="46263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2" name="Google Shape;3572;p68"/>
            <p:cNvGrpSpPr/>
            <p:nvPr/>
          </p:nvGrpSpPr>
          <p:grpSpPr>
            <a:xfrm>
              <a:off x="879016" y="2097400"/>
              <a:ext cx="1398814" cy="1394760"/>
              <a:chOff x="1011727" y="2229736"/>
              <a:chExt cx="1266124" cy="1262455"/>
            </a:xfrm>
          </p:grpSpPr>
          <p:grpSp>
            <p:nvGrpSpPr>
              <p:cNvPr id="3573" name="Google Shape;3573;p68"/>
              <p:cNvGrpSpPr/>
              <p:nvPr/>
            </p:nvGrpSpPr>
            <p:grpSpPr>
              <a:xfrm>
                <a:off x="1011727" y="2229736"/>
                <a:ext cx="1266124" cy="1262455"/>
                <a:chOff x="3525692" y="3791315"/>
                <a:chExt cx="1180425" cy="1177005"/>
              </a:xfrm>
            </p:grpSpPr>
            <p:sp>
              <p:nvSpPr>
                <p:cNvPr id="3574" name="Google Shape;3574;p68"/>
                <p:cNvSpPr/>
                <p:nvPr/>
              </p:nvSpPr>
              <p:spPr>
                <a:xfrm rot="-1182117">
                  <a:off x="3872489" y="3841807"/>
                  <a:ext cx="486390" cy="1076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853" h="1074832" extrusionOk="0">
                      <a:moveTo>
                        <a:pt x="485869" y="537442"/>
                      </a:moveTo>
                      <a:cubicBezTo>
                        <a:pt x="485869" y="834249"/>
                        <a:pt x="377107" y="1074858"/>
                        <a:pt x="242942" y="1074858"/>
                      </a:cubicBezTo>
                      <a:cubicBezTo>
                        <a:pt x="108778" y="1074858"/>
                        <a:pt x="16" y="834249"/>
                        <a:pt x="16" y="537442"/>
                      </a:cubicBezTo>
                      <a:cubicBezTo>
                        <a:pt x="16" y="240635"/>
                        <a:pt x="108778" y="26"/>
                        <a:pt x="242942" y="26"/>
                      </a:cubicBezTo>
                      <a:cubicBezTo>
                        <a:pt x="377107" y="26"/>
                        <a:pt x="485869" y="240635"/>
                        <a:pt x="485869" y="537442"/>
                      </a:cubicBezTo>
                      <a:close/>
                    </a:path>
                  </a:pathLst>
                </a:custGeom>
                <a:noFill/>
                <a:ln w="232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5" name="Google Shape;3575;p68"/>
                <p:cNvSpPr/>
                <p:nvPr/>
              </p:nvSpPr>
              <p:spPr>
                <a:xfrm rot="-3882905">
                  <a:off x="3872761" y="3841391"/>
                  <a:ext cx="486286" cy="1075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853" h="1074832" extrusionOk="0">
                      <a:moveTo>
                        <a:pt x="485869" y="537442"/>
                      </a:moveTo>
                      <a:cubicBezTo>
                        <a:pt x="485869" y="834249"/>
                        <a:pt x="377107" y="1074858"/>
                        <a:pt x="242942" y="1074858"/>
                      </a:cubicBezTo>
                      <a:cubicBezTo>
                        <a:pt x="108778" y="1074858"/>
                        <a:pt x="16" y="834249"/>
                        <a:pt x="16" y="537442"/>
                      </a:cubicBezTo>
                      <a:cubicBezTo>
                        <a:pt x="16" y="240635"/>
                        <a:pt x="108778" y="26"/>
                        <a:pt x="242942" y="26"/>
                      </a:cubicBezTo>
                      <a:cubicBezTo>
                        <a:pt x="377107" y="26"/>
                        <a:pt x="485869" y="240635"/>
                        <a:pt x="485869" y="537442"/>
                      </a:cubicBezTo>
                      <a:close/>
                    </a:path>
                  </a:pathLst>
                </a:custGeom>
                <a:noFill/>
                <a:ln w="232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6" name="Google Shape;3576;p68"/>
                <p:cNvSpPr/>
                <p:nvPr/>
              </p:nvSpPr>
              <p:spPr>
                <a:xfrm rot="-1182117">
                  <a:off x="3577487" y="4136502"/>
                  <a:ext cx="1077056" cy="48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866" h="485386" extrusionOk="0">
                      <a:moveTo>
                        <a:pt x="1075882" y="242719"/>
                      </a:moveTo>
                      <a:cubicBezTo>
                        <a:pt x="1075882" y="376755"/>
                        <a:pt x="835041" y="485412"/>
                        <a:pt x="537949" y="485412"/>
                      </a:cubicBezTo>
                      <a:cubicBezTo>
                        <a:pt x="240856" y="485412"/>
                        <a:pt x="16" y="376755"/>
                        <a:pt x="16" y="242719"/>
                      </a:cubicBezTo>
                      <a:cubicBezTo>
                        <a:pt x="16" y="108683"/>
                        <a:pt x="240856" y="25"/>
                        <a:pt x="537949" y="25"/>
                      </a:cubicBezTo>
                      <a:cubicBezTo>
                        <a:pt x="835041" y="25"/>
                        <a:pt x="1075882" y="108683"/>
                        <a:pt x="1075882" y="242719"/>
                      </a:cubicBezTo>
                      <a:close/>
                    </a:path>
                  </a:pathLst>
                </a:custGeom>
                <a:noFill/>
                <a:ln w="2325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7" name="Google Shape;3577;p68"/>
                <p:cNvSpPr/>
                <p:nvPr/>
              </p:nvSpPr>
              <p:spPr>
                <a:xfrm>
                  <a:off x="3936631" y="4200571"/>
                  <a:ext cx="361613" cy="346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613" h="346778" extrusionOk="0">
                      <a:moveTo>
                        <a:pt x="346955" y="118423"/>
                      </a:moveTo>
                      <a:cubicBezTo>
                        <a:pt x="380255" y="211222"/>
                        <a:pt x="358430" y="301414"/>
                        <a:pt x="265542" y="334681"/>
                      </a:cubicBezTo>
                      <a:cubicBezTo>
                        <a:pt x="172653" y="367948"/>
                        <a:pt x="43875" y="331694"/>
                        <a:pt x="10576" y="238895"/>
                      </a:cubicBezTo>
                      <a:cubicBezTo>
                        <a:pt x="-22771" y="146112"/>
                        <a:pt x="25484" y="43890"/>
                        <a:pt x="118355" y="10576"/>
                      </a:cubicBezTo>
                      <a:cubicBezTo>
                        <a:pt x="211227" y="-22739"/>
                        <a:pt x="313547" y="25469"/>
                        <a:pt x="346894" y="118251"/>
                      </a:cubicBezTo>
                      <a:cubicBezTo>
                        <a:pt x="346914" y="118308"/>
                        <a:pt x="346935" y="118366"/>
                        <a:pt x="346955" y="1184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8" name="Google Shape;3578;p68"/>
                <p:cNvSpPr/>
                <p:nvPr/>
              </p:nvSpPr>
              <p:spPr>
                <a:xfrm>
                  <a:off x="4001521" y="4238078"/>
                  <a:ext cx="160166" cy="15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66" h="153570" extrusionOk="0">
                      <a:moveTo>
                        <a:pt x="153683" y="52432"/>
                      </a:moveTo>
                      <a:cubicBezTo>
                        <a:pt x="168433" y="93539"/>
                        <a:pt x="158765" y="133490"/>
                        <a:pt x="117620" y="148226"/>
                      </a:cubicBezTo>
                      <a:cubicBezTo>
                        <a:pt x="76474" y="162962"/>
                        <a:pt x="19430" y="146903"/>
                        <a:pt x="4680" y="105797"/>
                      </a:cubicBezTo>
                      <a:cubicBezTo>
                        <a:pt x="-10070" y="64690"/>
                        <a:pt x="11327" y="19421"/>
                        <a:pt x="52473" y="4685"/>
                      </a:cubicBezTo>
                      <a:cubicBezTo>
                        <a:pt x="93619" y="-10051"/>
                        <a:pt x="138932" y="11326"/>
                        <a:pt x="153682" y="52433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79" name="Google Shape;3579;p68"/>
              <p:cNvSpPr/>
              <p:nvPr/>
            </p:nvSpPr>
            <p:spPr>
              <a:xfrm>
                <a:off x="1557660" y="2729048"/>
                <a:ext cx="68718" cy="65888"/>
              </a:xfrm>
              <a:custGeom>
                <a:avLst/>
                <a:gdLst/>
                <a:ahLst/>
                <a:cxnLst/>
                <a:rect l="l" t="t" r="r" b="b"/>
                <a:pathLst>
                  <a:path w="160166" h="153570" extrusionOk="0">
                    <a:moveTo>
                      <a:pt x="153683" y="52432"/>
                    </a:moveTo>
                    <a:cubicBezTo>
                      <a:pt x="168433" y="93539"/>
                      <a:pt x="158765" y="133490"/>
                      <a:pt x="117620" y="148226"/>
                    </a:cubicBezTo>
                    <a:cubicBezTo>
                      <a:pt x="76474" y="162962"/>
                      <a:pt x="19430" y="146903"/>
                      <a:pt x="4680" y="105797"/>
                    </a:cubicBezTo>
                    <a:cubicBezTo>
                      <a:pt x="-10070" y="64690"/>
                      <a:pt x="11327" y="19421"/>
                      <a:pt x="52473" y="4685"/>
                    </a:cubicBezTo>
                    <a:cubicBezTo>
                      <a:pt x="93619" y="-10051"/>
                      <a:pt x="138932" y="11326"/>
                      <a:pt x="153682" y="524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80" name="Google Shape;3580;p68"/>
          <p:cNvGrpSpPr/>
          <p:nvPr/>
        </p:nvGrpSpPr>
        <p:grpSpPr>
          <a:xfrm>
            <a:off x="968140" y="427960"/>
            <a:ext cx="4006858" cy="1776304"/>
            <a:chOff x="968140" y="427960"/>
            <a:chExt cx="4006858" cy="1776304"/>
          </a:xfrm>
        </p:grpSpPr>
        <p:sp>
          <p:nvSpPr>
            <p:cNvPr id="3581" name="Google Shape;3581;p68"/>
            <p:cNvSpPr/>
            <p:nvPr/>
          </p:nvSpPr>
          <p:spPr>
            <a:xfrm>
              <a:off x="4915632" y="214489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2" name="Google Shape;3582;p68"/>
            <p:cNvSpPr/>
            <p:nvPr/>
          </p:nvSpPr>
          <p:spPr>
            <a:xfrm>
              <a:off x="3275821" y="427960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3" name="Google Shape;3583;p68"/>
            <p:cNvSpPr/>
            <p:nvPr/>
          </p:nvSpPr>
          <p:spPr>
            <a:xfrm>
              <a:off x="968140" y="9351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1BBB6B0-4D27-8809-7708-A8854FEE13CB}"/>
              </a:ext>
            </a:extLst>
          </p:cNvPr>
          <p:cNvSpPr/>
          <p:nvPr/>
        </p:nvSpPr>
        <p:spPr>
          <a:xfrm>
            <a:off x="4826833" y="3410404"/>
            <a:ext cx="3413581" cy="847396"/>
          </a:xfrm>
          <a:prstGeom prst="rect">
            <a:avLst/>
          </a:prstGeom>
          <a:solidFill>
            <a:srgbClr val="2B0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1;p36">
            <a:extLst>
              <a:ext uri="{FF2B5EF4-FFF2-40B4-BE49-F238E27FC236}">
                <a16:creationId xmlns:a16="http://schemas.microsoft.com/office/drawing/2014/main" id="{CE5A0419-6107-E5D6-44AE-38A786EA6C9B}"/>
              </a:ext>
            </a:extLst>
          </p:cNvPr>
          <p:cNvSpPr txBox="1">
            <a:spLocks/>
          </p:cNvSpPr>
          <p:nvPr/>
        </p:nvSpPr>
        <p:spPr>
          <a:xfrm>
            <a:off x="5312883" y="2764444"/>
            <a:ext cx="3413580" cy="107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5400" dirty="0" err="1"/>
              <a:t>IV.Điều</a:t>
            </a:r>
            <a:r>
              <a:rPr lang="en-US" sz="5400" dirty="0"/>
              <a:t> </a:t>
            </a:r>
            <a:r>
              <a:rPr lang="en-US" sz="5400" dirty="0" err="1"/>
              <a:t>Chế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B7BC7E-A7C4-C69C-E61A-091D199D1A92}"/>
              </a:ext>
            </a:extLst>
          </p:cNvPr>
          <p:cNvGrpSpPr/>
          <p:nvPr/>
        </p:nvGrpSpPr>
        <p:grpSpPr>
          <a:xfrm>
            <a:off x="6480632" y="1512225"/>
            <a:ext cx="1126751" cy="1126751"/>
            <a:chOff x="2504880" y="3194145"/>
            <a:chExt cx="1126751" cy="11267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0A4D8F-56D9-2B1F-AAC9-2ACA5F97F673}"/>
                </a:ext>
              </a:extLst>
            </p:cNvPr>
            <p:cNvSpPr/>
            <p:nvPr/>
          </p:nvSpPr>
          <p:spPr>
            <a:xfrm>
              <a:off x="2504880" y="3194145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0" name="Google Shape;3929;p69">
              <a:extLst>
                <a:ext uri="{FF2B5EF4-FFF2-40B4-BE49-F238E27FC236}">
                  <a16:creationId xmlns:a16="http://schemas.microsoft.com/office/drawing/2014/main" id="{B6BA848A-6616-C57E-8F0A-858C57DE7FB0}"/>
                </a:ext>
              </a:extLst>
            </p:cNvPr>
            <p:cNvGrpSpPr/>
            <p:nvPr/>
          </p:nvGrpSpPr>
          <p:grpSpPr>
            <a:xfrm>
              <a:off x="2807884" y="3401304"/>
              <a:ext cx="672230" cy="753296"/>
              <a:chOff x="3492511" y="2715385"/>
              <a:chExt cx="291086" cy="326189"/>
            </a:xfrm>
          </p:grpSpPr>
          <p:sp>
            <p:nvSpPr>
              <p:cNvPr id="11" name="Google Shape;3930;p69">
                <a:extLst>
                  <a:ext uri="{FF2B5EF4-FFF2-40B4-BE49-F238E27FC236}">
                    <a16:creationId xmlns:a16="http://schemas.microsoft.com/office/drawing/2014/main" id="{CEB5AEEE-FA9A-6CFC-5058-BD3D307A7122}"/>
                  </a:ext>
                </a:extLst>
              </p:cNvPr>
              <p:cNvSpPr/>
              <p:nvPr/>
            </p:nvSpPr>
            <p:spPr>
              <a:xfrm>
                <a:off x="3611675" y="2829178"/>
                <a:ext cx="109442" cy="109442"/>
              </a:xfrm>
              <a:custGeom>
                <a:avLst/>
                <a:gdLst/>
                <a:ahLst/>
                <a:cxnLst/>
                <a:rect l="l" t="t" r="r" b="b"/>
                <a:pathLst>
                  <a:path w="186285" h="186284" extrusionOk="0">
                    <a:moveTo>
                      <a:pt x="183760" y="48037"/>
                    </a:moveTo>
                    <a:lnTo>
                      <a:pt x="138248" y="2524"/>
                    </a:lnTo>
                    <a:cubicBezTo>
                      <a:pt x="134880" y="-841"/>
                      <a:pt x="129423" y="-841"/>
                      <a:pt x="126057" y="2524"/>
                    </a:cubicBezTo>
                    <a:lnTo>
                      <a:pt x="2525" y="126058"/>
                    </a:lnTo>
                    <a:cubicBezTo>
                      <a:pt x="-842" y="129426"/>
                      <a:pt x="-842" y="134883"/>
                      <a:pt x="2525" y="138249"/>
                    </a:cubicBezTo>
                    <a:lnTo>
                      <a:pt x="48037" y="183761"/>
                    </a:lnTo>
                    <a:cubicBezTo>
                      <a:pt x="49721" y="185443"/>
                      <a:pt x="51928" y="186285"/>
                      <a:pt x="54133" y="186285"/>
                    </a:cubicBezTo>
                    <a:cubicBezTo>
                      <a:pt x="56338" y="186285"/>
                      <a:pt x="58545" y="185443"/>
                      <a:pt x="60229" y="183761"/>
                    </a:cubicBezTo>
                    <a:lnTo>
                      <a:pt x="183760" y="60229"/>
                    </a:lnTo>
                    <a:cubicBezTo>
                      <a:pt x="187127" y="56861"/>
                      <a:pt x="187127" y="51404"/>
                      <a:pt x="183760" y="480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931;p69">
                <a:extLst>
                  <a:ext uri="{FF2B5EF4-FFF2-40B4-BE49-F238E27FC236}">
                    <a16:creationId xmlns:a16="http://schemas.microsoft.com/office/drawing/2014/main" id="{D099807A-D12C-E7DF-BAD6-E67DE9C7044B}"/>
                  </a:ext>
                </a:extLst>
              </p:cNvPr>
              <p:cNvSpPr/>
              <p:nvPr/>
            </p:nvSpPr>
            <p:spPr>
              <a:xfrm>
                <a:off x="3636493" y="2829179"/>
                <a:ext cx="84630" cy="109441"/>
              </a:xfrm>
              <a:custGeom>
                <a:avLst/>
                <a:gdLst/>
                <a:ahLst/>
                <a:cxnLst/>
                <a:rect l="l" t="t" r="r" b="b"/>
                <a:pathLst>
                  <a:path w="144051" h="186283" extrusionOk="0">
                    <a:moveTo>
                      <a:pt x="141527" y="48035"/>
                    </a:moveTo>
                    <a:lnTo>
                      <a:pt x="135724" y="42233"/>
                    </a:lnTo>
                    <a:lnTo>
                      <a:pt x="135724" y="42233"/>
                    </a:lnTo>
                    <a:lnTo>
                      <a:pt x="96016" y="2524"/>
                    </a:lnTo>
                    <a:cubicBezTo>
                      <a:pt x="92648" y="-841"/>
                      <a:pt x="87191" y="-841"/>
                      <a:pt x="83824" y="2524"/>
                    </a:cubicBezTo>
                    <a:lnTo>
                      <a:pt x="74094" y="12254"/>
                    </a:lnTo>
                    <a:lnTo>
                      <a:pt x="113803" y="51963"/>
                    </a:lnTo>
                    <a:cubicBezTo>
                      <a:pt x="117169" y="55329"/>
                      <a:pt x="117169" y="60787"/>
                      <a:pt x="113803" y="64154"/>
                    </a:cubicBezTo>
                    <a:lnTo>
                      <a:pt x="0" y="177957"/>
                    </a:lnTo>
                    <a:lnTo>
                      <a:pt x="5803" y="183759"/>
                    </a:lnTo>
                    <a:cubicBezTo>
                      <a:pt x="7487" y="185442"/>
                      <a:pt x="9693" y="186284"/>
                      <a:pt x="11899" y="186284"/>
                    </a:cubicBezTo>
                    <a:cubicBezTo>
                      <a:pt x="14104" y="186284"/>
                      <a:pt x="16311" y="185442"/>
                      <a:pt x="17994" y="183759"/>
                    </a:cubicBezTo>
                    <a:lnTo>
                      <a:pt x="131797" y="69957"/>
                    </a:lnTo>
                    <a:lnTo>
                      <a:pt x="131797" y="69957"/>
                    </a:lnTo>
                    <a:lnTo>
                      <a:pt x="141527" y="60227"/>
                    </a:lnTo>
                    <a:cubicBezTo>
                      <a:pt x="144893" y="56861"/>
                      <a:pt x="144893" y="51402"/>
                      <a:pt x="141527" y="4803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932;p69">
                <a:extLst>
                  <a:ext uri="{FF2B5EF4-FFF2-40B4-BE49-F238E27FC236}">
                    <a16:creationId xmlns:a16="http://schemas.microsoft.com/office/drawing/2014/main" id="{8C7087E6-B950-0D23-3937-92C11F2C01A9}"/>
                  </a:ext>
                </a:extLst>
              </p:cNvPr>
              <p:cNvSpPr/>
              <p:nvPr/>
            </p:nvSpPr>
            <p:spPr>
              <a:xfrm>
                <a:off x="3678537" y="2823449"/>
                <a:ext cx="48327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82258" h="82255" extrusionOk="0">
                    <a:moveTo>
                      <a:pt x="73636" y="82255"/>
                    </a:moveTo>
                    <a:cubicBezTo>
                      <a:pt x="71431" y="82255"/>
                      <a:pt x="69225" y="81414"/>
                      <a:pt x="67541" y="79731"/>
                    </a:cubicBezTo>
                    <a:lnTo>
                      <a:pt x="2525" y="14715"/>
                    </a:lnTo>
                    <a:cubicBezTo>
                      <a:pt x="-842" y="11348"/>
                      <a:pt x="-842" y="5891"/>
                      <a:pt x="2525" y="2524"/>
                    </a:cubicBezTo>
                    <a:cubicBezTo>
                      <a:pt x="5893" y="-841"/>
                      <a:pt x="11350" y="-841"/>
                      <a:pt x="14717" y="2524"/>
                    </a:cubicBezTo>
                    <a:lnTo>
                      <a:pt x="79733" y="67540"/>
                    </a:lnTo>
                    <a:cubicBezTo>
                      <a:pt x="83100" y="70908"/>
                      <a:pt x="83100" y="76365"/>
                      <a:pt x="79733" y="79731"/>
                    </a:cubicBezTo>
                    <a:cubicBezTo>
                      <a:pt x="78049" y="81414"/>
                      <a:pt x="75842" y="82255"/>
                      <a:pt x="73636" y="822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933;p69">
                <a:extLst>
                  <a:ext uri="{FF2B5EF4-FFF2-40B4-BE49-F238E27FC236}">
                    <a16:creationId xmlns:a16="http://schemas.microsoft.com/office/drawing/2014/main" id="{A3A9D35C-7D67-D4BC-8D05-8DCE7F800127}"/>
                  </a:ext>
                </a:extLst>
              </p:cNvPr>
              <p:cNvSpPr/>
              <p:nvPr/>
            </p:nvSpPr>
            <p:spPr>
              <a:xfrm>
                <a:off x="3492512" y="2747804"/>
                <a:ext cx="182990" cy="293730"/>
              </a:xfrm>
              <a:custGeom>
                <a:avLst/>
                <a:gdLst/>
                <a:ahLst/>
                <a:cxnLst/>
                <a:rect l="l" t="t" r="r" b="b"/>
                <a:pathLst>
                  <a:path w="311473" h="499966" extrusionOk="0">
                    <a:moveTo>
                      <a:pt x="210330" y="198340"/>
                    </a:moveTo>
                    <a:lnTo>
                      <a:pt x="210330" y="8620"/>
                    </a:lnTo>
                    <a:cubicBezTo>
                      <a:pt x="210330" y="3858"/>
                      <a:pt x="206471" y="0"/>
                      <a:pt x="201710" y="0"/>
                    </a:cubicBezTo>
                    <a:lnTo>
                      <a:pt x="109763" y="0"/>
                    </a:lnTo>
                    <a:cubicBezTo>
                      <a:pt x="105001" y="0"/>
                      <a:pt x="101143" y="3859"/>
                      <a:pt x="101143" y="8620"/>
                    </a:cubicBezTo>
                    <a:lnTo>
                      <a:pt x="101143" y="198340"/>
                    </a:lnTo>
                    <a:cubicBezTo>
                      <a:pt x="40389" y="221028"/>
                      <a:pt x="0" y="278879"/>
                      <a:pt x="0" y="344229"/>
                    </a:cubicBezTo>
                    <a:cubicBezTo>
                      <a:pt x="-1" y="430103"/>
                      <a:pt x="69862" y="499966"/>
                      <a:pt x="155736" y="499966"/>
                    </a:cubicBezTo>
                    <a:cubicBezTo>
                      <a:pt x="241609" y="499966"/>
                      <a:pt x="311473" y="430103"/>
                      <a:pt x="311473" y="344229"/>
                    </a:cubicBezTo>
                    <a:cubicBezTo>
                      <a:pt x="311472" y="278882"/>
                      <a:pt x="271083" y="221030"/>
                      <a:pt x="210330" y="1983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3934;p69">
                <a:extLst>
                  <a:ext uri="{FF2B5EF4-FFF2-40B4-BE49-F238E27FC236}">
                    <a16:creationId xmlns:a16="http://schemas.microsoft.com/office/drawing/2014/main" id="{BC791E62-489B-BE8B-D815-44523EC580C3}"/>
                  </a:ext>
                </a:extLst>
              </p:cNvPr>
              <p:cNvSpPr/>
              <p:nvPr/>
            </p:nvSpPr>
            <p:spPr>
              <a:xfrm>
                <a:off x="3560051" y="2715385"/>
                <a:ext cx="47941" cy="42540"/>
              </a:xfrm>
              <a:custGeom>
                <a:avLst/>
                <a:gdLst/>
                <a:ahLst/>
                <a:cxnLst/>
                <a:rect l="l" t="t" r="r" b="b"/>
                <a:pathLst>
                  <a:path w="81602" h="72408" extrusionOk="0">
                    <a:moveTo>
                      <a:pt x="72983" y="0"/>
                    </a:moveTo>
                    <a:lnTo>
                      <a:pt x="8620" y="0"/>
                    </a:lnTo>
                    <a:cubicBezTo>
                      <a:pt x="3858" y="0"/>
                      <a:pt x="0" y="3859"/>
                      <a:pt x="0" y="8620"/>
                    </a:cubicBezTo>
                    <a:lnTo>
                      <a:pt x="0" y="63788"/>
                    </a:lnTo>
                    <a:cubicBezTo>
                      <a:pt x="0" y="68551"/>
                      <a:pt x="3859" y="72408"/>
                      <a:pt x="8620" y="72408"/>
                    </a:cubicBezTo>
                    <a:lnTo>
                      <a:pt x="72983" y="72408"/>
                    </a:lnTo>
                    <a:cubicBezTo>
                      <a:pt x="77745" y="72408"/>
                      <a:pt x="81603" y="68549"/>
                      <a:pt x="81603" y="63788"/>
                    </a:cubicBezTo>
                    <a:lnTo>
                      <a:pt x="81603" y="8620"/>
                    </a:lnTo>
                    <a:cubicBezTo>
                      <a:pt x="81603" y="3859"/>
                      <a:pt x="77745" y="0"/>
                      <a:pt x="72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935;p69">
                <a:extLst>
                  <a:ext uri="{FF2B5EF4-FFF2-40B4-BE49-F238E27FC236}">
                    <a16:creationId xmlns:a16="http://schemas.microsoft.com/office/drawing/2014/main" id="{2196F226-D892-168B-1906-93153FF1D319}"/>
                  </a:ext>
                </a:extLst>
              </p:cNvPr>
              <p:cNvSpPr/>
              <p:nvPr/>
            </p:nvSpPr>
            <p:spPr>
              <a:xfrm>
                <a:off x="3560051" y="2715385"/>
                <a:ext cx="14855" cy="42540"/>
              </a:xfrm>
              <a:custGeom>
                <a:avLst/>
                <a:gdLst/>
                <a:ahLst/>
                <a:cxnLst/>
                <a:rect l="l" t="t" r="r" b="b"/>
                <a:pathLst>
                  <a:path w="25285" h="72408" extrusionOk="0">
                    <a:moveTo>
                      <a:pt x="16666" y="63788"/>
                    </a:moveTo>
                    <a:lnTo>
                      <a:pt x="16666" y="8620"/>
                    </a:lnTo>
                    <a:cubicBezTo>
                      <a:pt x="16666" y="3858"/>
                      <a:pt x="20525" y="0"/>
                      <a:pt x="25286" y="0"/>
                    </a:cubicBezTo>
                    <a:lnTo>
                      <a:pt x="8620" y="0"/>
                    </a:lnTo>
                    <a:cubicBezTo>
                      <a:pt x="3858" y="0"/>
                      <a:pt x="0" y="3859"/>
                      <a:pt x="0" y="8620"/>
                    </a:cubicBezTo>
                    <a:lnTo>
                      <a:pt x="0" y="63788"/>
                    </a:lnTo>
                    <a:cubicBezTo>
                      <a:pt x="0" y="68551"/>
                      <a:pt x="3859" y="72408"/>
                      <a:pt x="8620" y="72408"/>
                    </a:cubicBezTo>
                    <a:lnTo>
                      <a:pt x="25286" y="72408"/>
                    </a:lnTo>
                    <a:cubicBezTo>
                      <a:pt x="20524" y="72409"/>
                      <a:pt x="16666" y="68551"/>
                      <a:pt x="16666" y="6378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936;p69">
                <a:extLst>
                  <a:ext uri="{FF2B5EF4-FFF2-40B4-BE49-F238E27FC236}">
                    <a16:creationId xmlns:a16="http://schemas.microsoft.com/office/drawing/2014/main" id="{8EDEC128-9181-3B65-DB51-AD23ED7E2DF2}"/>
                  </a:ext>
                </a:extLst>
              </p:cNvPr>
              <p:cNvSpPr/>
              <p:nvPr/>
            </p:nvSpPr>
            <p:spPr>
              <a:xfrm>
                <a:off x="3492511" y="2747804"/>
                <a:ext cx="123569" cy="292945"/>
              </a:xfrm>
              <a:custGeom>
                <a:avLst/>
                <a:gdLst/>
                <a:ahLst/>
                <a:cxnLst/>
                <a:rect l="l" t="t" r="r" b="b"/>
                <a:pathLst>
                  <a:path w="210330" h="498630" extrusionOk="0">
                    <a:moveTo>
                      <a:pt x="201710" y="0"/>
                    </a:moveTo>
                    <a:lnTo>
                      <a:pt x="109763" y="0"/>
                    </a:lnTo>
                    <a:cubicBezTo>
                      <a:pt x="105002" y="0"/>
                      <a:pt x="101143" y="3860"/>
                      <a:pt x="101143" y="8620"/>
                    </a:cubicBezTo>
                    <a:lnTo>
                      <a:pt x="101143" y="32756"/>
                    </a:lnTo>
                    <a:lnTo>
                      <a:pt x="101143" y="198340"/>
                    </a:lnTo>
                    <a:cubicBezTo>
                      <a:pt x="40389" y="221028"/>
                      <a:pt x="0" y="278879"/>
                      <a:pt x="0" y="344229"/>
                    </a:cubicBezTo>
                    <a:cubicBezTo>
                      <a:pt x="0" y="423192"/>
                      <a:pt x="59073" y="488611"/>
                      <a:pt x="135346" y="498631"/>
                    </a:cubicBezTo>
                    <a:cubicBezTo>
                      <a:pt x="77978" y="475644"/>
                      <a:pt x="37353" y="419479"/>
                      <a:pt x="37353" y="353999"/>
                    </a:cubicBezTo>
                    <a:cubicBezTo>
                      <a:pt x="37353" y="299454"/>
                      <a:pt x="65493" y="250133"/>
                      <a:pt x="110127" y="222122"/>
                    </a:cubicBezTo>
                    <a:cubicBezTo>
                      <a:pt x="111043" y="221548"/>
                      <a:pt x="112107" y="221249"/>
                      <a:pt x="113188" y="221249"/>
                    </a:cubicBezTo>
                    <a:lnTo>
                      <a:pt x="169529" y="221249"/>
                    </a:lnTo>
                    <a:cubicBezTo>
                      <a:pt x="174290" y="221249"/>
                      <a:pt x="178148" y="217390"/>
                      <a:pt x="178148" y="212630"/>
                    </a:cubicBezTo>
                    <a:lnTo>
                      <a:pt x="178148" y="206883"/>
                    </a:lnTo>
                    <a:cubicBezTo>
                      <a:pt x="178148" y="202122"/>
                      <a:pt x="174289" y="198263"/>
                      <a:pt x="169529" y="198263"/>
                    </a:cubicBezTo>
                    <a:lnTo>
                      <a:pt x="144243" y="198263"/>
                    </a:lnTo>
                    <a:cubicBezTo>
                      <a:pt x="141069" y="198263"/>
                      <a:pt x="138496" y="195691"/>
                      <a:pt x="138496" y="192517"/>
                    </a:cubicBezTo>
                    <a:lnTo>
                      <a:pt x="138496" y="41376"/>
                    </a:lnTo>
                    <a:cubicBezTo>
                      <a:pt x="138496" y="36615"/>
                      <a:pt x="142356" y="32756"/>
                      <a:pt x="147116" y="32756"/>
                    </a:cubicBezTo>
                    <a:lnTo>
                      <a:pt x="210330" y="32756"/>
                    </a:lnTo>
                    <a:lnTo>
                      <a:pt x="210330" y="9769"/>
                    </a:lnTo>
                    <a:lnTo>
                      <a:pt x="210330" y="8620"/>
                    </a:lnTo>
                    <a:cubicBezTo>
                      <a:pt x="210331" y="3860"/>
                      <a:pt x="206471" y="0"/>
                      <a:pt x="201710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937;p69">
                <a:extLst>
                  <a:ext uri="{FF2B5EF4-FFF2-40B4-BE49-F238E27FC236}">
                    <a16:creationId xmlns:a16="http://schemas.microsoft.com/office/drawing/2014/main" id="{9FBF54D4-AFB8-0EB7-74C3-557269BB4102}"/>
                  </a:ext>
                </a:extLst>
              </p:cNvPr>
              <p:cNvSpPr/>
              <p:nvPr/>
            </p:nvSpPr>
            <p:spPr>
              <a:xfrm>
                <a:off x="3492511" y="2924349"/>
                <a:ext cx="182991" cy="117226"/>
              </a:xfrm>
              <a:custGeom>
                <a:avLst/>
                <a:gdLst/>
                <a:ahLst/>
                <a:cxnLst/>
                <a:rect l="l" t="t" r="r" b="b"/>
                <a:pathLst>
                  <a:path w="311474" h="199533" extrusionOk="0">
                    <a:moveTo>
                      <a:pt x="6253" y="0"/>
                    </a:moveTo>
                    <a:cubicBezTo>
                      <a:pt x="2103" y="14179"/>
                      <a:pt x="0" y="28916"/>
                      <a:pt x="0" y="43796"/>
                    </a:cubicBezTo>
                    <a:cubicBezTo>
                      <a:pt x="0" y="129670"/>
                      <a:pt x="69864" y="199533"/>
                      <a:pt x="155737" y="199533"/>
                    </a:cubicBezTo>
                    <a:cubicBezTo>
                      <a:pt x="241611" y="199533"/>
                      <a:pt x="311474" y="129670"/>
                      <a:pt x="311474" y="43796"/>
                    </a:cubicBezTo>
                    <a:cubicBezTo>
                      <a:pt x="311474" y="28916"/>
                      <a:pt x="309371" y="14179"/>
                      <a:pt x="305221" y="0"/>
                    </a:cubicBezTo>
                    <a:lnTo>
                      <a:pt x="62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938;p69">
                <a:extLst>
                  <a:ext uri="{FF2B5EF4-FFF2-40B4-BE49-F238E27FC236}">
                    <a16:creationId xmlns:a16="http://schemas.microsoft.com/office/drawing/2014/main" id="{27211034-6B4E-A947-E2F6-B7AD88C7EBA1}"/>
                  </a:ext>
                </a:extLst>
              </p:cNvPr>
              <p:cNvSpPr/>
              <p:nvPr/>
            </p:nvSpPr>
            <p:spPr>
              <a:xfrm>
                <a:off x="3492511" y="2924349"/>
                <a:ext cx="79515" cy="116441"/>
              </a:xfrm>
              <a:custGeom>
                <a:avLst/>
                <a:gdLst/>
                <a:ahLst/>
                <a:cxnLst/>
                <a:rect l="l" t="t" r="r" b="b"/>
                <a:pathLst>
                  <a:path w="135345" h="198197" extrusionOk="0">
                    <a:moveTo>
                      <a:pt x="37353" y="53565"/>
                    </a:moveTo>
                    <a:cubicBezTo>
                      <a:pt x="37353" y="34879"/>
                      <a:pt x="40668" y="16812"/>
                      <a:pt x="46805" y="0"/>
                    </a:cubicBezTo>
                    <a:lnTo>
                      <a:pt x="6253" y="0"/>
                    </a:lnTo>
                    <a:cubicBezTo>
                      <a:pt x="2103" y="14179"/>
                      <a:pt x="0" y="28916"/>
                      <a:pt x="0" y="43796"/>
                    </a:cubicBezTo>
                    <a:cubicBezTo>
                      <a:pt x="0" y="122759"/>
                      <a:pt x="59073" y="188178"/>
                      <a:pt x="135346" y="198197"/>
                    </a:cubicBezTo>
                    <a:cubicBezTo>
                      <a:pt x="77979" y="175210"/>
                      <a:pt x="37353" y="119045"/>
                      <a:pt x="37353" y="5356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3939;p69">
                <a:extLst>
                  <a:ext uri="{FF2B5EF4-FFF2-40B4-BE49-F238E27FC236}">
                    <a16:creationId xmlns:a16="http://schemas.microsoft.com/office/drawing/2014/main" id="{E3A69440-6855-38E6-0DAF-1A96A255F5ED}"/>
                  </a:ext>
                </a:extLst>
              </p:cNvPr>
              <p:cNvSpPr/>
              <p:nvPr/>
            </p:nvSpPr>
            <p:spPr>
              <a:xfrm>
                <a:off x="3541140" y="2747804"/>
                <a:ext cx="85755" cy="10128"/>
              </a:xfrm>
              <a:custGeom>
                <a:avLst/>
                <a:gdLst/>
                <a:ahLst/>
                <a:cxnLst/>
                <a:rect l="l" t="t" r="r" b="b"/>
                <a:pathLst>
                  <a:path w="145966" h="17239" extrusionOk="0">
                    <a:moveTo>
                      <a:pt x="137347" y="17240"/>
                    </a:moveTo>
                    <a:lnTo>
                      <a:pt x="8620" y="17240"/>
                    </a:lnTo>
                    <a:cubicBezTo>
                      <a:pt x="3858" y="17240"/>
                      <a:pt x="0" y="13381"/>
                      <a:pt x="0" y="8620"/>
                    </a:cubicBezTo>
                    <a:cubicBezTo>
                      <a:pt x="0" y="3859"/>
                      <a:pt x="3859" y="0"/>
                      <a:pt x="8620" y="0"/>
                    </a:cubicBezTo>
                    <a:lnTo>
                      <a:pt x="137347" y="0"/>
                    </a:lnTo>
                    <a:cubicBezTo>
                      <a:pt x="142109" y="0"/>
                      <a:pt x="145967" y="3859"/>
                      <a:pt x="145967" y="8620"/>
                    </a:cubicBezTo>
                    <a:cubicBezTo>
                      <a:pt x="145967" y="13381"/>
                      <a:pt x="142109" y="17240"/>
                      <a:pt x="137347" y="172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3940;p69">
                <a:extLst>
                  <a:ext uri="{FF2B5EF4-FFF2-40B4-BE49-F238E27FC236}">
                    <a16:creationId xmlns:a16="http://schemas.microsoft.com/office/drawing/2014/main" id="{DDC98980-EAFB-82CD-0E8C-E976723C07EC}"/>
                  </a:ext>
                </a:extLst>
              </p:cNvPr>
              <p:cNvGrpSpPr/>
              <p:nvPr/>
            </p:nvGrpSpPr>
            <p:grpSpPr>
              <a:xfrm>
                <a:off x="3535048" y="2946256"/>
                <a:ext cx="104698" cy="69573"/>
                <a:chOff x="4747509" y="3397345"/>
                <a:chExt cx="178148" cy="118381"/>
              </a:xfrm>
            </p:grpSpPr>
            <p:sp>
              <p:nvSpPr>
                <p:cNvPr id="28" name="Google Shape;3941;p69">
                  <a:extLst>
                    <a:ext uri="{FF2B5EF4-FFF2-40B4-BE49-F238E27FC236}">
                      <a16:creationId xmlns:a16="http://schemas.microsoft.com/office/drawing/2014/main" id="{885C225D-08F1-321B-31B5-D2517E72F740}"/>
                    </a:ext>
                  </a:extLst>
                </p:cNvPr>
                <p:cNvSpPr/>
                <p:nvPr/>
              </p:nvSpPr>
              <p:spPr>
                <a:xfrm>
                  <a:off x="4747509" y="3397345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942;p69">
                  <a:extLst>
                    <a:ext uri="{FF2B5EF4-FFF2-40B4-BE49-F238E27FC236}">
                      <a16:creationId xmlns:a16="http://schemas.microsoft.com/office/drawing/2014/main" id="{CD7BCC49-6F16-3388-3EC1-A59E0AA3F2F9}"/>
                    </a:ext>
                  </a:extLst>
                </p:cNvPr>
                <p:cNvSpPr/>
                <p:nvPr/>
              </p:nvSpPr>
              <p:spPr>
                <a:xfrm>
                  <a:off x="4808424" y="3452513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943;p69">
                  <a:extLst>
                    <a:ext uri="{FF2B5EF4-FFF2-40B4-BE49-F238E27FC236}">
                      <a16:creationId xmlns:a16="http://schemas.microsoft.com/office/drawing/2014/main" id="{C488FE09-AEE1-4FAB-C631-5B69BECA8B47}"/>
                    </a:ext>
                  </a:extLst>
                </p:cNvPr>
                <p:cNvSpPr/>
                <p:nvPr/>
              </p:nvSpPr>
              <p:spPr>
                <a:xfrm>
                  <a:off x="4862444" y="3397345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3944;p69">
                <a:extLst>
                  <a:ext uri="{FF2B5EF4-FFF2-40B4-BE49-F238E27FC236}">
                    <a16:creationId xmlns:a16="http://schemas.microsoft.com/office/drawing/2014/main" id="{A884DCB6-F85E-8EA1-ABA2-58A5F27BFFC1}"/>
                  </a:ext>
                </a:extLst>
              </p:cNvPr>
              <p:cNvSpPr/>
              <p:nvPr/>
            </p:nvSpPr>
            <p:spPr>
              <a:xfrm>
                <a:off x="3684322" y="2761311"/>
                <a:ext cx="53344" cy="53344"/>
              </a:xfrm>
              <a:custGeom>
                <a:avLst/>
                <a:gdLst/>
                <a:ahLst/>
                <a:cxnLst/>
                <a:rect l="l" t="t" r="r" b="b"/>
                <a:pathLst>
                  <a:path w="90799" h="90799" extrusionOk="0">
                    <a:moveTo>
                      <a:pt x="45400" y="90799"/>
                    </a:moveTo>
                    <a:cubicBezTo>
                      <a:pt x="20367" y="90799"/>
                      <a:pt x="0" y="70433"/>
                      <a:pt x="0" y="45400"/>
                    </a:cubicBezTo>
                    <a:cubicBezTo>
                      <a:pt x="0" y="20367"/>
                      <a:pt x="20367" y="0"/>
                      <a:pt x="45400" y="0"/>
                    </a:cubicBezTo>
                    <a:cubicBezTo>
                      <a:pt x="70433" y="0"/>
                      <a:pt x="90799" y="20367"/>
                      <a:pt x="90799" y="45400"/>
                    </a:cubicBezTo>
                    <a:cubicBezTo>
                      <a:pt x="90799" y="70433"/>
                      <a:pt x="70433" y="90799"/>
                      <a:pt x="45400" y="90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945;p69">
                <a:extLst>
                  <a:ext uri="{FF2B5EF4-FFF2-40B4-BE49-F238E27FC236}">
                    <a16:creationId xmlns:a16="http://schemas.microsoft.com/office/drawing/2014/main" id="{5C45CA01-DEC8-9C47-DF4D-36D1E5425B64}"/>
                  </a:ext>
                </a:extLst>
              </p:cNvPr>
              <p:cNvSpPr/>
              <p:nvPr/>
            </p:nvSpPr>
            <p:spPr>
              <a:xfrm>
                <a:off x="3684322" y="2764516"/>
                <a:ext cx="50140" cy="50140"/>
              </a:xfrm>
              <a:custGeom>
                <a:avLst/>
                <a:gdLst/>
                <a:ahLst/>
                <a:cxnLst/>
                <a:rect l="l" t="t" r="r" b="b"/>
                <a:pathLst>
                  <a:path w="85345" h="85345" extrusionOk="0">
                    <a:moveTo>
                      <a:pt x="63790" y="66956"/>
                    </a:moveTo>
                    <a:cubicBezTo>
                      <a:pt x="38756" y="66956"/>
                      <a:pt x="18390" y="46589"/>
                      <a:pt x="18390" y="21556"/>
                    </a:cubicBezTo>
                    <a:cubicBezTo>
                      <a:pt x="18390" y="13760"/>
                      <a:pt x="20367" y="6417"/>
                      <a:pt x="23844" y="0"/>
                    </a:cubicBezTo>
                    <a:cubicBezTo>
                      <a:pt x="9657" y="7687"/>
                      <a:pt x="0" y="22708"/>
                      <a:pt x="0" y="39946"/>
                    </a:cubicBezTo>
                    <a:cubicBezTo>
                      <a:pt x="0" y="64979"/>
                      <a:pt x="20367" y="85346"/>
                      <a:pt x="45400" y="85346"/>
                    </a:cubicBezTo>
                    <a:cubicBezTo>
                      <a:pt x="62636" y="85346"/>
                      <a:pt x="77658" y="75689"/>
                      <a:pt x="85345" y="61502"/>
                    </a:cubicBezTo>
                    <a:cubicBezTo>
                      <a:pt x="78929" y="64979"/>
                      <a:pt x="71585" y="66956"/>
                      <a:pt x="63790" y="6695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946;p69">
                <a:extLst>
                  <a:ext uri="{FF2B5EF4-FFF2-40B4-BE49-F238E27FC236}">
                    <a16:creationId xmlns:a16="http://schemas.microsoft.com/office/drawing/2014/main" id="{3C2ABC76-87E3-C224-CC5E-8E1EF76E584C}"/>
                  </a:ext>
                </a:extLst>
              </p:cNvPr>
              <p:cNvSpPr/>
              <p:nvPr/>
            </p:nvSpPr>
            <p:spPr>
              <a:xfrm>
                <a:off x="3741057" y="2823449"/>
                <a:ext cx="39839" cy="39839"/>
              </a:xfrm>
              <a:custGeom>
                <a:avLst/>
                <a:gdLst/>
                <a:ahLst/>
                <a:cxnLst/>
                <a:rect l="l" t="t" r="r" b="b"/>
                <a:pathLst>
                  <a:path w="67811" h="67811" extrusionOk="0">
                    <a:moveTo>
                      <a:pt x="33906" y="67811"/>
                    </a:moveTo>
                    <a:cubicBezTo>
                      <a:pt x="15209" y="67811"/>
                      <a:pt x="0" y="52601"/>
                      <a:pt x="0" y="33906"/>
                    </a:cubicBezTo>
                    <a:cubicBezTo>
                      <a:pt x="0" y="15210"/>
                      <a:pt x="15210" y="0"/>
                      <a:pt x="33906" y="0"/>
                    </a:cubicBezTo>
                    <a:cubicBezTo>
                      <a:pt x="52602" y="0"/>
                      <a:pt x="67811" y="15210"/>
                      <a:pt x="67811" y="33906"/>
                    </a:cubicBezTo>
                    <a:cubicBezTo>
                      <a:pt x="67811" y="52601"/>
                      <a:pt x="52601" y="67811"/>
                      <a:pt x="33906" y="678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947;p69">
                <a:extLst>
                  <a:ext uri="{FF2B5EF4-FFF2-40B4-BE49-F238E27FC236}">
                    <a16:creationId xmlns:a16="http://schemas.microsoft.com/office/drawing/2014/main" id="{72D19F36-BF78-B70D-122B-316AA5147455}"/>
                  </a:ext>
                </a:extLst>
              </p:cNvPr>
              <p:cNvSpPr/>
              <p:nvPr/>
            </p:nvSpPr>
            <p:spPr>
              <a:xfrm>
                <a:off x="3741056" y="2825952"/>
                <a:ext cx="37337" cy="37337"/>
              </a:xfrm>
              <a:custGeom>
                <a:avLst/>
                <a:gdLst/>
                <a:ahLst/>
                <a:cxnLst/>
                <a:rect l="l" t="t" r="r" b="b"/>
                <a:pathLst>
                  <a:path w="63552" h="63552" extrusionOk="0">
                    <a:moveTo>
                      <a:pt x="47124" y="50334"/>
                    </a:moveTo>
                    <a:cubicBezTo>
                      <a:pt x="28427" y="50334"/>
                      <a:pt x="13218" y="35124"/>
                      <a:pt x="13218" y="16429"/>
                    </a:cubicBezTo>
                    <a:cubicBezTo>
                      <a:pt x="13218" y="10471"/>
                      <a:pt x="14767" y="4870"/>
                      <a:pt x="17477" y="0"/>
                    </a:cubicBezTo>
                    <a:cubicBezTo>
                      <a:pt x="7064" y="5794"/>
                      <a:pt x="0" y="16908"/>
                      <a:pt x="0" y="29647"/>
                    </a:cubicBezTo>
                    <a:cubicBezTo>
                      <a:pt x="0" y="48343"/>
                      <a:pt x="15210" y="63552"/>
                      <a:pt x="33906" y="63552"/>
                    </a:cubicBezTo>
                    <a:cubicBezTo>
                      <a:pt x="46643" y="63552"/>
                      <a:pt x="57758" y="56488"/>
                      <a:pt x="63552" y="46075"/>
                    </a:cubicBezTo>
                    <a:cubicBezTo>
                      <a:pt x="58682" y="48785"/>
                      <a:pt x="53082" y="50334"/>
                      <a:pt x="47124" y="5033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948;p69">
                <a:extLst>
                  <a:ext uri="{FF2B5EF4-FFF2-40B4-BE49-F238E27FC236}">
                    <a16:creationId xmlns:a16="http://schemas.microsoft.com/office/drawing/2014/main" id="{177A61AC-CD94-DEA4-C24C-561E56D696F9}"/>
                  </a:ext>
                </a:extLst>
              </p:cNvPr>
              <p:cNvSpPr/>
              <p:nvPr/>
            </p:nvSpPr>
            <p:spPr>
              <a:xfrm>
                <a:off x="3743758" y="2728893"/>
                <a:ext cx="39839" cy="39839"/>
              </a:xfrm>
              <a:custGeom>
                <a:avLst/>
                <a:gdLst/>
                <a:ahLst/>
                <a:cxnLst/>
                <a:rect l="l" t="t" r="r" b="b"/>
                <a:pathLst>
                  <a:path w="67811" h="67811" extrusionOk="0">
                    <a:moveTo>
                      <a:pt x="33906" y="67811"/>
                    </a:moveTo>
                    <a:cubicBezTo>
                      <a:pt x="15209" y="67811"/>
                      <a:pt x="0" y="52601"/>
                      <a:pt x="0" y="33906"/>
                    </a:cubicBezTo>
                    <a:cubicBezTo>
                      <a:pt x="0" y="15210"/>
                      <a:pt x="15210" y="0"/>
                      <a:pt x="33906" y="0"/>
                    </a:cubicBezTo>
                    <a:cubicBezTo>
                      <a:pt x="52602" y="0"/>
                      <a:pt x="67811" y="15210"/>
                      <a:pt x="67811" y="33906"/>
                    </a:cubicBezTo>
                    <a:cubicBezTo>
                      <a:pt x="67811" y="52601"/>
                      <a:pt x="52601" y="67811"/>
                      <a:pt x="33906" y="678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3949;p69">
                <a:extLst>
                  <a:ext uri="{FF2B5EF4-FFF2-40B4-BE49-F238E27FC236}">
                    <a16:creationId xmlns:a16="http://schemas.microsoft.com/office/drawing/2014/main" id="{E4E84FB0-EFC9-4604-B902-DC0DF5502B03}"/>
                  </a:ext>
                </a:extLst>
              </p:cNvPr>
              <p:cNvSpPr/>
              <p:nvPr/>
            </p:nvSpPr>
            <p:spPr>
              <a:xfrm>
                <a:off x="3743757" y="2731046"/>
                <a:ext cx="37687" cy="37687"/>
              </a:xfrm>
              <a:custGeom>
                <a:avLst/>
                <a:gdLst/>
                <a:ahLst/>
                <a:cxnLst/>
                <a:rect l="l" t="t" r="r" b="b"/>
                <a:pathLst>
                  <a:path w="64148" h="64148" extrusionOk="0">
                    <a:moveTo>
                      <a:pt x="48848" y="49206"/>
                    </a:moveTo>
                    <a:cubicBezTo>
                      <a:pt x="30151" y="49206"/>
                      <a:pt x="14942" y="33997"/>
                      <a:pt x="14942" y="15301"/>
                    </a:cubicBezTo>
                    <a:cubicBezTo>
                      <a:pt x="14942" y="9796"/>
                      <a:pt x="16268" y="4600"/>
                      <a:pt x="18606" y="0"/>
                    </a:cubicBezTo>
                    <a:cubicBezTo>
                      <a:pt x="7578" y="5602"/>
                      <a:pt x="0" y="17051"/>
                      <a:pt x="0" y="30243"/>
                    </a:cubicBezTo>
                    <a:cubicBezTo>
                      <a:pt x="0" y="48940"/>
                      <a:pt x="15210" y="64148"/>
                      <a:pt x="33906" y="64148"/>
                    </a:cubicBezTo>
                    <a:cubicBezTo>
                      <a:pt x="47098" y="64148"/>
                      <a:pt x="58545" y="56571"/>
                      <a:pt x="64148" y="45544"/>
                    </a:cubicBezTo>
                    <a:cubicBezTo>
                      <a:pt x="59548" y="47879"/>
                      <a:pt x="54352" y="49206"/>
                      <a:pt x="48848" y="4920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395026" y="1230014"/>
            <a:ext cx="3404982" cy="3468349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400478" y="2174772"/>
            <a:ext cx="3183411" cy="25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0E4655"/>
              </a:buClr>
              <a:buSzPts val="1200"/>
              <a:buFont typeface="Montserrat"/>
              <a:buNone/>
              <a:defRPr sz="2400" b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r>
              <a:rPr lang="vi-VN" dirty="0"/>
              <a:t>Theo em, ethylic alcohol dùng để sản xuất đồ uống có cồn sẽ được điều chế theo cách nào?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796"/>
            <a:ext cx="2516307" cy="2516307"/>
          </a:xfrm>
          <a:prstGeom prst="rect">
            <a:avLst/>
          </a:prstGeom>
        </p:spPr>
      </p:pic>
      <p:pic>
        <p:nvPicPr>
          <p:cNvPr id="7170" name="Picture 2" descr="CÁC LOẠI RƯỢU WHISKY | Rượu Ngoại Chính Hãng">
            <a:extLst>
              <a:ext uri="{FF2B5EF4-FFF2-40B4-BE49-F238E27FC236}">
                <a16:creationId xmlns:a16="http://schemas.microsoft.com/office/drawing/2014/main" id="{05A5941C-6B84-078B-0DC7-E16D4220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19" y="1230014"/>
            <a:ext cx="4775803" cy="3183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93472" y="192061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2429B39-C529-A53F-4BAF-A31B44E3FA12}"/>
              </a:ext>
            </a:extLst>
          </p:cNvPr>
          <p:cNvGrpSpPr/>
          <p:nvPr/>
        </p:nvGrpSpPr>
        <p:grpSpPr>
          <a:xfrm>
            <a:off x="260430" y="195487"/>
            <a:ext cx="4743754" cy="384025"/>
            <a:chOff x="462447" y="287282"/>
            <a:chExt cx="4743754" cy="384025"/>
          </a:xfrm>
        </p:grpSpPr>
        <p:sp>
          <p:nvSpPr>
            <p:cNvPr id="2" name="Google Shape;1780;p36">
              <a:extLst>
                <a:ext uri="{FF2B5EF4-FFF2-40B4-BE49-F238E27FC236}">
                  <a16:creationId xmlns:a16="http://schemas.microsoft.com/office/drawing/2014/main" id="{C1B13C48-94B6-543B-6E3E-22C99CAFFF20}"/>
                </a:ext>
              </a:extLst>
            </p:cNvPr>
            <p:cNvSpPr txBox="1">
              <a:spLocks/>
            </p:cNvSpPr>
            <p:nvPr/>
          </p:nvSpPr>
          <p:spPr>
            <a:xfrm>
              <a:off x="827438" y="333213"/>
              <a:ext cx="4378763" cy="338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48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IV. </a:t>
              </a:r>
              <a:r>
                <a:rPr lang="en-US" sz="2000" dirty="0" err="1">
                  <a:solidFill>
                    <a:srgbClr val="2B0759"/>
                  </a:solidFill>
                </a:rPr>
                <a:t>Điều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Chế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CDF603-00B2-6FAD-932F-9DE6BB92469C}"/>
                </a:ext>
              </a:extLst>
            </p:cNvPr>
            <p:cNvGrpSpPr/>
            <p:nvPr/>
          </p:nvGrpSpPr>
          <p:grpSpPr>
            <a:xfrm>
              <a:off x="462447" y="287282"/>
              <a:ext cx="379184" cy="379184"/>
              <a:chOff x="2504880" y="3194145"/>
              <a:chExt cx="1126751" cy="1126751"/>
            </a:xfrm>
          </p:grpSpPr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8659B6DB-4E5A-F7B2-90A2-3967953CB8F9}"/>
                  </a:ext>
                </a:extLst>
              </p:cNvPr>
              <p:cNvSpPr/>
              <p:nvPr/>
            </p:nvSpPr>
            <p:spPr>
              <a:xfrm>
                <a:off x="2504880" y="3194145"/>
                <a:ext cx="1126751" cy="112675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29" name="Google Shape;3929;p69">
                <a:extLst>
                  <a:ext uri="{FF2B5EF4-FFF2-40B4-BE49-F238E27FC236}">
                    <a16:creationId xmlns:a16="http://schemas.microsoft.com/office/drawing/2014/main" id="{9BB67399-3BA1-7DA0-E348-B1A7FF3AE9B5}"/>
                  </a:ext>
                </a:extLst>
              </p:cNvPr>
              <p:cNvGrpSpPr/>
              <p:nvPr/>
            </p:nvGrpSpPr>
            <p:grpSpPr>
              <a:xfrm>
                <a:off x="2807884" y="3401304"/>
                <a:ext cx="672230" cy="753296"/>
                <a:chOff x="3492511" y="2715385"/>
                <a:chExt cx="291086" cy="326189"/>
              </a:xfrm>
            </p:grpSpPr>
            <p:sp>
              <p:nvSpPr>
                <p:cNvPr id="230" name="Google Shape;3930;p69">
                  <a:extLst>
                    <a:ext uri="{FF2B5EF4-FFF2-40B4-BE49-F238E27FC236}">
                      <a16:creationId xmlns:a16="http://schemas.microsoft.com/office/drawing/2014/main" id="{DA0645DF-1FAF-EB8D-5972-03A9876DB965}"/>
                    </a:ext>
                  </a:extLst>
                </p:cNvPr>
                <p:cNvSpPr/>
                <p:nvPr/>
              </p:nvSpPr>
              <p:spPr>
                <a:xfrm>
                  <a:off x="3611675" y="2829178"/>
                  <a:ext cx="109442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85" h="186284" extrusionOk="0">
                      <a:moveTo>
                        <a:pt x="183760" y="48037"/>
                      </a:moveTo>
                      <a:lnTo>
                        <a:pt x="138248" y="2524"/>
                      </a:lnTo>
                      <a:cubicBezTo>
                        <a:pt x="134880" y="-841"/>
                        <a:pt x="129423" y="-841"/>
                        <a:pt x="126057" y="2524"/>
                      </a:cubicBezTo>
                      <a:lnTo>
                        <a:pt x="2525" y="126058"/>
                      </a:lnTo>
                      <a:cubicBezTo>
                        <a:pt x="-842" y="129426"/>
                        <a:pt x="-842" y="134883"/>
                        <a:pt x="2525" y="138249"/>
                      </a:cubicBezTo>
                      <a:lnTo>
                        <a:pt x="48037" y="183761"/>
                      </a:lnTo>
                      <a:cubicBezTo>
                        <a:pt x="49721" y="185443"/>
                        <a:pt x="51928" y="186285"/>
                        <a:pt x="54133" y="186285"/>
                      </a:cubicBezTo>
                      <a:cubicBezTo>
                        <a:pt x="56338" y="186285"/>
                        <a:pt x="58545" y="185443"/>
                        <a:pt x="60229" y="183761"/>
                      </a:cubicBezTo>
                      <a:lnTo>
                        <a:pt x="183760" y="60229"/>
                      </a:lnTo>
                      <a:cubicBezTo>
                        <a:pt x="187127" y="56861"/>
                        <a:pt x="187127" y="51404"/>
                        <a:pt x="183760" y="4803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3931;p69">
                  <a:extLst>
                    <a:ext uri="{FF2B5EF4-FFF2-40B4-BE49-F238E27FC236}">
                      <a16:creationId xmlns:a16="http://schemas.microsoft.com/office/drawing/2014/main" id="{F3B4BFB6-C46D-B2A4-97AC-0C95D955F583}"/>
                    </a:ext>
                  </a:extLst>
                </p:cNvPr>
                <p:cNvSpPr/>
                <p:nvPr/>
              </p:nvSpPr>
              <p:spPr>
                <a:xfrm>
                  <a:off x="3636493" y="2829179"/>
                  <a:ext cx="84630" cy="109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51" h="186283" extrusionOk="0">
                      <a:moveTo>
                        <a:pt x="141527" y="48035"/>
                      </a:moveTo>
                      <a:lnTo>
                        <a:pt x="135724" y="42233"/>
                      </a:lnTo>
                      <a:lnTo>
                        <a:pt x="135724" y="42233"/>
                      </a:lnTo>
                      <a:lnTo>
                        <a:pt x="96016" y="2524"/>
                      </a:lnTo>
                      <a:cubicBezTo>
                        <a:pt x="92648" y="-841"/>
                        <a:pt x="87191" y="-841"/>
                        <a:pt x="83824" y="2524"/>
                      </a:cubicBezTo>
                      <a:lnTo>
                        <a:pt x="74094" y="12254"/>
                      </a:lnTo>
                      <a:lnTo>
                        <a:pt x="113803" y="51963"/>
                      </a:lnTo>
                      <a:cubicBezTo>
                        <a:pt x="117169" y="55329"/>
                        <a:pt x="117169" y="60787"/>
                        <a:pt x="113803" y="64154"/>
                      </a:cubicBezTo>
                      <a:lnTo>
                        <a:pt x="0" y="177957"/>
                      </a:lnTo>
                      <a:lnTo>
                        <a:pt x="5803" y="183759"/>
                      </a:lnTo>
                      <a:cubicBezTo>
                        <a:pt x="7487" y="185442"/>
                        <a:pt x="9693" y="186284"/>
                        <a:pt x="11899" y="186284"/>
                      </a:cubicBezTo>
                      <a:cubicBezTo>
                        <a:pt x="14104" y="186284"/>
                        <a:pt x="16311" y="185442"/>
                        <a:pt x="17994" y="183759"/>
                      </a:cubicBezTo>
                      <a:lnTo>
                        <a:pt x="131797" y="69957"/>
                      </a:lnTo>
                      <a:lnTo>
                        <a:pt x="131797" y="69957"/>
                      </a:lnTo>
                      <a:lnTo>
                        <a:pt x="141527" y="60227"/>
                      </a:lnTo>
                      <a:cubicBezTo>
                        <a:pt x="144893" y="56861"/>
                        <a:pt x="144893" y="51402"/>
                        <a:pt x="141527" y="4803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3932;p69">
                  <a:extLst>
                    <a:ext uri="{FF2B5EF4-FFF2-40B4-BE49-F238E27FC236}">
                      <a16:creationId xmlns:a16="http://schemas.microsoft.com/office/drawing/2014/main" id="{9DF3B278-A6B6-FB6E-4F6A-AA1459E81DA9}"/>
                    </a:ext>
                  </a:extLst>
                </p:cNvPr>
                <p:cNvSpPr/>
                <p:nvPr/>
              </p:nvSpPr>
              <p:spPr>
                <a:xfrm>
                  <a:off x="3678537" y="2823449"/>
                  <a:ext cx="48327" cy="4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58" h="82255" extrusionOk="0">
                      <a:moveTo>
                        <a:pt x="73636" y="82255"/>
                      </a:moveTo>
                      <a:cubicBezTo>
                        <a:pt x="71431" y="82255"/>
                        <a:pt x="69225" y="81414"/>
                        <a:pt x="67541" y="79731"/>
                      </a:cubicBezTo>
                      <a:lnTo>
                        <a:pt x="2525" y="14715"/>
                      </a:lnTo>
                      <a:cubicBezTo>
                        <a:pt x="-842" y="11348"/>
                        <a:pt x="-842" y="5891"/>
                        <a:pt x="2525" y="2524"/>
                      </a:cubicBezTo>
                      <a:cubicBezTo>
                        <a:pt x="5893" y="-841"/>
                        <a:pt x="11350" y="-841"/>
                        <a:pt x="14717" y="2524"/>
                      </a:cubicBezTo>
                      <a:lnTo>
                        <a:pt x="79733" y="67540"/>
                      </a:lnTo>
                      <a:cubicBezTo>
                        <a:pt x="83100" y="70908"/>
                        <a:pt x="83100" y="76365"/>
                        <a:pt x="79733" y="79731"/>
                      </a:cubicBezTo>
                      <a:cubicBezTo>
                        <a:pt x="78049" y="81414"/>
                        <a:pt x="75842" y="82255"/>
                        <a:pt x="73636" y="822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3933;p69">
                  <a:extLst>
                    <a:ext uri="{FF2B5EF4-FFF2-40B4-BE49-F238E27FC236}">
                      <a16:creationId xmlns:a16="http://schemas.microsoft.com/office/drawing/2014/main" id="{0C5C4333-58FB-AB5B-BF89-6A6E997EADB0}"/>
                    </a:ext>
                  </a:extLst>
                </p:cNvPr>
                <p:cNvSpPr/>
                <p:nvPr/>
              </p:nvSpPr>
              <p:spPr>
                <a:xfrm>
                  <a:off x="3492512" y="2747804"/>
                  <a:ext cx="182990" cy="293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73" h="499966" extrusionOk="0">
                      <a:moveTo>
                        <a:pt x="210330" y="198340"/>
                      </a:moveTo>
                      <a:lnTo>
                        <a:pt x="210330" y="8620"/>
                      </a:lnTo>
                      <a:cubicBezTo>
                        <a:pt x="210330" y="3858"/>
                        <a:pt x="206471" y="0"/>
                        <a:pt x="201710" y="0"/>
                      </a:cubicBezTo>
                      <a:lnTo>
                        <a:pt x="109763" y="0"/>
                      </a:lnTo>
                      <a:cubicBezTo>
                        <a:pt x="105001" y="0"/>
                        <a:pt x="101143" y="3859"/>
                        <a:pt x="101143" y="8620"/>
                      </a:cubicBezTo>
                      <a:lnTo>
                        <a:pt x="101143" y="198340"/>
                      </a:lnTo>
                      <a:cubicBezTo>
                        <a:pt x="40389" y="221028"/>
                        <a:pt x="0" y="278879"/>
                        <a:pt x="0" y="344229"/>
                      </a:cubicBezTo>
                      <a:cubicBezTo>
                        <a:pt x="-1" y="430103"/>
                        <a:pt x="69862" y="499966"/>
                        <a:pt x="155736" y="499966"/>
                      </a:cubicBezTo>
                      <a:cubicBezTo>
                        <a:pt x="241609" y="499966"/>
                        <a:pt x="311473" y="430103"/>
                        <a:pt x="311473" y="344229"/>
                      </a:cubicBezTo>
                      <a:cubicBezTo>
                        <a:pt x="311472" y="278882"/>
                        <a:pt x="271083" y="221030"/>
                        <a:pt x="210330" y="1983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3934;p69">
                  <a:extLst>
                    <a:ext uri="{FF2B5EF4-FFF2-40B4-BE49-F238E27FC236}">
                      <a16:creationId xmlns:a16="http://schemas.microsoft.com/office/drawing/2014/main" id="{F274FF9E-1537-E200-5C69-19034DBC75C3}"/>
                    </a:ext>
                  </a:extLst>
                </p:cNvPr>
                <p:cNvSpPr/>
                <p:nvPr/>
              </p:nvSpPr>
              <p:spPr>
                <a:xfrm>
                  <a:off x="3560051" y="2715385"/>
                  <a:ext cx="47941" cy="4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2" h="72408" extrusionOk="0">
                      <a:moveTo>
                        <a:pt x="72983" y="0"/>
                      </a:moveTo>
                      <a:lnTo>
                        <a:pt x="8620" y="0"/>
                      </a:lnTo>
                      <a:cubicBezTo>
                        <a:pt x="3858" y="0"/>
                        <a:pt x="0" y="3859"/>
                        <a:pt x="0" y="8620"/>
                      </a:cubicBezTo>
                      <a:lnTo>
                        <a:pt x="0" y="63788"/>
                      </a:lnTo>
                      <a:cubicBezTo>
                        <a:pt x="0" y="68551"/>
                        <a:pt x="3859" y="72408"/>
                        <a:pt x="8620" y="72408"/>
                      </a:cubicBezTo>
                      <a:lnTo>
                        <a:pt x="72983" y="72408"/>
                      </a:lnTo>
                      <a:cubicBezTo>
                        <a:pt x="77745" y="72408"/>
                        <a:pt x="81603" y="68549"/>
                        <a:pt x="81603" y="63788"/>
                      </a:cubicBezTo>
                      <a:lnTo>
                        <a:pt x="81603" y="8620"/>
                      </a:lnTo>
                      <a:cubicBezTo>
                        <a:pt x="81603" y="3859"/>
                        <a:pt x="77745" y="0"/>
                        <a:pt x="729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3935;p69">
                  <a:extLst>
                    <a:ext uri="{FF2B5EF4-FFF2-40B4-BE49-F238E27FC236}">
                      <a16:creationId xmlns:a16="http://schemas.microsoft.com/office/drawing/2014/main" id="{11F0EC52-19E8-1245-86FF-14B513DEEE13}"/>
                    </a:ext>
                  </a:extLst>
                </p:cNvPr>
                <p:cNvSpPr/>
                <p:nvPr/>
              </p:nvSpPr>
              <p:spPr>
                <a:xfrm>
                  <a:off x="3560051" y="2715385"/>
                  <a:ext cx="14855" cy="4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5" h="72408" extrusionOk="0">
                      <a:moveTo>
                        <a:pt x="16666" y="63788"/>
                      </a:moveTo>
                      <a:lnTo>
                        <a:pt x="16666" y="8620"/>
                      </a:lnTo>
                      <a:cubicBezTo>
                        <a:pt x="16666" y="3858"/>
                        <a:pt x="20525" y="0"/>
                        <a:pt x="25286" y="0"/>
                      </a:cubicBezTo>
                      <a:lnTo>
                        <a:pt x="8620" y="0"/>
                      </a:lnTo>
                      <a:cubicBezTo>
                        <a:pt x="3858" y="0"/>
                        <a:pt x="0" y="3859"/>
                        <a:pt x="0" y="8620"/>
                      </a:cubicBezTo>
                      <a:lnTo>
                        <a:pt x="0" y="63788"/>
                      </a:lnTo>
                      <a:cubicBezTo>
                        <a:pt x="0" y="68551"/>
                        <a:pt x="3859" y="72408"/>
                        <a:pt x="8620" y="72408"/>
                      </a:cubicBezTo>
                      <a:lnTo>
                        <a:pt x="25286" y="72408"/>
                      </a:lnTo>
                      <a:cubicBezTo>
                        <a:pt x="20524" y="72409"/>
                        <a:pt x="16666" y="68551"/>
                        <a:pt x="16666" y="6378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3936;p69">
                  <a:extLst>
                    <a:ext uri="{FF2B5EF4-FFF2-40B4-BE49-F238E27FC236}">
                      <a16:creationId xmlns:a16="http://schemas.microsoft.com/office/drawing/2014/main" id="{FEB17466-87C2-E282-8C5F-061AD5CBE722}"/>
                    </a:ext>
                  </a:extLst>
                </p:cNvPr>
                <p:cNvSpPr/>
                <p:nvPr/>
              </p:nvSpPr>
              <p:spPr>
                <a:xfrm>
                  <a:off x="3492511" y="2747804"/>
                  <a:ext cx="123569" cy="29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30" h="498630" extrusionOk="0">
                      <a:moveTo>
                        <a:pt x="201710" y="0"/>
                      </a:moveTo>
                      <a:lnTo>
                        <a:pt x="109763" y="0"/>
                      </a:lnTo>
                      <a:cubicBezTo>
                        <a:pt x="105002" y="0"/>
                        <a:pt x="101143" y="3860"/>
                        <a:pt x="101143" y="8620"/>
                      </a:cubicBezTo>
                      <a:lnTo>
                        <a:pt x="101143" y="32756"/>
                      </a:lnTo>
                      <a:lnTo>
                        <a:pt x="101143" y="198340"/>
                      </a:lnTo>
                      <a:cubicBezTo>
                        <a:pt x="40389" y="221028"/>
                        <a:pt x="0" y="278879"/>
                        <a:pt x="0" y="344229"/>
                      </a:cubicBezTo>
                      <a:cubicBezTo>
                        <a:pt x="0" y="423192"/>
                        <a:pt x="59073" y="488611"/>
                        <a:pt x="135346" y="498631"/>
                      </a:cubicBezTo>
                      <a:cubicBezTo>
                        <a:pt x="77978" y="475644"/>
                        <a:pt x="37353" y="419479"/>
                        <a:pt x="37353" y="353999"/>
                      </a:cubicBezTo>
                      <a:cubicBezTo>
                        <a:pt x="37353" y="299454"/>
                        <a:pt x="65493" y="250133"/>
                        <a:pt x="110127" y="222122"/>
                      </a:cubicBezTo>
                      <a:cubicBezTo>
                        <a:pt x="111043" y="221548"/>
                        <a:pt x="112107" y="221249"/>
                        <a:pt x="113188" y="221249"/>
                      </a:cubicBezTo>
                      <a:lnTo>
                        <a:pt x="169529" y="221249"/>
                      </a:lnTo>
                      <a:cubicBezTo>
                        <a:pt x="174290" y="221249"/>
                        <a:pt x="178148" y="217390"/>
                        <a:pt x="178148" y="212630"/>
                      </a:cubicBezTo>
                      <a:lnTo>
                        <a:pt x="178148" y="206883"/>
                      </a:lnTo>
                      <a:cubicBezTo>
                        <a:pt x="178148" y="202122"/>
                        <a:pt x="174289" y="198263"/>
                        <a:pt x="169529" y="198263"/>
                      </a:cubicBezTo>
                      <a:lnTo>
                        <a:pt x="144243" y="198263"/>
                      </a:lnTo>
                      <a:cubicBezTo>
                        <a:pt x="141069" y="198263"/>
                        <a:pt x="138496" y="195691"/>
                        <a:pt x="138496" y="192517"/>
                      </a:cubicBezTo>
                      <a:lnTo>
                        <a:pt x="138496" y="41376"/>
                      </a:lnTo>
                      <a:cubicBezTo>
                        <a:pt x="138496" y="36615"/>
                        <a:pt x="142356" y="32756"/>
                        <a:pt x="147116" y="32756"/>
                      </a:cubicBezTo>
                      <a:lnTo>
                        <a:pt x="210330" y="32756"/>
                      </a:lnTo>
                      <a:lnTo>
                        <a:pt x="210330" y="9769"/>
                      </a:lnTo>
                      <a:lnTo>
                        <a:pt x="210330" y="8620"/>
                      </a:lnTo>
                      <a:cubicBezTo>
                        <a:pt x="210331" y="3860"/>
                        <a:pt x="206471" y="0"/>
                        <a:pt x="201710" y="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3937;p69">
                  <a:extLst>
                    <a:ext uri="{FF2B5EF4-FFF2-40B4-BE49-F238E27FC236}">
                      <a16:creationId xmlns:a16="http://schemas.microsoft.com/office/drawing/2014/main" id="{D6BD59DD-9612-2C7E-6B91-DFE147D3A502}"/>
                    </a:ext>
                  </a:extLst>
                </p:cNvPr>
                <p:cNvSpPr/>
                <p:nvPr/>
              </p:nvSpPr>
              <p:spPr>
                <a:xfrm>
                  <a:off x="3492511" y="2924349"/>
                  <a:ext cx="182991" cy="11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74" h="199533" extrusionOk="0">
                      <a:moveTo>
                        <a:pt x="6253" y="0"/>
                      </a:moveTo>
                      <a:cubicBezTo>
                        <a:pt x="2103" y="14179"/>
                        <a:pt x="0" y="28916"/>
                        <a:pt x="0" y="43796"/>
                      </a:cubicBezTo>
                      <a:cubicBezTo>
                        <a:pt x="0" y="129670"/>
                        <a:pt x="69864" y="199533"/>
                        <a:pt x="155737" y="199533"/>
                      </a:cubicBezTo>
                      <a:cubicBezTo>
                        <a:pt x="241611" y="199533"/>
                        <a:pt x="311474" y="129670"/>
                        <a:pt x="311474" y="43796"/>
                      </a:cubicBezTo>
                      <a:cubicBezTo>
                        <a:pt x="311474" y="28916"/>
                        <a:pt x="309371" y="14179"/>
                        <a:pt x="305221" y="0"/>
                      </a:cubicBezTo>
                      <a:lnTo>
                        <a:pt x="62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3938;p69">
                  <a:extLst>
                    <a:ext uri="{FF2B5EF4-FFF2-40B4-BE49-F238E27FC236}">
                      <a16:creationId xmlns:a16="http://schemas.microsoft.com/office/drawing/2014/main" id="{2C9EEF12-9CFC-8013-29C8-4F6028285EAE}"/>
                    </a:ext>
                  </a:extLst>
                </p:cNvPr>
                <p:cNvSpPr/>
                <p:nvPr/>
              </p:nvSpPr>
              <p:spPr>
                <a:xfrm>
                  <a:off x="3492511" y="2924349"/>
                  <a:ext cx="79515" cy="116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45" h="198197" extrusionOk="0">
                      <a:moveTo>
                        <a:pt x="37353" y="53565"/>
                      </a:moveTo>
                      <a:cubicBezTo>
                        <a:pt x="37353" y="34879"/>
                        <a:pt x="40668" y="16812"/>
                        <a:pt x="46805" y="0"/>
                      </a:cubicBezTo>
                      <a:lnTo>
                        <a:pt x="6253" y="0"/>
                      </a:lnTo>
                      <a:cubicBezTo>
                        <a:pt x="2103" y="14179"/>
                        <a:pt x="0" y="28916"/>
                        <a:pt x="0" y="43796"/>
                      </a:cubicBezTo>
                      <a:cubicBezTo>
                        <a:pt x="0" y="122759"/>
                        <a:pt x="59073" y="188178"/>
                        <a:pt x="135346" y="198197"/>
                      </a:cubicBezTo>
                      <a:cubicBezTo>
                        <a:pt x="77979" y="175210"/>
                        <a:pt x="37353" y="119045"/>
                        <a:pt x="37353" y="5356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3939;p69">
                  <a:extLst>
                    <a:ext uri="{FF2B5EF4-FFF2-40B4-BE49-F238E27FC236}">
                      <a16:creationId xmlns:a16="http://schemas.microsoft.com/office/drawing/2014/main" id="{1A4BF36F-F92A-BA41-CE17-E511DC530597}"/>
                    </a:ext>
                  </a:extLst>
                </p:cNvPr>
                <p:cNvSpPr/>
                <p:nvPr/>
              </p:nvSpPr>
              <p:spPr>
                <a:xfrm>
                  <a:off x="3541140" y="2747804"/>
                  <a:ext cx="85755" cy="10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66" h="17239" extrusionOk="0">
                      <a:moveTo>
                        <a:pt x="137347" y="17240"/>
                      </a:moveTo>
                      <a:lnTo>
                        <a:pt x="8620" y="17240"/>
                      </a:lnTo>
                      <a:cubicBezTo>
                        <a:pt x="3858" y="17240"/>
                        <a:pt x="0" y="13381"/>
                        <a:pt x="0" y="8620"/>
                      </a:cubicBezTo>
                      <a:cubicBezTo>
                        <a:pt x="0" y="3859"/>
                        <a:pt x="3859" y="0"/>
                        <a:pt x="8620" y="0"/>
                      </a:cubicBezTo>
                      <a:lnTo>
                        <a:pt x="137347" y="0"/>
                      </a:lnTo>
                      <a:cubicBezTo>
                        <a:pt x="142109" y="0"/>
                        <a:pt x="145967" y="3859"/>
                        <a:pt x="145967" y="8620"/>
                      </a:cubicBezTo>
                      <a:cubicBezTo>
                        <a:pt x="145967" y="13381"/>
                        <a:pt x="142109" y="17240"/>
                        <a:pt x="137347" y="17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0" name="Google Shape;3940;p69">
                  <a:extLst>
                    <a:ext uri="{FF2B5EF4-FFF2-40B4-BE49-F238E27FC236}">
                      <a16:creationId xmlns:a16="http://schemas.microsoft.com/office/drawing/2014/main" id="{DCFFDF34-F1CE-D961-6D78-341D68B6E11E}"/>
                    </a:ext>
                  </a:extLst>
                </p:cNvPr>
                <p:cNvGrpSpPr/>
                <p:nvPr/>
              </p:nvGrpSpPr>
              <p:grpSpPr>
                <a:xfrm>
                  <a:off x="3535048" y="2946256"/>
                  <a:ext cx="104698" cy="69573"/>
                  <a:chOff x="4747509" y="3397345"/>
                  <a:chExt cx="178148" cy="118381"/>
                </a:xfrm>
              </p:grpSpPr>
              <p:sp>
                <p:nvSpPr>
                  <p:cNvPr id="247" name="Google Shape;3941;p69">
                    <a:extLst>
                      <a:ext uri="{FF2B5EF4-FFF2-40B4-BE49-F238E27FC236}">
                        <a16:creationId xmlns:a16="http://schemas.microsoft.com/office/drawing/2014/main" id="{64922EF4-284F-BB94-2B71-426A1C7EFC95}"/>
                      </a:ext>
                    </a:extLst>
                  </p:cNvPr>
                  <p:cNvSpPr/>
                  <p:nvPr/>
                </p:nvSpPr>
                <p:spPr>
                  <a:xfrm>
                    <a:off x="4747509" y="3397345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3942;p69">
                    <a:extLst>
                      <a:ext uri="{FF2B5EF4-FFF2-40B4-BE49-F238E27FC236}">
                        <a16:creationId xmlns:a16="http://schemas.microsoft.com/office/drawing/2014/main" id="{41A2C76B-3D50-A5A7-35F4-159453FD5E1F}"/>
                      </a:ext>
                    </a:extLst>
                  </p:cNvPr>
                  <p:cNvSpPr/>
                  <p:nvPr/>
                </p:nvSpPr>
                <p:spPr>
                  <a:xfrm>
                    <a:off x="4808424" y="3452513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3943;p69">
                    <a:extLst>
                      <a:ext uri="{FF2B5EF4-FFF2-40B4-BE49-F238E27FC236}">
                        <a16:creationId xmlns:a16="http://schemas.microsoft.com/office/drawing/2014/main" id="{FE963C0C-1C0C-C13D-8F21-C2CF5911E740}"/>
                      </a:ext>
                    </a:extLst>
                  </p:cNvPr>
                  <p:cNvSpPr/>
                  <p:nvPr/>
                </p:nvSpPr>
                <p:spPr>
                  <a:xfrm>
                    <a:off x="4862444" y="3397345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1" name="Google Shape;3944;p69">
                  <a:extLst>
                    <a:ext uri="{FF2B5EF4-FFF2-40B4-BE49-F238E27FC236}">
                      <a16:creationId xmlns:a16="http://schemas.microsoft.com/office/drawing/2014/main" id="{D9443225-FC0A-BF7B-4E21-7DA4AD89ED58}"/>
                    </a:ext>
                  </a:extLst>
                </p:cNvPr>
                <p:cNvSpPr/>
                <p:nvPr/>
              </p:nvSpPr>
              <p:spPr>
                <a:xfrm>
                  <a:off x="3684322" y="2761311"/>
                  <a:ext cx="53344" cy="53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99" h="90799" extrusionOk="0">
                      <a:moveTo>
                        <a:pt x="45400" y="90799"/>
                      </a:moveTo>
                      <a:cubicBezTo>
                        <a:pt x="20367" y="90799"/>
                        <a:pt x="0" y="70433"/>
                        <a:pt x="0" y="45400"/>
                      </a:cubicBezTo>
                      <a:cubicBezTo>
                        <a:pt x="0" y="20367"/>
                        <a:pt x="20367" y="0"/>
                        <a:pt x="45400" y="0"/>
                      </a:cubicBezTo>
                      <a:cubicBezTo>
                        <a:pt x="70433" y="0"/>
                        <a:pt x="90799" y="20367"/>
                        <a:pt x="90799" y="45400"/>
                      </a:cubicBezTo>
                      <a:cubicBezTo>
                        <a:pt x="90799" y="70433"/>
                        <a:pt x="70433" y="90799"/>
                        <a:pt x="45400" y="907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3945;p69">
                  <a:extLst>
                    <a:ext uri="{FF2B5EF4-FFF2-40B4-BE49-F238E27FC236}">
                      <a16:creationId xmlns:a16="http://schemas.microsoft.com/office/drawing/2014/main" id="{00759A1B-BFFB-23B2-2610-9399A42A40F7}"/>
                    </a:ext>
                  </a:extLst>
                </p:cNvPr>
                <p:cNvSpPr/>
                <p:nvPr/>
              </p:nvSpPr>
              <p:spPr>
                <a:xfrm>
                  <a:off x="3684322" y="2764516"/>
                  <a:ext cx="50140" cy="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5" h="85345" extrusionOk="0">
                      <a:moveTo>
                        <a:pt x="63790" y="66956"/>
                      </a:moveTo>
                      <a:cubicBezTo>
                        <a:pt x="38756" y="66956"/>
                        <a:pt x="18390" y="46589"/>
                        <a:pt x="18390" y="21556"/>
                      </a:cubicBezTo>
                      <a:cubicBezTo>
                        <a:pt x="18390" y="13760"/>
                        <a:pt x="20367" y="6417"/>
                        <a:pt x="23844" y="0"/>
                      </a:cubicBezTo>
                      <a:cubicBezTo>
                        <a:pt x="9657" y="7687"/>
                        <a:pt x="0" y="22708"/>
                        <a:pt x="0" y="39946"/>
                      </a:cubicBezTo>
                      <a:cubicBezTo>
                        <a:pt x="0" y="64979"/>
                        <a:pt x="20367" y="85346"/>
                        <a:pt x="45400" y="85346"/>
                      </a:cubicBezTo>
                      <a:cubicBezTo>
                        <a:pt x="62636" y="85346"/>
                        <a:pt x="77658" y="75689"/>
                        <a:pt x="85345" y="61502"/>
                      </a:cubicBezTo>
                      <a:cubicBezTo>
                        <a:pt x="78929" y="64979"/>
                        <a:pt x="71585" y="66956"/>
                        <a:pt x="63790" y="6695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3946;p69">
                  <a:extLst>
                    <a:ext uri="{FF2B5EF4-FFF2-40B4-BE49-F238E27FC236}">
                      <a16:creationId xmlns:a16="http://schemas.microsoft.com/office/drawing/2014/main" id="{A9FA03AF-4A07-2E7E-DADC-88C100BB9755}"/>
                    </a:ext>
                  </a:extLst>
                </p:cNvPr>
                <p:cNvSpPr/>
                <p:nvPr/>
              </p:nvSpPr>
              <p:spPr>
                <a:xfrm>
                  <a:off x="3741057" y="2823449"/>
                  <a:ext cx="39839" cy="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1" h="67811" extrusionOk="0">
                      <a:moveTo>
                        <a:pt x="33906" y="67811"/>
                      </a:moveTo>
                      <a:cubicBezTo>
                        <a:pt x="15209" y="67811"/>
                        <a:pt x="0" y="52601"/>
                        <a:pt x="0" y="33906"/>
                      </a:cubicBezTo>
                      <a:cubicBezTo>
                        <a:pt x="0" y="15210"/>
                        <a:pt x="15210" y="0"/>
                        <a:pt x="33906" y="0"/>
                      </a:cubicBezTo>
                      <a:cubicBezTo>
                        <a:pt x="52602" y="0"/>
                        <a:pt x="67811" y="15210"/>
                        <a:pt x="67811" y="33906"/>
                      </a:cubicBezTo>
                      <a:cubicBezTo>
                        <a:pt x="67811" y="52601"/>
                        <a:pt x="52601" y="67811"/>
                        <a:pt x="33906" y="678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3947;p69">
                  <a:extLst>
                    <a:ext uri="{FF2B5EF4-FFF2-40B4-BE49-F238E27FC236}">
                      <a16:creationId xmlns:a16="http://schemas.microsoft.com/office/drawing/2014/main" id="{56F77A1C-D3A8-413E-DCD5-277552063B4A}"/>
                    </a:ext>
                  </a:extLst>
                </p:cNvPr>
                <p:cNvSpPr/>
                <p:nvPr/>
              </p:nvSpPr>
              <p:spPr>
                <a:xfrm>
                  <a:off x="3741056" y="2825952"/>
                  <a:ext cx="37337" cy="37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2" h="63552" extrusionOk="0">
                      <a:moveTo>
                        <a:pt x="47124" y="50334"/>
                      </a:moveTo>
                      <a:cubicBezTo>
                        <a:pt x="28427" y="50334"/>
                        <a:pt x="13218" y="35124"/>
                        <a:pt x="13218" y="16429"/>
                      </a:cubicBezTo>
                      <a:cubicBezTo>
                        <a:pt x="13218" y="10471"/>
                        <a:pt x="14767" y="4870"/>
                        <a:pt x="17477" y="0"/>
                      </a:cubicBezTo>
                      <a:cubicBezTo>
                        <a:pt x="7064" y="5794"/>
                        <a:pt x="0" y="16908"/>
                        <a:pt x="0" y="29647"/>
                      </a:cubicBezTo>
                      <a:cubicBezTo>
                        <a:pt x="0" y="48343"/>
                        <a:pt x="15210" y="63552"/>
                        <a:pt x="33906" y="63552"/>
                      </a:cubicBezTo>
                      <a:cubicBezTo>
                        <a:pt x="46643" y="63552"/>
                        <a:pt x="57758" y="56488"/>
                        <a:pt x="63552" y="46075"/>
                      </a:cubicBezTo>
                      <a:cubicBezTo>
                        <a:pt x="58682" y="48785"/>
                        <a:pt x="53082" y="50334"/>
                        <a:pt x="47124" y="5033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3948;p69">
                  <a:extLst>
                    <a:ext uri="{FF2B5EF4-FFF2-40B4-BE49-F238E27FC236}">
                      <a16:creationId xmlns:a16="http://schemas.microsoft.com/office/drawing/2014/main" id="{C3C944E9-72EB-91DE-56C7-70C40ACDDBE4}"/>
                    </a:ext>
                  </a:extLst>
                </p:cNvPr>
                <p:cNvSpPr/>
                <p:nvPr/>
              </p:nvSpPr>
              <p:spPr>
                <a:xfrm>
                  <a:off x="3743758" y="2728893"/>
                  <a:ext cx="39839" cy="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1" h="67811" extrusionOk="0">
                      <a:moveTo>
                        <a:pt x="33906" y="67811"/>
                      </a:moveTo>
                      <a:cubicBezTo>
                        <a:pt x="15209" y="67811"/>
                        <a:pt x="0" y="52601"/>
                        <a:pt x="0" y="33906"/>
                      </a:cubicBezTo>
                      <a:cubicBezTo>
                        <a:pt x="0" y="15210"/>
                        <a:pt x="15210" y="0"/>
                        <a:pt x="33906" y="0"/>
                      </a:cubicBezTo>
                      <a:cubicBezTo>
                        <a:pt x="52602" y="0"/>
                        <a:pt x="67811" y="15210"/>
                        <a:pt x="67811" y="33906"/>
                      </a:cubicBezTo>
                      <a:cubicBezTo>
                        <a:pt x="67811" y="52601"/>
                        <a:pt x="52601" y="67811"/>
                        <a:pt x="33906" y="678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3949;p69">
                  <a:extLst>
                    <a:ext uri="{FF2B5EF4-FFF2-40B4-BE49-F238E27FC236}">
                      <a16:creationId xmlns:a16="http://schemas.microsoft.com/office/drawing/2014/main" id="{BA6BECCC-FF52-122E-E2E5-532E28D6706D}"/>
                    </a:ext>
                  </a:extLst>
                </p:cNvPr>
                <p:cNvSpPr/>
                <p:nvPr/>
              </p:nvSpPr>
              <p:spPr>
                <a:xfrm>
                  <a:off x="3743757" y="2731046"/>
                  <a:ext cx="37687" cy="37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8" h="64148" extrusionOk="0">
                      <a:moveTo>
                        <a:pt x="48848" y="49206"/>
                      </a:moveTo>
                      <a:cubicBezTo>
                        <a:pt x="30151" y="49206"/>
                        <a:pt x="14942" y="33997"/>
                        <a:pt x="14942" y="15301"/>
                      </a:cubicBezTo>
                      <a:cubicBezTo>
                        <a:pt x="14942" y="9796"/>
                        <a:pt x="16268" y="4600"/>
                        <a:pt x="18606" y="0"/>
                      </a:cubicBezTo>
                      <a:cubicBezTo>
                        <a:pt x="7578" y="5602"/>
                        <a:pt x="0" y="17051"/>
                        <a:pt x="0" y="30243"/>
                      </a:cubicBezTo>
                      <a:cubicBezTo>
                        <a:pt x="0" y="48940"/>
                        <a:pt x="15210" y="64148"/>
                        <a:pt x="33906" y="64148"/>
                      </a:cubicBezTo>
                      <a:cubicBezTo>
                        <a:pt x="47098" y="64148"/>
                        <a:pt x="58545" y="56571"/>
                        <a:pt x="64148" y="45544"/>
                      </a:cubicBezTo>
                      <a:cubicBezTo>
                        <a:pt x="59548" y="47879"/>
                        <a:pt x="54352" y="49206"/>
                        <a:pt x="48848" y="4920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972289-8A72-1C5B-F401-C7C0C5E9B92E}"/>
              </a:ext>
            </a:extLst>
          </p:cNvPr>
          <p:cNvGrpSpPr/>
          <p:nvPr/>
        </p:nvGrpSpPr>
        <p:grpSpPr>
          <a:xfrm>
            <a:off x="2614074" y="745188"/>
            <a:ext cx="4139042" cy="3653122"/>
            <a:chOff x="2745439" y="915566"/>
            <a:chExt cx="3653122" cy="365312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141BF50-806A-B5F9-8981-E1AD3D54C28A}"/>
                </a:ext>
              </a:extLst>
            </p:cNvPr>
            <p:cNvGrpSpPr/>
            <p:nvPr/>
          </p:nvGrpSpPr>
          <p:grpSpPr>
            <a:xfrm>
              <a:off x="2745439" y="915566"/>
              <a:ext cx="3653122" cy="3653122"/>
              <a:chOff x="2745439" y="915566"/>
              <a:chExt cx="3653122" cy="3653122"/>
            </a:xfrm>
          </p:grpSpPr>
          <p:pic>
            <p:nvPicPr>
              <p:cNvPr id="125" name="Picture 2" descr="Regal Flame Premium Ventless Bio Ethanol Fireplace Fuel - 1 Quart -  Walmart.com - Walmart.com">
                <a:extLst>
                  <a:ext uri="{FF2B5EF4-FFF2-40B4-BE49-F238E27FC236}">
                    <a16:creationId xmlns:a16="http://schemas.microsoft.com/office/drawing/2014/main" id="{09921063-9CDA-BEC4-F17D-96B3A433B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745439" y="915566"/>
                <a:ext cx="3653122" cy="3653122"/>
              </a:xfrm>
              <a:prstGeom prst="octagon">
                <a:avLst/>
              </a:prstGeom>
              <a:noFill/>
              <a:ln w="19050">
                <a:solidFill>
                  <a:srgbClr val="EDA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1B666BA2-7EFC-5239-2919-3F03FE50BE43}"/>
                  </a:ext>
                </a:extLst>
              </p:cNvPr>
              <p:cNvSpPr/>
              <p:nvPr/>
            </p:nvSpPr>
            <p:spPr>
              <a:xfrm>
                <a:off x="2987824" y="2859782"/>
                <a:ext cx="679301" cy="679301"/>
              </a:xfrm>
              <a:prstGeom prst="ellipse">
                <a:avLst/>
              </a:prstGeom>
              <a:gradFill flip="none" rotWithShape="1">
                <a:gsLst>
                  <a:gs pos="0">
                    <a:srgbClr val="191919">
                      <a:lumMod val="75000"/>
                      <a:lumOff val="25000"/>
                    </a:srgbClr>
                  </a:gs>
                  <a:gs pos="77000">
                    <a:srgbClr val="FDC300">
                      <a:lumMod val="8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5400" cap="flat" cmpd="sng" algn="ctr">
                <a:noFill/>
                <a:prstDash val="solid"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C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</a:t>
                </a:r>
                <a:r>
                  <a:rPr kumimoji="0" lang="vi-VN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DC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DC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1F5F041-ED4E-89F5-92A8-0FF1B2FDB361}"/>
                </a:ext>
              </a:extLst>
            </p:cNvPr>
            <p:cNvSpPr/>
            <p:nvPr/>
          </p:nvSpPr>
          <p:spPr>
            <a:xfrm>
              <a:off x="3995936" y="2931790"/>
              <a:ext cx="1080120" cy="792088"/>
            </a:xfrm>
            <a:prstGeom prst="rect">
              <a:avLst/>
            </a:prstGeom>
            <a:solidFill>
              <a:srgbClr val="FDC300">
                <a:lumMod val="65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DC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Ethanol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C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0" name="文本框 61">
            <a:extLst>
              <a:ext uri="{FF2B5EF4-FFF2-40B4-BE49-F238E27FC236}">
                <a16:creationId xmlns:a16="http://schemas.microsoft.com/office/drawing/2014/main" id="{9A518C51-68B8-C1F1-3F15-84C35C4835DE}"/>
              </a:ext>
            </a:extLst>
          </p:cNvPr>
          <p:cNvSpPr txBox="1"/>
          <p:nvPr/>
        </p:nvSpPr>
        <p:spPr>
          <a:xfrm>
            <a:off x="897220" y="1258314"/>
            <a:ext cx="15164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dirty="0">
                <a:solidFill>
                  <a:srgbClr val="191919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Thủy phân </a:t>
            </a:r>
          </a:p>
          <a:p>
            <a:pPr algn="ctr"/>
            <a:r>
              <a:rPr lang="vi-VN" altLang="zh-CN" sz="2800" dirty="0">
                <a:solidFill>
                  <a:srgbClr val="191919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tinh bột </a:t>
            </a:r>
          </a:p>
          <a:p>
            <a:pPr algn="ctr"/>
            <a:r>
              <a:rPr lang="vi-VN" altLang="zh-CN" sz="2800" dirty="0">
                <a:solidFill>
                  <a:srgbClr val="191919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hoặc</a:t>
            </a:r>
          </a:p>
          <a:p>
            <a:pPr algn="ctr"/>
            <a:r>
              <a:rPr lang="vi-VN" altLang="zh-CN" sz="2800" dirty="0">
                <a:solidFill>
                  <a:srgbClr val="191919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celulose</a:t>
            </a:r>
            <a:endParaRPr lang="zh-CN" altLang="en-US" sz="2800" dirty="0">
              <a:solidFill>
                <a:srgbClr val="191919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</a:endParaRPr>
          </a:p>
        </p:txBody>
      </p:sp>
      <p:sp>
        <p:nvSpPr>
          <p:cNvPr id="161" name="文本框 61">
            <a:extLst>
              <a:ext uri="{FF2B5EF4-FFF2-40B4-BE49-F238E27FC236}">
                <a16:creationId xmlns:a16="http://schemas.microsoft.com/office/drawing/2014/main" id="{87CBC16B-C34C-67C4-954F-233016552734}"/>
              </a:ext>
            </a:extLst>
          </p:cNvPr>
          <p:cNvSpPr txBox="1"/>
          <p:nvPr/>
        </p:nvSpPr>
        <p:spPr>
          <a:xfrm>
            <a:off x="7116835" y="1441134"/>
            <a:ext cx="1359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dirty="0">
                <a:solidFill>
                  <a:srgbClr val="191919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Lên men đường glucose</a:t>
            </a:r>
            <a:endParaRPr lang="zh-CN" altLang="en-US" sz="2800" dirty="0">
              <a:solidFill>
                <a:srgbClr val="191919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F8863E6-3D96-827C-47CD-01C538B507CF}"/>
              </a:ext>
            </a:extLst>
          </p:cNvPr>
          <p:cNvGrpSpPr/>
          <p:nvPr/>
        </p:nvGrpSpPr>
        <p:grpSpPr>
          <a:xfrm>
            <a:off x="2908107" y="225131"/>
            <a:ext cx="3550976" cy="418248"/>
            <a:chOff x="181576" y="774087"/>
            <a:chExt cx="3550976" cy="418248"/>
          </a:xfrm>
        </p:grpSpPr>
        <p:sp>
          <p:nvSpPr>
            <p:cNvPr id="164" name="矩形 71">
              <a:extLst>
                <a:ext uri="{FF2B5EF4-FFF2-40B4-BE49-F238E27FC236}">
                  <a16:creationId xmlns:a16="http://schemas.microsoft.com/office/drawing/2014/main" id="{7CF709C2-353F-7A37-A613-2B63383011E9}"/>
                </a:ext>
              </a:extLst>
            </p:cNvPr>
            <p:cNvSpPr/>
            <p:nvPr/>
          </p:nvSpPr>
          <p:spPr>
            <a:xfrm>
              <a:off x="181576" y="774087"/>
              <a:ext cx="3550976" cy="404245"/>
            </a:xfrm>
            <a:prstGeom prst="rect">
              <a:avLst/>
            </a:prstGeom>
            <a:solidFill>
              <a:srgbClr val="360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  <p:sp>
          <p:nvSpPr>
            <p:cNvPr id="165" name="文本框 43">
              <a:extLst>
                <a:ext uri="{FF2B5EF4-FFF2-40B4-BE49-F238E27FC236}">
                  <a16:creationId xmlns:a16="http://schemas.microsoft.com/office/drawing/2014/main" id="{1B0B6721-38B9-2A5E-EDEB-180DE1553B41}"/>
                </a:ext>
              </a:extLst>
            </p:cNvPr>
            <p:cNvSpPr txBox="1"/>
            <p:nvPr/>
          </p:nvSpPr>
          <p:spPr>
            <a:xfrm>
              <a:off x="260430" y="792225"/>
              <a:ext cx="3380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TỪ TINH BỘT HOẶC ĐƯỜNG</a:t>
              </a:r>
              <a:endParaRPr lang="zh-CN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 Box 43">
                <a:extLst>
                  <a:ext uri="{FF2B5EF4-FFF2-40B4-BE49-F238E27FC236}">
                    <a16:creationId xmlns:a16="http://schemas.microsoft.com/office/drawing/2014/main" id="{98AA1141-748A-1C9D-F17E-D764243CEC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4299" y="4160409"/>
                <a:ext cx="9441107" cy="717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(C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6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10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5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)n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600" baseline="-25000" dirty="0">
                            <a:solidFill>
                              <a:srgbClr val="C00000"/>
                            </a:solidFill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enzyme</m:t>
                        </m:r>
                        <m:r>
                          <m:rPr>
                            <m:nor/>
                          </m:rPr>
                          <a:rPr lang="en-US" sz="2600" baseline="30000" dirty="0">
                            <a:solidFill>
                              <a:srgbClr val="C00000"/>
                            </a:solidFill>
                          </a:rPr>
                          <m:t>  </m:t>
                        </m:r>
                      </m:e>
                    </m:groupChr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C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6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12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6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60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enzyme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/ −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CO</m:t>
                        </m:r>
                        <m:r>
                          <m:rPr>
                            <m:nor/>
                          </m:rPr>
                          <a:rPr lang="en-US" sz="2600" baseline="-25000" dirty="0">
                            <a:solidFill>
                              <a:srgbClr val="C00000"/>
                            </a:solidFill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600" b="1" i="0" baseline="-25000" dirty="0" smtClean="0">
                            <a:solidFill>
                              <a:srgbClr val="C00000"/>
                            </a:solidFill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C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5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OH</a:t>
                </a:r>
                <a:endParaRPr kumimoji="0" lang="en-US" altLang="zh-TW" sz="26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168" name="Text Box 43">
                <a:extLst>
                  <a:ext uri="{FF2B5EF4-FFF2-40B4-BE49-F238E27FC236}">
                    <a16:creationId xmlns:a16="http://schemas.microsoft.com/office/drawing/2014/main" id="{98AA1141-748A-1C9D-F17E-D764243CE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99" y="4160409"/>
                <a:ext cx="9441107" cy="717889"/>
              </a:xfrm>
              <a:prstGeom prst="rect">
                <a:avLst/>
              </a:prstGeom>
              <a:blipFill>
                <a:blip r:embed="rId3"/>
                <a:stretch>
                  <a:fillRect l="-1162"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2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1" grpId="0"/>
      <p:bldP spid="1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93472" y="192061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2429B39-C529-A53F-4BAF-A31B44E3FA12}"/>
              </a:ext>
            </a:extLst>
          </p:cNvPr>
          <p:cNvGrpSpPr/>
          <p:nvPr/>
        </p:nvGrpSpPr>
        <p:grpSpPr>
          <a:xfrm>
            <a:off x="260430" y="195487"/>
            <a:ext cx="4743754" cy="384025"/>
            <a:chOff x="462447" y="287282"/>
            <a:chExt cx="4743754" cy="384025"/>
          </a:xfrm>
        </p:grpSpPr>
        <p:sp>
          <p:nvSpPr>
            <p:cNvPr id="2" name="Google Shape;1780;p36">
              <a:extLst>
                <a:ext uri="{FF2B5EF4-FFF2-40B4-BE49-F238E27FC236}">
                  <a16:creationId xmlns:a16="http://schemas.microsoft.com/office/drawing/2014/main" id="{C1B13C48-94B6-543B-6E3E-22C99CAFFF20}"/>
                </a:ext>
              </a:extLst>
            </p:cNvPr>
            <p:cNvSpPr txBox="1">
              <a:spLocks/>
            </p:cNvSpPr>
            <p:nvPr/>
          </p:nvSpPr>
          <p:spPr>
            <a:xfrm>
              <a:off x="827438" y="333213"/>
              <a:ext cx="4378763" cy="338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48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IV. </a:t>
              </a:r>
              <a:r>
                <a:rPr lang="en-US" sz="2000" dirty="0" err="1">
                  <a:solidFill>
                    <a:srgbClr val="2B0759"/>
                  </a:solidFill>
                </a:rPr>
                <a:t>Điều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Chế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CDF603-00B2-6FAD-932F-9DE6BB92469C}"/>
                </a:ext>
              </a:extLst>
            </p:cNvPr>
            <p:cNvGrpSpPr/>
            <p:nvPr/>
          </p:nvGrpSpPr>
          <p:grpSpPr>
            <a:xfrm>
              <a:off x="462447" y="287282"/>
              <a:ext cx="379184" cy="379184"/>
              <a:chOff x="2504880" y="3194145"/>
              <a:chExt cx="1126751" cy="1126751"/>
            </a:xfrm>
          </p:grpSpPr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8659B6DB-4E5A-F7B2-90A2-3967953CB8F9}"/>
                  </a:ext>
                </a:extLst>
              </p:cNvPr>
              <p:cNvSpPr/>
              <p:nvPr/>
            </p:nvSpPr>
            <p:spPr>
              <a:xfrm>
                <a:off x="2504880" y="3194145"/>
                <a:ext cx="1126751" cy="112675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29" name="Google Shape;3929;p69">
                <a:extLst>
                  <a:ext uri="{FF2B5EF4-FFF2-40B4-BE49-F238E27FC236}">
                    <a16:creationId xmlns:a16="http://schemas.microsoft.com/office/drawing/2014/main" id="{9BB67399-3BA1-7DA0-E348-B1A7FF3AE9B5}"/>
                  </a:ext>
                </a:extLst>
              </p:cNvPr>
              <p:cNvGrpSpPr/>
              <p:nvPr/>
            </p:nvGrpSpPr>
            <p:grpSpPr>
              <a:xfrm>
                <a:off x="2807884" y="3401304"/>
                <a:ext cx="672230" cy="753296"/>
                <a:chOff x="3492511" y="2715385"/>
                <a:chExt cx="291086" cy="326189"/>
              </a:xfrm>
            </p:grpSpPr>
            <p:sp>
              <p:nvSpPr>
                <p:cNvPr id="230" name="Google Shape;3930;p69">
                  <a:extLst>
                    <a:ext uri="{FF2B5EF4-FFF2-40B4-BE49-F238E27FC236}">
                      <a16:creationId xmlns:a16="http://schemas.microsoft.com/office/drawing/2014/main" id="{DA0645DF-1FAF-EB8D-5972-03A9876DB965}"/>
                    </a:ext>
                  </a:extLst>
                </p:cNvPr>
                <p:cNvSpPr/>
                <p:nvPr/>
              </p:nvSpPr>
              <p:spPr>
                <a:xfrm>
                  <a:off x="3611675" y="2829178"/>
                  <a:ext cx="109442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85" h="186284" extrusionOk="0">
                      <a:moveTo>
                        <a:pt x="183760" y="48037"/>
                      </a:moveTo>
                      <a:lnTo>
                        <a:pt x="138248" y="2524"/>
                      </a:lnTo>
                      <a:cubicBezTo>
                        <a:pt x="134880" y="-841"/>
                        <a:pt x="129423" y="-841"/>
                        <a:pt x="126057" y="2524"/>
                      </a:cubicBezTo>
                      <a:lnTo>
                        <a:pt x="2525" y="126058"/>
                      </a:lnTo>
                      <a:cubicBezTo>
                        <a:pt x="-842" y="129426"/>
                        <a:pt x="-842" y="134883"/>
                        <a:pt x="2525" y="138249"/>
                      </a:cubicBezTo>
                      <a:lnTo>
                        <a:pt x="48037" y="183761"/>
                      </a:lnTo>
                      <a:cubicBezTo>
                        <a:pt x="49721" y="185443"/>
                        <a:pt x="51928" y="186285"/>
                        <a:pt x="54133" y="186285"/>
                      </a:cubicBezTo>
                      <a:cubicBezTo>
                        <a:pt x="56338" y="186285"/>
                        <a:pt x="58545" y="185443"/>
                        <a:pt x="60229" y="183761"/>
                      </a:cubicBezTo>
                      <a:lnTo>
                        <a:pt x="183760" y="60229"/>
                      </a:lnTo>
                      <a:cubicBezTo>
                        <a:pt x="187127" y="56861"/>
                        <a:pt x="187127" y="51404"/>
                        <a:pt x="183760" y="4803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3931;p69">
                  <a:extLst>
                    <a:ext uri="{FF2B5EF4-FFF2-40B4-BE49-F238E27FC236}">
                      <a16:creationId xmlns:a16="http://schemas.microsoft.com/office/drawing/2014/main" id="{F3B4BFB6-C46D-B2A4-97AC-0C95D955F583}"/>
                    </a:ext>
                  </a:extLst>
                </p:cNvPr>
                <p:cNvSpPr/>
                <p:nvPr/>
              </p:nvSpPr>
              <p:spPr>
                <a:xfrm>
                  <a:off x="3636493" y="2829179"/>
                  <a:ext cx="84630" cy="109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51" h="186283" extrusionOk="0">
                      <a:moveTo>
                        <a:pt x="141527" y="48035"/>
                      </a:moveTo>
                      <a:lnTo>
                        <a:pt x="135724" y="42233"/>
                      </a:lnTo>
                      <a:lnTo>
                        <a:pt x="135724" y="42233"/>
                      </a:lnTo>
                      <a:lnTo>
                        <a:pt x="96016" y="2524"/>
                      </a:lnTo>
                      <a:cubicBezTo>
                        <a:pt x="92648" y="-841"/>
                        <a:pt x="87191" y="-841"/>
                        <a:pt x="83824" y="2524"/>
                      </a:cubicBezTo>
                      <a:lnTo>
                        <a:pt x="74094" y="12254"/>
                      </a:lnTo>
                      <a:lnTo>
                        <a:pt x="113803" y="51963"/>
                      </a:lnTo>
                      <a:cubicBezTo>
                        <a:pt x="117169" y="55329"/>
                        <a:pt x="117169" y="60787"/>
                        <a:pt x="113803" y="64154"/>
                      </a:cubicBezTo>
                      <a:lnTo>
                        <a:pt x="0" y="177957"/>
                      </a:lnTo>
                      <a:lnTo>
                        <a:pt x="5803" y="183759"/>
                      </a:lnTo>
                      <a:cubicBezTo>
                        <a:pt x="7487" y="185442"/>
                        <a:pt x="9693" y="186284"/>
                        <a:pt x="11899" y="186284"/>
                      </a:cubicBezTo>
                      <a:cubicBezTo>
                        <a:pt x="14104" y="186284"/>
                        <a:pt x="16311" y="185442"/>
                        <a:pt x="17994" y="183759"/>
                      </a:cubicBezTo>
                      <a:lnTo>
                        <a:pt x="131797" y="69957"/>
                      </a:lnTo>
                      <a:lnTo>
                        <a:pt x="131797" y="69957"/>
                      </a:lnTo>
                      <a:lnTo>
                        <a:pt x="141527" y="60227"/>
                      </a:lnTo>
                      <a:cubicBezTo>
                        <a:pt x="144893" y="56861"/>
                        <a:pt x="144893" y="51402"/>
                        <a:pt x="141527" y="4803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3932;p69">
                  <a:extLst>
                    <a:ext uri="{FF2B5EF4-FFF2-40B4-BE49-F238E27FC236}">
                      <a16:creationId xmlns:a16="http://schemas.microsoft.com/office/drawing/2014/main" id="{9DF3B278-A6B6-FB6E-4F6A-AA1459E81DA9}"/>
                    </a:ext>
                  </a:extLst>
                </p:cNvPr>
                <p:cNvSpPr/>
                <p:nvPr/>
              </p:nvSpPr>
              <p:spPr>
                <a:xfrm>
                  <a:off x="3678537" y="2823449"/>
                  <a:ext cx="48327" cy="4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58" h="82255" extrusionOk="0">
                      <a:moveTo>
                        <a:pt x="73636" y="82255"/>
                      </a:moveTo>
                      <a:cubicBezTo>
                        <a:pt x="71431" y="82255"/>
                        <a:pt x="69225" y="81414"/>
                        <a:pt x="67541" y="79731"/>
                      </a:cubicBezTo>
                      <a:lnTo>
                        <a:pt x="2525" y="14715"/>
                      </a:lnTo>
                      <a:cubicBezTo>
                        <a:pt x="-842" y="11348"/>
                        <a:pt x="-842" y="5891"/>
                        <a:pt x="2525" y="2524"/>
                      </a:cubicBezTo>
                      <a:cubicBezTo>
                        <a:pt x="5893" y="-841"/>
                        <a:pt x="11350" y="-841"/>
                        <a:pt x="14717" y="2524"/>
                      </a:cubicBezTo>
                      <a:lnTo>
                        <a:pt x="79733" y="67540"/>
                      </a:lnTo>
                      <a:cubicBezTo>
                        <a:pt x="83100" y="70908"/>
                        <a:pt x="83100" y="76365"/>
                        <a:pt x="79733" y="79731"/>
                      </a:cubicBezTo>
                      <a:cubicBezTo>
                        <a:pt x="78049" y="81414"/>
                        <a:pt x="75842" y="82255"/>
                        <a:pt x="73636" y="822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3933;p69">
                  <a:extLst>
                    <a:ext uri="{FF2B5EF4-FFF2-40B4-BE49-F238E27FC236}">
                      <a16:creationId xmlns:a16="http://schemas.microsoft.com/office/drawing/2014/main" id="{0C5C4333-58FB-AB5B-BF89-6A6E997EADB0}"/>
                    </a:ext>
                  </a:extLst>
                </p:cNvPr>
                <p:cNvSpPr/>
                <p:nvPr/>
              </p:nvSpPr>
              <p:spPr>
                <a:xfrm>
                  <a:off x="3492512" y="2747804"/>
                  <a:ext cx="182990" cy="293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73" h="499966" extrusionOk="0">
                      <a:moveTo>
                        <a:pt x="210330" y="198340"/>
                      </a:moveTo>
                      <a:lnTo>
                        <a:pt x="210330" y="8620"/>
                      </a:lnTo>
                      <a:cubicBezTo>
                        <a:pt x="210330" y="3858"/>
                        <a:pt x="206471" y="0"/>
                        <a:pt x="201710" y="0"/>
                      </a:cubicBezTo>
                      <a:lnTo>
                        <a:pt x="109763" y="0"/>
                      </a:lnTo>
                      <a:cubicBezTo>
                        <a:pt x="105001" y="0"/>
                        <a:pt x="101143" y="3859"/>
                        <a:pt x="101143" y="8620"/>
                      </a:cubicBezTo>
                      <a:lnTo>
                        <a:pt x="101143" y="198340"/>
                      </a:lnTo>
                      <a:cubicBezTo>
                        <a:pt x="40389" y="221028"/>
                        <a:pt x="0" y="278879"/>
                        <a:pt x="0" y="344229"/>
                      </a:cubicBezTo>
                      <a:cubicBezTo>
                        <a:pt x="-1" y="430103"/>
                        <a:pt x="69862" y="499966"/>
                        <a:pt x="155736" y="499966"/>
                      </a:cubicBezTo>
                      <a:cubicBezTo>
                        <a:pt x="241609" y="499966"/>
                        <a:pt x="311473" y="430103"/>
                        <a:pt x="311473" y="344229"/>
                      </a:cubicBezTo>
                      <a:cubicBezTo>
                        <a:pt x="311472" y="278882"/>
                        <a:pt x="271083" y="221030"/>
                        <a:pt x="210330" y="1983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3934;p69">
                  <a:extLst>
                    <a:ext uri="{FF2B5EF4-FFF2-40B4-BE49-F238E27FC236}">
                      <a16:creationId xmlns:a16="http://schemas.microsoft.com/office/drawing/2014/main" id="{F274FF9E-1537-E200-5C69-19034DBC75C3}"/>
                    </a:ext>
                  </a:extLst>
                </p:cNvPr>
                <p:cNvSpPr/>
                <p:nvPr/>
              </p:nvSpPr>
              <p:spPr>
                <a:xfrm>
                  <a:off x="3560051" y="2715385"/>
                  <a:ext cx="47941" cy="4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2" h="72408" extrusionOk="0">
                      <a:moveTo>
                        <a:pt x="72983" y="0"/>
                      </a:moveTo>
                      <a:lnTo>
                        <a:pt x="8620" y="0"/>
                      </a:lnTo>
                      <a:cubicBezTo>
                        <a:pt x="3858" y="0"/>
                        <a:pt x="0" y="3859"/>
                        <a:pt x="0" y="8620"/>
                      </a:cubicBezTo>
                      <a:lnTo>
                        <a:pt x="0" y="63788"/>
                      </a:lnTo>
                      <a:cubicBezTo>
                        <a:pt x="0" y="68551"/>
                        <a:pt x="3859" y="72408"/>
                        <a:pt x="8620" y="72408"/>
                      </a:cubicBezTo>
                      <a:lnTo>
                        <a:pt x="72983" y="72408"/>
                      </a:lnTo>
                      <a:cubicBezTo>
                        <a:pt x="77745" y="72408"/>
                        <a:pt x="81603" y="68549"/>
                        <a:pt x="81603" y="63788"/>
                      </a:cubicBezTo>
                      <a:lnTo>
                        <a:pt x="81603" y="8620"/>
                      </a:lnTo>
                      <a:cubicBezTo>
                        <a:pt x="81603" y="3859"/>
                        <a:pt x="77745" y="0"/>
                        <a:pt x="729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3935;p69">
                  <a:extLst>
                    <a:ext uri="{FF2B5EF4-FFF2-40B4-BE49-F238E27FC236}">
                      <a16:creationId xmlns:a16="http://schemas.microsoft.com/office/drawing/2014/main" id="{11F0EC52-19E8-1245-86FF-14B513DEEE13}"/>
                    </a:ext>
                  </a:extLst>
                </p:cNvPr>
                <p:cNvSpPr/>
                <p:nvPr/>
              </p:nvSpPr>
              <p:spPr>
                <a:xfrm>
                  <a:off x="3560051" y="2715385"/>
                  <a:ext cx="14855" cy="4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5" h="72408" extrusionOk="0">
                      <a:moveTo>
                        <a:pt x="16666" y="63788"/>
                      </a:moveTo>
                      <a:lnTo>
                        <a:pt x="16666" y="8620"/>
                      </a:lnTo>
                      <a:cubicBezTo>
                        <a:pt x="16666" y="3858"/>
                        <a:pt x="20525" y="0"/>
                        <a:pt x="25286" y="0"/>
                      </a:cubicBezTo>
                      <a:lnTo>
                        <a:pt x="8620" y="0"/>
                      </a:lnTo>
                      <a:cubicBezTo>
                        <a:pt x="3858" y="0"/>
                        <a:pt x="0" y="3859"/>
                        <a:pt x="0" y="8620"/>
                      </a:cubicBezTo>
                      <a:lnTo>
                        <a:pt x="0" y="63788"/>
                      </a:lnTo>
                      <a:cubicBezTo>
                        <a:pt x="0" y="68551"/>
                        <a:pt x="3859" y="72408"/>
                        <a:pt x="8620" y="72408"/>
                      </a:cubicBezTo>
                      <a:lnTo>
                        <a:pt x="25286" y="72408"/>
                      </a:lnTo>
                      <a:cubicBezTo>
                        <a:pt x="20524" y="72409"/>
                        <a:pt x="16666" y="68551"/>
                        <a:pt x="16666" y="6378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3936;p69">
                  <a:extLst>
                    <a:ext uri="{FF2B5EF4-FFF2-40B4-BE49-F238E27FC236}">
                      <a16:creationId xmlns:a16="http://schemas.microsoft.com/office/drawing/2014/main" id="{FEB17466-87C2-E282-8C5F-061AD5CBE722}"/>
                    </a:ext>
                  </a:extLst>
                </p:cNvPr>
                <p:cNvSpPr/>
                <p:nvPr/>
              </p:nvSpPr>
              <p:spPr>
                <a:xfrm>
                  <a:off x="3492511" y="2747804"/>
                  <a:ext cx="123569" cy="29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30" h="498630" extrusionOk="0">
                      <a:moveTo>
                        <a:pt x="201710" y="0"/>
                      </a:moveTo>
                      <a:lnTo>
                        <a:pt x="109763" y="0"/>
                      </a:lnTo>
                      <a:cubicBezTo>
                        <a:pt x="105002" y="0"/>
                        <a:pt x="101143" y="3860"/>
                        <a:pt x="101143" y="8620"/>
                      </a:cubicBezTo>
                      <a:lnTo>
                        <a:pt x="101143" y="32756"/>
                      </a:lnTo>
                      <a:lnTo>
                        <a:pt x="101143" y="198340"/>
                      </a:lnTo>
                      <a:cubicBezTo>
                        <a:pt x="40389" y="221028"/>
                        <a:pt x="0" y="278879"/>
                        <a:pt x="0" y="344229"/>
                      </a:cubicBezTo>
                      <a:cubicBezTo>
                        <a:pt x="0" y="423192"/>
                        <a:pt x="59073" y="488611"/>
                        <a:pt x="135346" y="498631"/>
                      </a:cubicBezTo>
                      <a:cubicBezTo>
                        <a:pt x="77978" y="475644"/>
                        <a:pt x="37353" y="419479"/>
                        <a:pt x="37353" y="353999"/>
                      </a:cubicBezTo>
                      <a:cubicBezTo>
                        <a:pt x="37353" y="299454"/>
                        <a:pt x="65493" y="250133"/>
                        <a:pt x="110127" y="222122"/>
                      </a:cubicBezTo>
                      <a:cubicBezTo>
                        <a:pt x="111043" y="221548"/>
                        <a:pt x="112107" y="221249"/>
                        <a:pt x="113188" y="221249"/>
                      </a:cubicBezTo>
                      <a:lnTo>
                        <a:pt x="169529" y="221249"/>
                      </a:lnTo>
                      <a:cubicBezTo>
                        <a:pt x="174290" y="221249"/>
                        <a:pt x="178148" y="217390"/>
                        <a:pt x="178148" y="212630"/>
                      </a:cubicBezTo>
                      <a:lnTo>
                        <a:pt x="178148" y="206883"/>
                      </a:lnTo>
                      <a:cubicBezTo>
                        <a:pt x="178148" y="202122"/>
                        <a:pt x="174289" y="198263"/>
                        <a:pt x="169529" y="198263"/>
                      </a:cubicBezTo>
                      <a:lnTo>
                        <a:pt x="144243" y="198263"/>
                      </a:lnTo>
                      <a:cubicBezTo>
                        <a:pt x="141069" y="198263"/>
                        <a:pt x="138496" y="195691"/>
                        <a:pt x="138496" y="192517"/>
                      </a:cubicBezTo>
                      <a:lnTo>
                        <a:pt x="138496" y="41376"/>
                      </a:lnTo>
                      <a:cubicBezTo>
                        <a:pt x="138496" y="36615"/>
                        <a:pt x="142356" y="32756"/>
                        <a:pt x="147116" y="32756"/>
                      </a:cubicBezTo>
                      <a:lnTo>
                        <a:pt x="210330" y="32756"/>
                      </a:lnTo>
                      <a:lnTo>
                        <a:pt x="210330" y="9769"/>
                      </a:lnTo>
                      <a:lnTo>
                        <a:pt x="210330" y="8620"/>
                      </a:lnTo>
                      <a:cubicBezTo>
                        <a:pt x="210331" y="3860"/>
                        <a:pt x="206471" y="0"/>
                        <a:pt x="201710" y="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3937;p69">
                  <a:extLst>
                    <a:ext uri="{FF2B5EF4-FFF2-40B4-BE49-F238E27FC236}">
                      <a16:creationId xmlns:a16="http://schemas.microsoft.com/office/drawing/2014/main" id="{D6BD59DD-9612-2C7E-6B91-DFE147D3A502}"/>
                    </a:ext>
                  </a:extLst>
                </p:cNvPr>
                <p:cNvSpPr/>
                <p:nvPr/>
              </p:nvSpPr>
              <p:spPr>
                <a:xfrm>
                  <a:off x="3492511" y="2924349"/>
                  <a:ext cx="182991" cy="11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74" h="199533" extrusionOk="0">
                      <a:moveTo>
                        <a:pt x="6253" y="0"/>
                      </a:moveTo>
                      <a:cubicBezTo>
                        <a:pt x="2103" y="14179"/>
                        <a:pt x="0" y="28916"/>
                        <a:pt x="0" y="43796"/>
                      </a:cubicBezTo>
                      <a:cubicBezTo>
                        <a:pt x="0" y="129670"/>
                        <a:pt x="69864" y="199533"/>
                        <a:pt x="155737" y="199533"/>
                      </a:cubicBezTo>
                      <a:cubicBezTo>
                        <a:pt x="241611" y="199533"/>
                        <a:pt x="311474" y="129670"/>
                        <a:pt x="311474" y="43796"/>
                      </a:cubicBezTo>
                      <a:cubicBezTo>
                        <a:pt x="311474" y="28916"/>
                        <a:pt x="309371" y="14179"/>
                        <a:pt x="305221" y="0"/>
                      </a:cubicBezTo>
                      <a:lnTo>
                        <a:pt x="62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3938;p69">
                  <a:extLst>
                    <a:ext uri="{FF2B5EF4-FFF2-40B4-BE49-F238E27FC236}">
                      <a16:creationId xmlns:a16="http://schemas.microsoft.com/office/drawing/2014/main" id="{2C9EEF12-9CFC-8013-29C8-4F6028285EAE}"/>
                    </a:ext>
                  </a:extLst>
                </p:cNvPr>
                <p:cNvSpPr/>
                <p:nvPr/>
              </p:nvSpPr>
              <p:spPr>
                <a:xfrm>
                  <a:off x="3492511" y="2924349"/>
                  <a:ext cx="79515" cy="116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45" h="198197" extrusionOk="0">
                      <a:moveTo>
                        <a:pt x="37353" y="53565"/>
                      </a:moveTo>
                      <a:cubicBezTo>
                        <a:pt x="37353" y="34879"/>
                        <a:pt x="40668" y="16812"/>
                        <a:pt x="46805" y="0"/>
                      </a:cubicBezTo>
                      <a:lnTo>
                        <a:pt x="6253" y="0"/>
                      </a:lnTo>
                      <a:cubicBezTo>
                        <a:pt x="2103" y="14179"/>
                        <a:pt x="0" y="28916"/>
                        <a:pt x="0" y="43796"/>
                      </a:cubicBezTo>
                      <a:cubicBezTo>
                        <a:pt x="0" y="122759"/>
                        <a:pt x="59073" y="188178"/>
                        <a:pt x="135346" y="198197"/>
                      </a:cubicBezTo>
                      <a:cubicBezTo>
                        <a:pt x="77979" y="175210"/>
                        <a:pt x="37353" y="119045"/>
                        <a:pt x="37353" y="5356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3939;p69">
                  <a:extLst>
                    <a:ext uri="{FF2B5EF4-FFF2-40B4-BE49-F238E27FC236}">
                      <a16:creationId xmlns:a16="http://schemas.microsoft.com/office/drawing/2014/main" id="{1A4BF36F-F92A-BA41-CE17-E511DC530597}"/>
                    </a:ext>
                  </a:extLst>
                </p:cNvPr>
                <p:cNvSpPr/>
                <p:nvPr/>
              </p:nvSpPr>
              <p:spPr>
                <a:xfrm>
                  <a:off x="3541140" y="2747804"/>
                  <a:ext cx="85755" cy="10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66" h="17239" extrusionOk="0">
                      <a:moveTo>
                        <a:pt x="137347" y="17240"/>
                      </a:moveTo>
                      <a:lnTo>
                        <a:pt x="8620" y="17240"/>
                      </a:lnTo>
                      <a:cubicBezTo>
                        <a:pt x="3858" y="17240"/>
                        <a:pt x="0" y="13381"/>
                        <a:pt x="0" y="8620"/>
                      </a:cubicBezTo>
                      <a:cubicBezTo>
                        <a:pt x="0" y="3859"/>
                        <a:pt x="3859" y="0"/>
                        <a:pt x="8620" y="0"/>
                      </a:cubicBezTo>
                      <a:lnTo>
                        <a:pt x="137347" y="0"/>
                      </a:lnTo>
                      <a:cubicBezTo>
                        <a:pt x="142109" y="0"/>
                        <a:pt x="145967" y="3859"/>
                        <a:pt x="145967" y="8620"/>
                      </a:cubicBezTo>
                      <a:cubicBezTo>
                        <a:pt x="145967" y="13381"/>
                        <a:pt x="142109" y="17240"/>
                        <a:pt x="137347" y="17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0" name="Google Shape;3940;p69">
                  <a:extLst>
                    <a:ext uri="{FF2B5EF4-FFF2-40B4-BE49-F238E27FC236}">
                      <a16:creationId xmlns:a16="http://schemas.microsoft.com/office/drawing/2014/main" id="{DCFFDF34-F1CE-D961-6D78-341D68B6E11E}"/>
                    </a:ext>
                  </a:extLst>
                </p:cNvPr>
                <p:cNvGrpSpPr/>
                <p:nvPr/>
              </p:nvGrpSpPr>
              <p:grpSpPr>
                <a:xfrm>
                  <a:off x="3535048" y="2946256"/>
                  <a:ext cx="104698" cy="69573"/>
                  <a:chOff x="4747509" y="3397345"/>
                  <a:chExt cx="178148" cy="118381"/>
                </a:xfrm>
              </p:grpSpPr>
              <p:sp>
                <p:nvSpPr>
                  <p:cNvPr id="247" name="Google Shape;3941;p69">
                    <a:extLst>
                      <a:ext uri="{FF2B5EF4-FFF2-40B4-BE49-F238E27FC236}">
                        <a16:creationId xmlns:a16="http://schemas.microsoft.com/office/drawing/2014/main" id="{64922EF4-284F-BB94-2B71-426A1C7EFC95}"/>
                      </a:ext>
                    </a:extLst>
                  </p:cNvPr>
                  <p:cNvSpPr/>
                  <p:nvPr/>
                </p:nvSpPr>
                <p:spPr>
                  <a:xfrm>
                    <a:off x="4747509" y="3397345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3942;p69">
                    <a:extLst>
                      <a:ext uri="{FF2B5EF4-FFF2-40B4-BE49-F238E27FC236}">
                        <a16:creationId xmlns:a16="http://schemas.microsoft.com/office/drawing/2014/main" id="{41A2C76B-3D50-A5A7-35F4-159453FD5E1F}"/>
                      </a:ext>
                    </a:extLst>
                  </p:cNvPr>
                  <p:cNvSpPr/>
                  <p:nvPr/>
                </p:nvSpPr>
                <p:spPr>
                  <a:xfrm>
                    <a:off x="4808424" y="3452513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3943;p69">
                    <a:extLst>
                      <a:ext uri="{FF2B5EF4-FFF2-40B4-BE49-F238E27FC236}">
                        <a16:creationId xmlns:a16="http://schemas.microsoft.com/office/drawing/2014/main" id="{FE963C0C-1C0C-C13D-8F21-C2CF5911E740}"/>
                      </a:ext>
                    </a:extLst>
                  </p:cNvPr>
                  <p:cNvSpPr/>
                  <p:nvPr/>
                </p:nvSpPr>
                <p:spPr>
                  <a:xfrm>
                    <a:off x="4862444" y="3397345"/>
                    <a:ext cx="63213" cy="63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3" h="63213" extrusionOk="0">
                        <a:moveTo>
                          <a:pt x="31607" y="63214"/>
                        </a:moveTo>
                        <a:cubicBezTo>
                          <a:pt x="14180" y="63214"/>
                          <a:pt x="0" y="49034"/>
                          <a:pt x="0" y="31607"/>
                        </a:cubicBezTo>
                        <a:cubicBezTo>
                          <a:pt x="0" y="14180"/>
                          <a:pt x="14180" y="0"/>
                          <a:pt x="31607" y="0"/>
                        </a:cubicBezTo>
                        <a:cubicBezTo>
                          <a:pt x="49034" y="0"/>
                          <a:pt x="63214" y="14180"/>
                          <a:pt x="63214" y="31607"/>
                        </a:cubicBezTo>
                        <a:cubicBezTo>
                          <a:pt x="63214" y="49035"/>
                          <a:pt x="49034" y="63214"/>
                          <a:pt x="31607" y="632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1" name="Google Shape;3944;p69">
                  <a:extLst>
                    <a:ext uri="{FF2B5EF4-FFF2-40B4-BE49-F238E27FC236}">
                      <a16:creationId xmlns:a16="http://schemas.microsoft.com/office/drawing/2014/main" id="{D9443225-FC0A-BF7B-4E21-7DA4AD89ED58}"/>
                    </a:ext>
                  </a:extLst>
                </p:cNvPr>
                <p:cNvSpPr/>
                <p:nvPr/>
              </p:nvSpPr>
              <p:spPr>
                <a:xfrm>
                  <a:off x="3684322" y="2761311"/>
                  <a:ext cx="53344" cy="53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99" h="90799" extrusionOk="0">
                      <a:moveTo>
                        <a:pt x="45400" y="90799"/>
                      </a:moveTo>
                      <a:cubicBezTo>
                        <a:pt x="20367" y="90799"/>
                        <a:pt x="0" y="70433"/>
                        <a:pt x="0" y="45400"/>
                      </a:cubicBezTo>
                      <a:cubicBezTo>
                        <a:pt x="0" y="20367"/>
                        <a:pt x="20367" y="0"/>
                        <a:pt x="45400" y="0"/>
                      </a:cubicBezTo>
                      <a:cubicBezTo>
                        <a:pt x="70433" y="0"/>
                        <a:pt x="90799" y="20367"/>
                        <a:pt x="90799" y="45400"/>
                      </a:cubicBezTo>
                      <a:cubicBezTo>
                        <a:pt x="90799" y="70433"/>
                        <a:pt x="70433" y="90799"/>
                        <a:pt x="45400" y="907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3945;p69">
                  <a:extLst>
                    <a:ext uri="{FF2B5EF4-FFF2-40B4-BE49-F238E27FC236}">
                      <a16:creationId xmlns:a16="http://schemas.microsoft.com/office/drawing/2014/main" id="{00759A1B-BFFB-23B2-2610-9399A42A40F7}"/>
                    </a:ext>
                  </a:extLst>
                </p:cNvPr>
                <p:cNvSpPr/>
                <p:nvPr/>
              </p:nvSpPr>
              <p:spPr>
                <a:xfrm>
                  <a:off x="3684322" y="2764516"/>
                  <a:ext cx="50140" cy="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5" h="85345" extrusionOk="0">
                      <a:moveTo>
                        <a:pt x="63790" y="66956"/>
                      </a:moveTo>
                      <a:cubicBezTo>
                        <a:pt x="38756" y="66956"/>
                        <a:pt x="18390" y="46589"/>
                        <a:pt x="18390" y="21556"/>
                      </a:cubicBezTo>
                      <a:cubicBezTo>
                        <a:pt x="18390" y="13760"/>
                        <a:pt x="20367" y="6417"/>
                        <a:pt x="23844" y="0"/>
                      </a:cubicBezTo>
                      <a:cubicBezTo>
                        <a:pt x="9657" y="7687"/>
                        <a:pt x="0" y="22708"/>
                        <a:pt x="0" y="39946"/>
                      </a:cubicBezTo>
                      <a:cubicBezTo>
                        <a:pt x="0" y="64979"/>
                        <a:pt x="20367" y="85346"/>
                        <a:pt x="45400" y="85346"/>
                      </a:cubicBezTo>
                      <a:cubicBezTo>
                        <a:pt x="62636" y="85346"/>
                        <a:pt x="77658" y="75689"/>
                        <a:pt x="85345" y="61502"/>
                      </a:cubicBezTo>
                      <a:cubicBezTo>
                        <a:pt x="78929" y="64979"/>
                        <a:pt x="71585" y="66956"/>
                        <a:pt x="63790" y="6695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3946;p69">
                  <a:extLst>
                    <a:ext uri="{FF2B5EF4-FFF2-40B4-BE49-F238E27FC236}">
                      <a16:creationId xmlns:a16="http://schemas.microsoft.com/office/drawing/2014/main" id="{A9FA03AF-4A07-2E7E-DADC-88C100BB9755}"/>
                    </a:ext>
                  </a:extLst>
                </p:cNvPr>
                <p:cNvSpPr/>
                <p:nvPr/>
              </p:nvSpPr>
              <p:spPr>
                <a:xfrm>
                  <a:off x="3741057" y="2823449"/>
                  <a:ext cx="39839" cy="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1" h="67811" extrusionOk="0">
                      <a:moveTo>
                        <a:pt x="33906" y="67811"/>
                      </a:moveTo>
                      <a:cubicBezTo>
                        <a:pt x="15209" y="67811"/>
                        <a:pt x="0" y="52601"/>
                        <a:pt x="0" y="33906"/>
                      </a:cubicBezTo>
                      <a:cubicBezTo>
                        <a:pt x="0" y="15210"/>
                        <a:pt x="15210" y="0"/>
                        <a:pt x="33906" y="0"/>
                      </a:cubicBezTo>
                      <a:cubicBezTo>
                        <a:pt x="52602" y="0"/>
                        <a:pt x="67811" y="15210"/>
                        <a:pt x="67811" y="33906"/>
                      </a:cubicBezTo>
                      <a:cubicBezTo>
                        <a:pt x="67811" y="52601"/>
                        <a:pt x="52601" y="67811"/>
                        <a:pt x="33906" y="678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3947;p69">
                  <a:extLst>
                    <a:ext uri="{FF2B5EF4-FFF2-40B4-BE49-F238E27FC236}">
                      <a16:creationId xmlns:a16="http://schemas.microsoft.com/office/drawing/2014/main" id="{56F77A1C-D3A8-413E-DCD5-277552063B4A}"/>
                    </a:ext>
                  </a:extLst>
                </p:cNvPr>
                <p:cNvSpPr/>
                <p:nvPr/>
              </p:nvSpPr>
              <p:spPr>
                <a:xfrm>
                  <a:off x="3741056" y="2825952"/>
                  <a:ext cx="37337" cy="37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2" h="63552" extrusionOk="0">
                      <a:moveTo>
                        <a:pt x="47124" y="50334"/>
                      </a:moveTo>
                      <a:cubicBezTo>
                        <a:pt x="28427" y="50334"/>
                        <a:pt x="13218" y="35124"/>
                        <a:pt x="13218" y="16429"/>
                      </a:cubicBezTo>
                      <a:cubicBezTo>
                        <a:pt x="13218" y="10471"/>
                        <a:pt x="14767" y="4870"/>
                        <a:pt x="17477" y="0"/>
                      </a:cubicBezTo>
                      <a:cubicBezTo>
                        <a:pt x="7064" y="5794"/>
                        <a:pt x="0" y="16908"/>
                        <a:pt x="0" y="29647"/>
                      </a:cubicBezTo>
                      <a:cubicBezTo>
                        <a:pt x="0" y="48343"/>
                        <a:pt x="15210" y="63552"/>
                        <a:pt x="33906" y="63552"/>
                      </a:cubicBezTo>
                      <a:cubicBezTo>
                        <a:pt x="46643" y="63552"/>
                        <a:pt x="57758" y="56488"/>
                        <a:pt x="63552" y="46075"/>
                      </a:cubicBezTo>
                      <a:cubicBezTo>
                        <a:pt x="58682" y="48785"/>
                        <a:pt x="53082" y="50334"/>
                        <a:pt x="47124" y="5033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3948;p69">
                  <a:extLst>
                    <a:ext uri="{FF2B5EF4-FFF2-40B4-BE49-F238E27FC236}">
                      <a16:creationId xmlns:a16="http://schemas.microsoft.com/office/drawing/2014/main" id="{C3C944E9-72EB-91DE-56C7-70C40ACDDBE4}"/>
                    </a:ext>
                  </a:extLst>
                </p:cNvPr>
                <p:cNvSpPr/>
                <p:nvPr/>
              </p:nvSpPr>
              <p:spPr>
                <a:xfrm>
                  <a:off x="3743758" y="2728893"/>
                  <a:ext cx="39839" cy="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1" h="67811" extrusionOk="0">
                      <a:moveTo>
                        <a:pt x="33906" y="67811"/>
                      </a:moveTo>
                      <a:cubicBezTo>
                        <a:pt x="15209" y="67811"/>
                        <a:pt x="0" y="52601"/>
                        <a:pt x="0" y="33906"/>
                      </a:cubicBezTo>
                      <a:cubicBezTo>
                        <a:pt x="0" y="15210"/>
                        <a:pt x="15210" y="0"/>
                        <a:pt x="33906" y="0"/>
                      </a:cubicBezTo>
                      <a:cubicBezTo>
                        <a:pt x="52602" y="0"/>
                        <a:pt x="67811" y="15210"/>
                        <a:pt x="67811" y="33906"/>
                      </a:cubicBezTo>
                      <a:cubicBezTo>
                        <a:pt x="67811" y="52601"/>
                        <a:pt x="52601" y="67811"/>
                        <a:pt x="33906" y="678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3949;p69">
                  <a:extLst>
                    <a:ext uri="{FF2B5EF4-FFF2-40B4-BE49-F238E27FC236}">
                      <a16:creationId xmlns:a16="http://schemas.microsoft.com/office/drawing/2014/main" id="{BA6BECCC-FF52-122E-E2E5-532E28D6706D}"/>
                    </a:ext>
                  </a:extLst>
                </p:cNvPr>
                <p:cNvSpPr/>
                <p:nvPr/>
              </p:nvSpPr>
              <p:spPr>
                <a:xfrm>
                  <a:off x="3743757" y="2731046"/>
                  <a:ext cx="37687" cy="37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8" h="64148" extrusionOk="0">
                      <a:moveTo>
                        <a:pt x="48848" y="49206"/>
                      </a:moveTo>
                      <a:cubicBezTo>
                        <a:pt x="30151" y="49206"/>
                        <a:pt x="14942" y="33997"/>
                        <a:pt x="14942" y="15301"/>
                      </a:cubicBezTo>
                      <a:cubicBezTo>
                        <a:pt x="14942" y="9796"/>
                        <a:pt x="16268" y="4600"/>
                        <a:pt x="18606" y="0"/>
                      </a:cubicBezTo>
                      <a:cubicBezTo>
                        <a:pt x="7578" y="5602"/>
                        <a:pt x="0" y="17051"/>
                        <a:pt x="0" y="30243"/>
                      </a:cubicBezTo>
                      <a:cubicBezTo>
                        <a:pt x="0" y="48940"/>
                        <a:pt x="15210" y="64148"/>
                        <a:pt x="33906" y="64148"/>
                      </a:cubicBezTo>
                      <a:cubicBezTo>
                        <a:pt x="47098" y="64148"/>
                        <a:pt x="58545" y="56571"/>
                        <a:pt x="64148" y="45544"/>
                      </a:cubicBezTo>
                      <a:cubicBezTo>
                        <a:pt x="59548" y="47879"/>
                        <a:pt x="54352" y="49206"/>
                        <a:pt x="48848" y="4920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F8863E6-3D96-827C-47CD-01C538B507CF}"/>
              </a:ext>
            </a:extLst>
          </p:cNvPr>
          <p:cNvGrpSpPr/>
          <p:nvPr/>
        </p:nvGrpSpPr>
        <p:grpSpPr>
          <a:xfrm>
            <a:off x="3882343" y="225131"/>
            <a:ext cx="1821290" cy="418248"/>
            <a:chOff x="181576" y="774087"/>
            <a:chExt cx="3550976" cy="418248"/>
          </a:xfrm>
        </p:grpSpPr>
        <p:sp>
          <p:nvSpPr>
            <p:cNvPr id="164" name="矩形 71">
              <a:extLst>
                <a:ext uri="{FF2B5EF4-FFF2-40B4-BE49-F238E27FC236}">
                  <a16:creationId xmlns:a16="http://schemas.microsoft.com/office/drawing/2014/main" id="{7CF709C2-353F-7A37-A613-2B63383011E9}"/>
                </a:ext>
              </a:extLst>
            </p:cNvPr>
            <p:cNvSpPr/>
            <p:nvPr/>
          </p:nvSpPr>
          <p:spPr>
            <a:xfrm>
              <a:off x="181576" y="774087"/>
              <a:ext cx="3550976" cy="404245"/>
            </a:xfrm>
            <a:prstGeom prst="rect">
              <a:avLst/>
            </a:prstGeom>
            <a:solidFill>
              <a:srgbClr val="360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  <p:sp>
          <p:nvSpPr>
            <p:cNvPr id="165" name="文本框 43">
              <a:extLst>
                <a:ext uri="{FF2B5EF4-FFF2-40B4-BE49-F238E27FC236}">
                  <a16:creationId xmlns:a16="http://schemas.microsoft.com/office/drawing/2014/main" id="{1B0B6721-38B9-2A5E-EDEB-180DE1553B41}"/>
                </a:ext>
              </a:extLst>
            </p:cNvPr>
            <p:cNvSpPr txBox="1"/>
            <p:nvPr/>
          </p:nvSpPr>
          <p:spPr>
            <a:xfrm>
              <a:off x="260430" y="792225"/>
              <a:ext cx="3380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altLang="zh-CN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TỪ </a:t>
              </a:r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ETHYLENE</a:t>
              </a:r>
              <a:endParaRPr lang="zh-CN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 Box 43">
                <a:extLst>
                  <a:ext uri="{FF2B5EF4-FFF2-40B4-BE49-F238E27FC236}">
                    <a16:creationId xmlns:a16="http://schemas.microsoft.com/office/drawing/2014/main" id="{98AA1141-748A-1C9D-F17E-D764243CEC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8070" y="4254394"/>
                <a:ext cx="5094547" cy="687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 defTabSz="685800">
                  <a:lnSpc>
                    <a:spcPct val="150000"/>
                  </a:lnSpc>
                  <a:buClrTx/>
                  <a:defRPr sz="2100" b="1" kern="120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algn="l">
                  <a:lnSpc>
                    <a:spcPct val="100000"/>
                  </a:lnSpc>
                </a:pP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CH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= CH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+ 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</a:t>
                </a:r>
                <a:r>
                  <a:rPr kumimoji="0" lang="en-US" sz="2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260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2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600" baseline="30000" dirty="0">
                            <a:solidFill>
                              <a:srgbClr val="C00000"/>
                            </a:solidFill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C0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600" baseline="30000" dirty="0">
                            <a:solidFill>
                              <a:srgbClr val="C00000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600" b="1" i="0" baseline="30000" dirty="0" smtClean="0">
                            <a:solidFill>
                              <a:srgbClr val="C00000"/>
                            </a:solidFill>
                          </a:rPr>
                          <m:t>   </m:t>
                        </m:r>
                      </m:e>
                    </m:groupChr>
                  </m:oMath>
                </a14:m>
                <a:r>
                  <a:rPr kumimoji="0" lang="en-US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  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C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2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</a:t>
                </a:r>
                <a:r>
                  <a:rPr kumimoji="0" lang="en-US" sz="26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5</a:t>
                </a:r>
                <a:r>
                  <a:rPr kumimoji="0" lang="en-US" sz="2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OH</a:t>
                </a:r>
                <a:endParaRPr kumimoji="0" lang="en-US" altLang="zh-TW" sz="26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新細明體" panose="02020500000000000000" pitchFamily="18" charset="-120"/>
                  <a:sym typeface="Arial"/>
                </a:endParaRPr>
              </a:p>
            </p:txBody>
          </p:sp>
        </mc:Choice>
        <mc:Fallback xmlns="">
          <p:sp>
            <p:nvSpPr>
              <p:cNvPr id="168" name="Text Box 43">
                <a:extLst>
                  <a:ext uri="{FF2B5EF4-FFF2-40B4-BE49-F238E27FC236}">
                    <a16:creationId xmlns:a16="http://schemas.microsoft.com/office/drawing/2014/main" id="{98AA1141-748A-1C9D-F17E-D764243CE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8070" y="4254394"/>
                <a:ext cx="5094547" cy="687432"/>
              </a:xfrm>
              <a:prstGeom prst="rect">
                <a:avLst/>
              </a:prstGeom>
              <a:blipFill>
                <a:blip r:embed="rId2"/>
                <a:stretch>
                  <a:fillRect l="-2153" b="-2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C72D144-1F1A-D710-2EEE-581298941DF8}"/>
              </a:ext>
            </a:extLst>
          </p:cNvPr>
          <p:cNvGrpSpPr/>
          <p:nvPr/>
        </p:nvGrpSpPr>
        <p:grpSpPr>
          <a:xfrm>
            <a:off x="2433755" y="926570"/>
            <a:ext cx="5256198" cy="3525812"/>
            <a:chOff x="2485458" y="1563638"/>
            <a:chExt cx="4634365" cy="2917516"/>
          </a:xfrm>
        </p:grpSpPr>
        <p:pic>
          <p:nvPicPr>
            <p:cNvPr id="4" name="Picture 2" descr="Ethanol Production from Ethene - Current Technology">
              <a:extLst>
                <a:ext uri="{FF2B5EF4-FFF2-40B4-BE49-F238E27FC236}">
                  <a16:creationId xmlns:a16="http://schemas.microsoft.com/office/drawing/2014/main" id="{ACD46496-828A-35CF-D3F5-96BC80728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563638"/>
              <a:ext cx="3540503" cy="23477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096942-45BB-DC68-3F77-5D202DC70701}"/>
                </a:ext>
              </a:extLst>
            </p:cNvPr>
            <p:cNvSpPr txBox="1"/>
            <p:nvPr/>
          </p:nvSpPr>
          <p:spPr>
            <a:xfrm>
              <a:off x="2485458" y="4078568"/>
              <a:ext cx="4634365" cy="402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 máy sản xuất ethanol từ eth</a:t>
              </a:r>
              <a:r>
                <a:rPr lang="en-US" sz="20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yl</a:t>
              </a:r>
              <a:r>
                <a:rPr lang="vi-VN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</a:t>
              </a:r>
              <a:endPara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3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ách nấu rượu gạo thơm ngon hảo hạng nhà nấu rượu nên bỏ tú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5" y="431282"/>
            <a:ext cx="3726374" cy="277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11 Công Thức Ngâm Rượu Trái Cây Ngon Và Dễ Là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36" y="431282"/>
            <a:ext cx="3971404" cy="277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6745" y="3303476"/>
                <a:ext cx="6859889" cy="689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bột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hoặc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đ</a:t>
                </a:r>
                <a:r>
                  <a:rPr lang="vi-VN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ường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ê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𝑚𝑒𝑛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</a:t>
                </a:r>
                <a:r>
                  <a:rPr lang="vi-VN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ượu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ethylic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45" y="3303476"/>
                <a:ext cx="6859889" cy="689741"/>
              </a:xfrm>
              <a:prstGeom prst="rect">
                <a:avLst/>
              </a:prstGeom>
              <a:blipFill>
                <a:blip r:embed="rId4"/>
                <a:stretch>
                  <a:fillRect l="-1776" b="-24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76745" y="3993217"/>
                <a:ext cx="6470010" cy="686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Hoặc 	C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	+ H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 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𝑐𝑖𝑑</m:t>
                        </m:r>
                      </m:e>
                    </m:groupCh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 C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28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OH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45" y="3993217"/>
                <a:ext cx="6470010" cy="686150"/>
              </a:xfrm>
              <a:prstGeom prst="rect">
                <a:avLst/>
              </a:prstGeom>
              <a:blipFill>
                <a:blip r:embed="rId5"/>
                <a:stretch>
                  <a:fillRect l="-1883" b="-23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3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395025" y="1230014"/>
            <a:ext cx="4176975" cy="3468349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564130" y="1904948"/>
            <a:ext cx="3893538" cy="25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Tại sao khi ủ các loại quả chín có chứa đường glucose như nho, táo, mơ, mận,… ở điều kiện thích hợp, sau một thời gian thì thu được nước quả có mùi đặc trưng của ethylic alcohol?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796"/>
            <a:ext cx="2516307" cy="2516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D29F1-36A0-3E19-F320-87D64F3B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05" y="1424886"/>
            <a:ext cx="4198536" cy="2878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2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716780" y="3786155"/>
            <a:ext cx="7710440" cy="25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vi-VN" sz="2400" b="1" dirty="0">
                <a:solidFill>
                  <a:srgbClr val="F3F3F3">
                    <a:lumMod val="10000"/>
                  </a:srgbClr>
                </a:solidFill>
              </a:rPr>
              <a:t>Vì trong các loại của chín có chứa đường glucose, khi ủ các loại quả xảy ra quá trình lên men tạo ethylic alcohol.</a:t>
            </a:r>
            <a:r>
              <a:rPr lang="en-US" sz="24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D29F1-36A0-3E19-F320-87D64F3B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298" y="363525"/>
            <a:ext cx="4799403" cy="329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19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" name="Google Shape;2498;p46"/>
          <p:cNvGrpSpPr/>
          <p:nvPr/>
        </p:nvGrpSpPr>
        <p:grpSpPr>
          <a:xfrm>
            <a:off x="1703191" y="539508"/>
            <a:ext cx="6790857" cy="4295270"/>
            <a:chOff x="1703191" y="539508"/>
            <a:chExt cx="6790857" cy="4295270"/>
          </a:xfrm>
        </p:grpSpPr>
        <p:sp>
          <p:nvSpPr>
            <p:cNvPr id="2499" name="Google Shape;2499;p46"/>
            <p:cNvSpPr/>
            <p:nvPr/>
          </p:nvSpPr>
          <p:spPr>
            <a:xfrm>
              <a:off x="3850940" y="39081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8175046" y="4202935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01" name="Google Shape;2501;p46"/>
            <p:cNvGrpSpPr/>
            <p:nvPr/>
          </p:nvGrpSpPr>
          <p:grpSpPr>
            <a:xfrm rot="-1713531">
              <a:off x="1764413" y="4273467"/>
              <a:ext cx="670975" cy="426899"/>
              <a:chOff x="6780936" y="4251465"/>
              <a:chExt cx="409403" cy="260477"/>
            </a:xfrm>
          </p:grpSpPr>
          <p:sp>
            <p:nvSpPr>
              <p:cNvPr id="2502" name="Google Shape;2502;p46"/>
              <p:cNvSpPr/>
              <p:nvPr/>
            </p:nvSpPr>
            <p:spPr>
              <a:xfrm>
                <a:off x="6780936" y="4251465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9"/>
                    </a:moveTo>
                    <a:lnTo>
                      <a:pt x="126613" y="0"/>
                    </a:lnTo>
                    <a:lnTo>
                      <a:pt x="19317" y="39638"/>
                    </a:lnTo>
                    <a:lnTo>
                      <a:pt x="0" y="152375"/>
                    </a:lnTo>
                    <a:lnTo>
                      <a:pt x="87972" y="225474"/>
                    </a:lnTo>
                    <a:lnTo>
                      <a:pt x="195265" y="185836"/>
                    </a:lnTo>
                    <a:lnTo>
                      <a:pt x="214585" y="73099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46"/>
              <p:cNvSpPr/>
              <p:nvPr/>
            </p:nvSpPr>
            <p:spPr>
              <a:xfrm>
                <a:off x="6975754" y="4286469"/>
                <a:ext cx="214585" cy="225473"/>
              </a:xfrm>
              <a:custGeom>
                <a:avLst/>
                <a:gdLst/>
                <a:ahLst/>
                <a:cxnLst/>
                <a:rect l="l" t="t" r="r" b="b"/>
                <a:pathLst>
                  <a:path w="214585" h="225473" extrusionOk="0">
                    <a:moveTo>
                      <a:pt x="214585" y="73098"/>
                    </a:moveTo>
                    <a:lnTo>
                      <a:pt x="126613" y="0"/>
                    </a:lnTo>
                    <a:lnTo>
                      <a:pt x="19320" y="39638"/>
                    </a:lnTo>
                    <a:lnTo>
                      <a:pt x="0" y="152375"/>
                    </a:lnTo>
                    <a:lnTo>
                      <a:pt x="87972" y="225473"/>
                    </a:lnTo>
                    <a:lnTo>
                      <a:pt x="195268" y="185836"/>
                    </a:lnTo>
                    <a:lnTo>
                      <a:pt x="214585" y="73098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04" name="Google Shape;2504;p46"/>
            <p:cNvSpPr/>
            <p:nvPr/>
          </p:nvSpPr>
          <p:spPr>
            <a:xfrm>
              <a:off x="4974678" y="5395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5" name="Google Shape;2505;p46"/>
          <p:cNvSpPr/>
          <p:nvPr/>
        </p:nvSpPr>
        <p:spPr>
          <a:xfrm rot="-3555871">
            <a:off x="4411583" y="694886"/>
            <a:ext cx="4632305" cy="3939455"/>
          </a:xfrm>
          <a:custGeom>
            <a:avLst/>
            <a:gdLst/>
            <a:ahLst/>
            <a:cxnLst/>
            <a:rect l="l" t="t" r="r" b="b"/>
            <a:pathLst>
              <a:path w="5380584" h="4575815" extrusionOk="0">
                <a:moveTo>
                  <a:pt x="5310002" y="2847236"/>
                </a:moveTo>
                <a:cubicBezTo>
                  <a:pt x="5546224" y="1815309"/>
                  <a:pt x="5206290" y="373533"/>
                  <a:pt x="4048926" y="54902"/>
                </a:cubicBezTo>
                <a:cubicBezTo>
                  <a:pt x="4004459" y="42658"/>
                  <a:pt x="3959537" y="32249"/>
                  <a:pt x="3914158" y="23676"/>
                </a:cubicBezTo>
                <a:cubicBezTo>
                  <a:pt x="3638238" y="-28775"/>
                  <a:pt x="3345295" y="650"/>
                  <a:pt x="3112574" y="169126"/>
                </a:cubicBezTo>
                <a:cubicBezTo>
                  <a:pt x="2847452" y="361058"/>
                  <a:pt x="2622446" y="650876"/>
                  <a:pt x="2278078" y="696579"/>
                </a:cubicBezTo>
                <a:cubicBezTo>
                  <a:pt x="1777705" y="762990"/>
                  <a:pt x="1256459" y="556344"/>
                  <a:pt x="777359" y="782402"/>
                </a:cubicBezTo>
                <a:cubicBezTo>
                  <a:pt x="457549" y="933313"/>
                  <a:pt x="261134" y="1301646"/>
                  <a:pt x="137978" y="1615263"/>
                </a:cubicBezTo>
                <a:cubicBezTo>
                  <a:pt x="-411651" y="3014909"/>
                  <a:pt x="767219" y="4415007"/>
                  <a:pt x="2165864" y="4552365"/>
                </a:cubicBezTo>
                <a:cubicBezTo>
                  <a:pt x="2774886" y="4612175"/>
                  <a:pt x="3365240" y="4563940"/>
                  <a:pt x="3940384" y="4339411"/>
                </a:cubicBezTo>
                <a:cubicBezTo>
                  <a:pt x="4024626" y="4306524"/>
                  <a:pt x="4107120" y="4269574"/>
                  <a:pt x="4187867" y="4228561"/>
                </a:cubicBezTo>
                <a:cubicBezTo>
                  <a:pt x="4740979" y="3947056"/>
                  <a:pt x="5169989" y="3458873"/>
                  <a:pt x="5310002" y="284723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363659-A93F-34CE-6575-4C5E2E079D44}"/>
              </a:ext>
            </a:extLst>
          </p:cNvPr>
          <p:cNvGrpSpPr/>
          <p:nvPr/>
        </p:nvGrpSpPr>
        <p:grpSpPr>
          <a:xfrm>
            <a:off x="3618853" y="376429"/>
            <a:ext cx="4788296" cy="4390642"/>
            <a:chOff x="4239375" y="213350"/>
            <a:chExt cx="4350904" cy="3989574"/>
          </a:xfrm>
        </p:grpSpPr>
        <p:grpSp>
          <p:nvGrpSpPr>
            <p:cNvPr id="2508" name="Google Shape;2508;p46"/>
            <p:cNvGrpSpPr/>
            <p:nvPr/>
          </p:nvGrpSpPr>
          <p:grpSpPr>
            <a:xfrm>
              <a:off x="4239375" y="1161133"/>
              <a:ext cx="4350904" cy="3041791"/>
              <a:chOff x="4239375" y="1161133"/>
              <a:chExt cx="4350904" cy="3041791"/>
            </a:xfrm>
          </p:grpSpPr>
          <p:sp>
            <p:nvSpPr>
              <p:cNvPr id="2509" name="Google Shape;2509;p46"/>
              <p:cNvSpPr/>
              <p:nvPr/>
            </p:nvSpPr>
            <p:spPr>
              <a:xfrm>
                <a:off x="4239375" y="3916601"/>
                <a:ext cx="4350904" cy="286323"/>
              </a:xfrm>
              <a:custGeom>
                <a:avLst/>
                <a:gdLst/>
                <a:ahLst/>
                <a:cxnLst/>
                <a:rect l="l" t="t" r="r" b="b"/>
                <a:pathLst>
                  <a:path w="2886172" h="233733" extrusionOk="0">
                    <a:moveTo>
                      <a:pt x="2886172" y="116867"/>
                    </a:moveTo>
                    <a:cubicBezTo>
                      <a:pt x="2886172" y="181410"/>
                      <a:pt x="2240081" y="233733"/>
                      <a:pt x="1443086" y="233733"/>
                    </a:cubicBezTo>
                    <a:cubicBezTo>
                      <a:pt x="646092" y="233733"/>
                      <a:pt x="0" y="181410"/>
                      <a:pt x="0" y="116867"/>
                    </a:cubicBezTo>
                    <a:cubicBezTo>
                      <a:pt x="0" y="52323"/>
                      <a:pt x="646092" y="0"/>
                      <a:pt x="1443086" y="0"/>
                    </a:cubicBezTo>
                    <a:cubicBezTo>
                      <a:pt x="2240081" y="0"/>
                      <a:pt x="2886172" y="52323"/>
                      <a:pt x="2886172" y="1168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10" name="Google Shape;2510;p46"/>
              <p:cNvGrpSpPr/>
              <p:nvPr/>
            </p:nvGrpSpPr>
            <p:grpSpPr>
              <a:xfrm>
                <a:off x="4770254" y="1161133"/>
                <a:ext cx="3246956" cy="2928936"/>
                <a:chOff x="4770254" y="1161133"/>
                <a:chExt cx="3246956" cy="2928936"/>
              </a:xfrm>
            </p:grpSpPr>
            <p:grpSp>
              <p:nvGrpSpPr>
                <p:cNvPr id="2511" name="Google Shape;2511;p46"/>
                <p:cNvGrpSpPr/>
                <p:nvPr/>
              </p:nvGrpSpPr>
              <p:grpSpPr>
                <a:xfrm>
                  <a:off x="6058596" y="1406248"/>
                  <a:ext cx="475469" cy="2173930"/>
                  <a:chOff x="5123894" y="1546093"/>
                  <a:chExt cx="431891" cy="1974684"/>
                </a:xfrm>
              </p:grpSpPr>
              <p:sp>
                <p:nvSpPr>
                  <p:cNvPr id="2512" name="Google Shape;2512;p46"/>
                  <p:cNvSpPr/>
                  <p:nvPr/>
                </p:nvSpPr>
                <p:spPr>
                  <a:xfrm>
                    <a:off x="5123894" y="1546093"/>
                    <a:ext cx="431891" cy="106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91" h="106809" extrusionOk="0">
                        <a:moveTo>
                          <a:pt x="378539" y="106809"/>
                        </a:moveTo>
                        <a:lnTo>
                          <a:pt x="53246" y="106484"/>
                        </a:lnTo>
                        <a:cubicBezTo>
                          <a:pt x="23810" y="106455"/>
                          <a:pt x="-29" y="82595"/>
                          <a:pt x="0" y="53190"/>
                        </a:cubicBezTo>
                        <a:cubicBezTo>
                          <a:pt x="0" y="53190"/>
                          <a:pt x="0" y="53190"/>
                          <a:pt x="0" y="53190"/>
                        </a:cubicBezTo>
                        <a:lnTo>
                          <a:pt x="0" y="53190"/>
                        </a:lnTo>
                        <a:cubicBezTo>
                          <a:pt x="29" y="23785"/>
                          <a:pt x="23915" y="-29"/>
                          <a:pt x="53351" y="0"/>
                        </a:cubicBezTo>
                        <a:lnTo>
                          <a:pt x="378646" y="325"/>
                        </a:lnTo>
                        <a:cubicBezTo>
                          <a:pt x="408082" y="354"/>
                          <a:pt x="431921" y="24214"/>
                          <a:pt x="431892" y="53619"/>
                        </a:cubicBezTo>
                        <a:cubicBezTo>
                          <a:pt x="431892" y="53619"/>
                          <a:pt x="431892" y="53620"/>
                          <a:pt x="431892" y="53620"/>
                        </a:cubicBezTo>
                        <a:lnTo>
                          <a:pt x="431892" y="53620"/>
                        </a:lnTo>
                        <a:cubicBezTo>
                          <a:pt x="431861" y="83025"/>
                          <a:pt x="407975" y="106838"/>
                          <a:pt x="378539" y="1068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513" name="Google Shape;2513;p46"/>
                  <p:cNvGrpSpPr/>
                  <p:nvPr/>
                </p:nvGrpSpPr>
                <p:grpSpPr>
                  <a:xfrm>
                    <a:off x="5179083" y="1652573"/>
                    <a:ext cx="319696" cy="1868204"/>
                    <a:chOff x="5179083" y="1652573"/>
                    <a:chExt cx="319696" cy="1868204"/>
                  </a:xfrm>
                </p:grpSpPr>
                <p:sp>
                  <p:nvSpPr>
                    <p:cNvPr id="2514" name="Google Shape;2514;p46"/>
                    <p:cNvSpPr/>
                    <p:nvPr/>
                  </p:nvSpPr>
                  <p:spPr>
                    <a:xfrm>
                      <a:off x="5179083" y="1652581"/>
                      <a:ext cx="319696" cy="18681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696" h="1868196" extrusionOk="0">
                          <a:moveTo>
                            <a:pt x="158835" y="1868197"/>
                          </a:moveTo>
                          <a:lnTo>
                            <a:pt x="158835" y="1868197"/>
                          </a:lnTo>
                          <a:cubicBezTo>
                            <a:pt x="71026" y="1868109"/>
                            <a:pt x="-87" y="1796930"/>
                            <a:pt x="0" y="1709214"/>
                          </a:cubicBezTo>
                          <a:lnTo>
                            <a:pt x="1712" y="0"/>
                          </a:lnTo>
                          <a:lnTo>
                            <a:pt x="319697" y="318"/>
                          </a:lnTo>
                          <a:lnTo>
                            <a:pt x="317987" y="1709531"/>
                          </a:lnTo>
                          <a:cubicBezTo>
                            <a:pt x="317899" y="1797247"/>
                            <a:pt x="246644" y="1868284"/>
                            <a:pt x="158834" y="1868197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15" name="Google Shape;2515;p46"/>
                    <p:cNvSpPr/>
                    <p:nvPr/>
                  </p:nvSpPr>
                  <p:spPr>
                    <a:xfrm>
                      <a:off x="5226539" y="1652629"/>
                      <a:ext cx="224779" cy="18209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4779" h="1820901" extrusionOk="0">
                          <a:moveTo>
                            <a:pt x="111425" y="1820902"/>
                          </a:moveTo>
                          <a:cubicBezTo>
                            <a:pt x="49150" y="1820049"/>
                            <a:pt x="-687" y="1769011"/>
                            <a:pt x="7" y="1706800"/>
                          </a:cubicBezTo>
                          <a:lnTo>
                            <a:pt x="1714" y="0"/>
                          </a:lnTo>
                          <a:lnTo>
                            <a:pt x="224780" y="223"/>
                          </a:lnTo>
                          <a:lnTo>
                            <a:pt x="223072" y="1707023"/>
                          </a:lnTo>
                          <a:cubicBezTo>
                            <a:pt x="223642" y="1769235"/>
                            <a:pt x="173702" y="1820173"/>
                            <a:pt x="111425" y="182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16" name="Google Shape;2516;p46"/>
                    <p:cNvSpPr/>
                    <p:nvPr/>
                  </p:nvSpPr>
                  <p:spPr>
                    <a:xfrm rot="-5400000">
                      <a:off x="5332674" y="1500847"/>
                      <a:ext cx="14196" cy="317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96" h="317649" extrusionOk="0">
                          <a:moveTo>
                            <a:pt x="0" y="0"/>
                          </a:moveTo>
                          <a:lnTo>
                            <a:pt x="14196" y="0"/>
                          </a:lnTo>
                          <a:lnTo>
                            <a:pt x="14196" y="317649"/>
                          </a:lnTo>
                          <a:lnTo>
                            <a:pt x="0" y="317649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2517" name="Google Shape;2517;p46"/>
                <p:cNvGrpSpPr/>
                <p:nvPr/>
              </p:nvGrpSpPr>
              <p:grpSpPr>
                <a:xfrm>
                  <a:off x="6171571" y="2144284"/>
                  <a:ext cx="246831" cy="1383881"/>
                  <a:chOff x="5226515" y="2216486"/>
                  <a:chExt cx="224208" cy="1257045"/>
                </a:xfrm>
              </p:grpSpPr>
              <p:grpSp>
                <p:nvGrpSpPr>
                  <p:cNvPr id="2518" name="Google Shape;2518;p46"/>
                  <p:cNvGrpSpPr/>
                  <p:nvPr/>
                </p:nvGrpSpPr>
                <p:grpSpPr>
                  <a:xfrm>
                    <a:off x="5226515" y="2247192"/>
                    <a:ext cx="224208" cy="1226339"/>
                    <a:chOff x="5226515" y="2247192"/>
                    <a:chExt cx="224208" cy="1226339"/>
                  </a:xfrm>
                </p:grpSpPr>
                <p:grpSp>
                  <p:nvGrpSpPr>
                    <p:cNvPr id="2519" name="Google Shape;2519;p46"/>
                    <p:cNvGrpSpPr/>
                    <p:nvPr/>
                  </p:nvGrpSpPr>
                  <p:grpSpPr>
                    <a:xfrm>
                      <a:off x="5226515" y="2247192"/>
                      <a:ext cx="224208" cy="1226339"/>
                      <a:chOff x="5226515" y="2247192"/>
                      <a:chExt cx="224208" cy="1226339"/>
                    </a:xfrm>
                  </p:grpSpPr>
                  <p:sp>
                    <p:nvSpPr>
                      <p:cNvPr id="2520" name="Google Shape;2520;p46"/>
                      <p:cNvSpPr/>
                      <p:nvPr/>
                    </p:nvSpPr>
                    <p:spPr>
                      <a:xfrm>
                        <a:off x="5226515" y="2247192"/>
                        <a:ext cx="224208" cy="122633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208" h="1226339" extrusionOk="0">
                            <a:moveTo>
                              <a:pt x="1144" y="0"/>
                            </a:moveTo>
                            <a:lnTo>
                              <a:pt x="32" y="1112237"/>
                            </a:lnTo>
                            <a:cubicBezTo>
                              <a:pt x="-1438" y="1173768"/>
                              <a:pt x="47304" y="1224839"/>
                              <a:pt x="108900" y="1226308"/>
                            </a:cubicBezTo>
                            <a:cubicBezTo>
                              <a:pt x="170497" y="1227776"/>
                              <a:pt x="221622" y="1179086"/>
                              <a:pt x="223092" y="1117555"/>
                            </a:cubicBezTo>
                            <a:cubicBezTo>
                              <a:pt x="223133" y="1115857"/>
                              <a:pt x="223134" y="1114158"/>
                              <a:pt x="223097" y="1112460"/>
                            </a:cubicBezTo>
                            <a:lnTo>
                              <a:pt x="224209" y="223"/>
                            </a:ln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21" name="Google Shape;2521;p46"/>
                      <p:cNvSpPr/>
                      <p:nvPr/>
                    </p:nvSpPr>
                    <p:spPr>
                      <a:xfrm>
                        <a:off x="5302376" y="2247343"/>
                        <a:ext cx="148347" cy="12261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347" h="1226187" extrusionOk="0">
                            <a:moveTo>
                              <a:pt x="77157" y="0"/>
                            </a:moveTo>
                            <a:lnTo>
                              <a:pt x="76044" y="1112237"/>
                            </a:lnTo>
                            <a:cubicBezTo>
                              <a:pt x="76233" y="1160684"/>
                              <a:pt x="45728" y="1203951"/>
                              <a:pt x="0" y="1220092"/>
                            </a:cubicBezTo>
                            <a:cubicBezTo>
                              <a:pt x="11440" y="1224093"/>
                              <a:pt x="23469" y="1226154"/>
                              <a:pt x="35589" y="1226187"/>
                            </a:cubicBezTo>
                            <a:cubicBezTo>
                              <a:pt x="97866" y="1225459"/>
                              <a:pt x="147806" y="1174520"/>
                              <a:pt x="147236" y="1112308"/>
                            </a:cubicBezTo>
                            <a:lnTo>
                              <a:pt x="148348" y="72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22" name="Google Shape;2522;p46"/>
                    <p:cNvSpPr/>
                    <p:nvPr/>
                  </p:nvSpPr>
                  <p:spPr>
                    <a:xfrm>
                      <a:off x="5236843" y="2278019"/>
                      <a:ext cx="126034" cy="1068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034" h="1068312" extrusionOk="0">
                          <a:moveTo>
                            <a:pt x="126035" y="13556"/>
                          </a:moveTo>
                          <a:cubicBezTo>
                            <a:pt x="126035" y="13556"/>
                            <a:pt x="51672" y="21384"/>
                            <a:pt x="1067" y="0"/>
                          </a:cubicBezTo>
                          <a:lnTo>
                            <a:pt x="0" y="1068313"/>
                          </a:lnTo>
                          <a:cubicBezTo>
                            <a:pt x="0" y="1068313"/>
                            <a:pt x="25650" y="532873"/>
                            <a:pt x="32559" y="113282"/>
                          </a:cubicBezTo>
                          <a:cubicBezTo>
                            <a:pt x="33325" y="79894"/>
                            <a:pt x="55120" y="50633"/>
                            <a:pt x="86914" y="40306"/>
                          </a:cubicBezTo>
                          <a:cubicBezTo>
                            <a:pt x="104142" y="34517"/>
                            <a:pt x="120285" y="25967"/>
                            <a:pt x="126035" y="1355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23" name="Google Shape;2523;p46"/>
                  <p:cNvSpPr/>
                  <p:nvPr/>
                </p:nvSpPr>
                <p:spPr>
                  <a:xfrm>
                    <a:off x="5227659" y="2216486"/>
                    <a:ext cx="223064" cy="6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64" h="61634" extrusionOk="0">
                        <a:moveTo>
                          <a:pt x="223065" y="30929"/>
                        </a:moveTo>
                        <a:cubicBezTo>
                          <a:pt x="223047" y="47948"/>
                          <a:pt x="173098" y="61695"/>
                          <a:pt x="111502" y="61634"/>
                        </a:cubicBezTo>
                        <a:cubicBezTo>
                          <a:pt x="49905" y="61573"/>
                          <a:pt x="-17" y="47725"/>
                          <a:pt x="0" y="30706"/>
                        </a:cubicBezTo>
                        <a:cubicBezTo>
                          <a:pt x="17" y="13686"/>
                          <a:pt x="49966" y="-61"/>
                          <a:pt x="111563" y="0"/>
                        </a:cubicBezTo>
                        <a:cubicBezTo>
                          <a:pt x="173162" y="63"/>
                          <a:pt x="223082" y="13909"/>
                          <a:pt x="223065" y="3092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524" name="Google Shape;2524;p46"/>
                  <p:cNvGrpSpPr/>
                  <p:nvPr/>
                </p:nvGrpSpPr>
                <p:grpSpPr>
                  <a:xfrm>
                    <a:off x="5287849" y="2381758"/>
                    <a:ext cx="75043" cy="957280"/>
                    <a:chOff x="5287849" y="2381758"/>
                    <a:chExt cx="75043" cy="957280"/>
                  </a:xfrm>
                </p:grpSpPr>
                <p:sp>
                  <p:nvSpPr>
                    <p:cNvPr id="2525" name="Google Shape;2525;p46"/>
                    <p:cNvSpPr/>
                    <p:nvPr/>
                  </p:nvSpPr>
                  <p:spPr>
                    <a:xfrm>
                      <a:off x="5296321" y="2381758"/>
                      <a:ext cx="42714" cy="42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4" h="42669" extrusionOk="0">
                          <a:moveTo>
                            <a:pt x="42714" y="21357"/>
                          </a:moveTo>
                          <a:cubicBezTo>
                            <a:pt x="42702" y="33140"/>
                            <a:pt x="33131" y="42681"/>
                            <a:pt x="21335" y="42669"/>
                          </a:cubicBezTo>
                          <a:cubicBezTo>
                            <a:pt x="9540" y="42657"/>
                            <a:pt x="-12" y="33096"/>
                            <a:pt x="0" y="21313"/>
                          </a:cubicBezTo>
                          <a:cubicBezTo>
                            <a:pt x="12" y="9530"/>
                            <a:pt x="9583" y="-11"/>
                            <a:pt x="21378" y="0"/>
                          </a:cubicBezTo>
                          <a:cubicBezTo>
                            <a:pt x="33173" y="11"/>
                            <a:pt x="42726" y="9573"/>
                            <a:pt x="42714" y="21355"/>
                          </a:cubicBezTo>
                          <a:cubicBezTo>
                            <a:pt x="42714" y="21356"/>
                            <a:pt x="42714" y="21356"/>
                            <a:pt x="42714" y="21357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6" name="Google Shape;2526;p46"/>
                    <p:cNvSpPr/>
                    <p:nvPr/>
                  </p:nvSpPr>
                  <p:spPr>
                    <a:xfrm>
                      <a:off x="5287849" y="3196207"/>
                      <a:ext cx="42715" cy="426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5" h="42670" extrusionOk="0">
                          <a:moveTo>
                            <a:pt x="42716" y="21355"/>
                          </a:moveTo>
                          <a:cubicBezTo>
                            <a:pt x="42705" y="33139"/>
                            <a:pt x="33133" y="42682"/>
                            <a:pt x="21338" y="42671"/>
                          </a:cubicBezTo>
                          <a:cubicBezTo>
                            <a:pt x="9542" y="42660"/>
                            <a:pt x="-11" y="33098"/>
                            <a:pt x="0" y="21315"/>
                          </a:cubicBezTo>
                          <a:cubicBezTo>
                            <a:pt x="11" y="9532"/>
                            <a:pt x="9582" y="-11"/>
                            <a:pt x="21378" y="0"/>
                          </a:cubicBezTo>
                          <a:cubicBezTo>
                            <a:pt x="21378" y="0"/>
                            <a:pt x="21379" y="0"/>
                            <a:pt x="21379" y="0"/>
                          </a:cubicBezTo>
                          <a:cubicBezTo>
                            <a:pt x="33174" y="12"/>
                            <a:pt x="42726" y="9573"/>
                            <a:pt x="42716" y="21355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7" name="Google Shape;2527;p46"/>
                    <p:cNvSpPr/>
                    <p:nvPr/>
                  </p:nvSpPr>
                  <p:spPr>
                    <a:xfrm>
                      <a:off x="5323338" y="2983403"/>
                      <a:ext cx="30204" cy="301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204" h="30172" extrusionOk="0">
                          <a:moveTo>
                            <a:pt x="30204" y="15086"/>
                          </a:moveTo>
                          <a:cubicBezTo>
                            <a:pt x="30204" y="23418"/>
                            <a:pt x="23443" y="30172"/>
                            <a:pt x="15102" y="30172"/>
                          </a:cubicBezTo>
                          <a:cubicBezTo>
                            <a:pt x="6761" y="30172"/>
                            <a:pt x="0" y="23418"/>
                            <a:pt x="0" y="15086"/>
                          </a:cubicBezTo>
                          <a:cubicBezTo>
                            <a:pt x="0" y="6754"/>
                            <a:pt x="6761" y="0"/>
                            <a:pt x="15102" y="0"/>
                          </a:cubicBezTo>
                          <a:cubicBezTo>
                            <a:pt x="23443" y="0"/>
                            <a:pt x="30204" y="6754"/>
                            <a:pt x="30204" y="15086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8" name="Google Shape;2528;p46"/>
                    <p:cNvSpPr/>
                    <p:nvPr/>
                  </p:nvSpPr>
                  <p:spPr>
                    <a:xfrm>
                      <a:off x="5287851" y="2582540"/>
                      <a:ext cx="30204" cy="301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204" h="30172" extrusionOk="0">
                          <a:moveTo>
                            <a:pt x="30204" y="15101"/>
                          </a:moveTo>
                          <a:cubicBezTo>
                            <a:pt x="30196" y="23433"/>
                            <a:pt x="23427" y="30181"/>
                            <a:pt x="15087" y="30172"/>
                          </a:cubicBezTo>
                          <a:cubicBezTo>
                            <a:pt x="6746" y="30164"/>
                            <a:pt x="-8" y="23403"/>
                            <a:pt x="0" y="15071"/>
                          </a:cubicBezTo>
                          <a:cubicBezTo>
                            <a:pt x="8" y="6739"/>
                            <a:pt x="6777" y="-8"/>
                            <a:pt x="15117" y="0"/>
                          </a:cubicBezTo>
                          <a:cubicBezTo>
                            <a:pt x="23458" y="9"/>
                            <a:pt x="30212" y="6770"/>
                            <a:pt x="30204" y="1510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29" name="Google Shape;2529;p46"/>
                    <p:cNvSpPr/>
                    <p:nvPr/>
                  </p:nvSpPr>
                  <p:spPr>
                    <a:xfrm>
                      <a:off x="5316188" y="2499344"/>
                      <a:ext cx="13624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4" h="13609" extrusionOk="0">
                          <a:moveTo>
                            <a:pt x="13624" y="6812"/>
                          </a:moveTo>
                          <a:cubicBezTo>
                            <a:pt x="13621" y="10570"/>
                            <a:pt x="10568" y="13614"/>
                            <a:pt x="6806" y="13610"/>
                          </a:cubicBezTo>
                          <a:cubicBezTo>
                            <a:pt x="3043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7" y="-4"/>
                            <a:pt x="6819" y="0"/>
                          </a:cubicBezTo>
                          <a:cubicBezTo>
                            <a:pt x="6819" y="0"/>
                            <a:pt x="6819" y="0"/>
                            <a:pt x="6819" y="0"/>
                          </a:cubicBezTo>
                          <a:cubicBezTo>
                            <a:pt x="10581" y="4"/>
                            <a:pt x="13628" y="3054"/>
                            <a:pt x="13624" y="681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0" name="Google Shape;2530;p46"/>
                    <p:cNvSpPr/>
                    <p:nvPr/>
                  </p:nvSpPr>
                  <p:spPr>
                    <a:xfrm>
                      <a:off x="5316192" y="3325429"/>
                      <a:ext cx="13623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3" h="13609" extrusionOk="0">
                          <a:moveTo>
                            <a:pt x="13624" y="6811"/>
                          </a:moveTo>
                          <a:cubicBezTo>
                            <a:pt x="13620" y="10569"/>
                            <a:pt x="10567" y="13613"/>
                            <a:pt x="6806" y="13609"/>
                          </a:cubicBezTo>
                          <a:cubicBezTo>
                            <a:pt x="3043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6" y="-4"/>
                            <a:pt x="6818" y="0"/>
                          </a:cubicBezTo>
                          <a:cubicBezTo>
                            <a:pt x="10580" y="4"/>
                            <a:pt x="13627" y="3053"/>
                            <a:pt x="13624" y="681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1" name="Google Shape;2531;p46"/>
                    <p:cNvSpPr/>
                    <p:nvPr/>
                  </p:nvSpPr>
                  <p:spPr>
                    <a:xfrm>
                      <a:off x="5293061" y="2887658"/>
                      <a:ext cx="13623" cy="13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23" h="13609" extrusionOk="0">
                          <a:moveTo>
                            <a:pt x="13624" y="6811"/>
                          </a:moveTo>
                          <a:cubicBezTo>
                            <a:pt x="13620" y="10569"/>
                            <a:pt x="10567" y="13613"/>
                            <a:pt x="6806" y="13609"/>
                          </a:cubicBezTo>
                          <a:cubicBezTo>
                            <a:pt x="3044" y="13606"/>
                            <a:pt x="-4" y="10556"/>
                            <a:pt x="0" y="6798"/>
                          </a:cubicBezTo>
                          <a:cubicBezTo>
                            <a:pt x="4" y="3040"/>
                            <a:pt x="3056" y="-4"/>
                            <a:pt x="6818" y="0"/>
                          </a:cubicBezTo>
                          <a:cubicBezTo>
                            <a:pt x="6819" y="0"/>
                            <a:pt x="6819" y="0"/>
                            <a:pt x="6819" y="0"/>
                          </a:cubicBezTo>
                          <a:cubicBezTo>
                            <a:pt x="10580" y="3"/>
                            <a:pt x="13627" y="3052"/>
                            <a:pt x="13624" y="6809"/>
                          </a:cubicBezTo>
                          <a:cubicBezTo>
                            <a:pt x="13624" y="6810"/>
                            <a:pt x="13624" y="6810"/>
                            <a:pt x="13624" y="6811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32" name="Google Shape;2532;p46"/>
                    <p:cNvSpPr/>
                    <p:nvPr/>
                  </p:nvSpPr>
                  <p:spPr>
                    <a:xfrm>
                      <a:off x="5320177" y="2770179"/>
                      <a:ext cx="42714" cy="42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4" h="42669" extrusionOk="0">
                          <a:moveTo>
                            <a:pt x="42714" y="21357"/>
                          </a:moveTo>
                          <a:cubicBezTo>
                            <a:pt x="42702" y="33140"/>
                            <a:pt x="33131" y="42681"/>
                            <a:pt x="21335" y="42669"/>
                          </a:cubicBezTo>
                          <a:cubicBezTo>
                            <a:pt x="9540" y="42657"/>
                            <a:pt x="-12" y="33096"/>
                            <a:pt x="0" y="21313"/>
                          </a:cubicBezTo>
                          <a:cubicBezTo>
                            <a:pt x="12" y="9530"/>
                            <a:pt x="9584" y="-12"/>
                            <a:pt x="21379" y="0"/>
                          </a:cubicBezTo>
                          <a:cubicBezTo>
                            <a:pt x="33174" y="12"/>
                            <a:pt x="42726" y="9573"/>
                            <a:pt x="42714" y="21355"/>
                          </a:cubicBezTo>
                          <a:cubicBezTo>
                            <a:pt x="42714" y="21356"/>
                            <a:pt x="42714" y="21356"/>
                            <a:pt x="42714" y="21357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2533" name="Google Shape;2533;p46"/>
                <p:cNvGrpSpPr/>
                <p:nvPr/>
              </p:nvGrpSpPr>
              <p:grpSpPr>
                <a:xfrm>
                  <a:off x="6119573" y="1788225"/>
                  <a:ext cx="176427" cy="1409892"/>
                  <a:chOff x="5179282" y="1893061"/>
                  <a:chExt cx="160257" cy="1280672"/>
                </a:xfrm>
              </p:grpSpPr>
              <p:sp>
                <p:nvSpPr>
                  <p:cNvPr id="2534" name="Google Shape;2534;p46"/>
                  <p:cNvSpPr/>
                  <p:nvPr/>
                </p:nvSpPr>
                <p:spPr>
                  <a:xfrm>
                    <a:off x="5180547" y="1893061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p46"/>
                  <p:cNvSpPr/>
                  <p:nvPr/>
                </p:nvSpPr>
                <p:spPr>
                  <a:xfrm>
                    <a:off x="5180341" y="2104747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46"/>
                  <p:cNvSpPr/>
                  <p:nvPr/>
                </p:nvSpPr>
                <p:spPr>
                  <a:xfrm>
                    <a:off x="5180123" y="2316593"/>
                    <a:ext cx="158994" cy="10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4" h="10156" extrusionOk="0">
                        <a:moveTo>
                          <a:pt x="0" y="0"/>
                        </a:moveTo>
                        <a:lnTo>
                          <a:pt x="158995" y="0"/>
                        </a:lnTo>
                        <a:lnTo>
                          <a:pt x="158995" y="10156"/>
                        </a:lnTo>
                        <a:lnTo>
                          <a:pt x="0" y="1015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p46"/>
                  <p:cNvSpPr/>
                  <p:nvPr/>
                </p:nvSpPr>
                <p:spPr>
                  <a:xfrm>
                    <a:off x="5179917" y="2528280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8" name="Google Shape;2538;p46"/>
                  <p:cNvSpPr/>
                  <p:nvPr/>
                </p:nvSpPr>
                <p:spPr>
                  <a:xfrm>
                    <a:off x="5179701" y="2740126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6"/>
                        </a:lnTo>
                        <a:lnTo>
                          <a:pt x="0" y="1015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46"/>
                  <p:cNvSpPr/>
                  <p:nvPr/>
                </p:nvSpPr>
                <p:spPr>
                  <a:xfrm>
                    <a:off x="5179488" y="2951892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0" name="Google Shape;2540;p46"/>
                  <p:cNvSpPr/>
                  <p:nvPr/>
                </p:nvSpPr>
                <p:spPr>
                  <a:xfrm>
                    <a:off x="5179282" y="3163578"/>
                    <a:ext cx="158992" cy="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92" h="10155" extrusionOk="0">
                        <a:moveTo>
                          <a:pt x="0" y="0"/>
                        </a:moveTo>
                        <a:lnTo>
                          <a:pt x="158993" y="0"/>
                        </a:lnTo>
                        <a:lnTo>
                          <a:pt x="158993" y="10155"/>
                        </a:lnTo>
                        <a:lnTo>
                          <a:pt x="0" y="1015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1" name="Google Shape;2541;p46"/>
                <p:cNvGrpSpPr/>
                <p:nvPr/>
              </p:nvGrpSpPr>
              <p:grpSpPr>
                <a:xfrm>
                  <a:off x="6127270" y="1539101"/>
                  <a:ext cx="333312" cy="1981319"/>
                  <a:chOff x="5186274" y="1666770"/>
                  <a:chExt cx="302763" cy="1799727"/>
                </a:xfrm>
              </p:grpSpPr>
              <p:sp>
                <p:nvSpPr>
                  <p:cNvPr id="2542" name="Google Shape;2542;p46"/>
                  <p:cNvSpPr/>
                  <p:nvPr/>
                </p:nvSpPr>
                <p:spPr>
                  <a:xfrm>
                    <a:off x="5186274" y="1666770"/>
                    <a:ext cx="92748" cy="1799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48" h="1799608" extrusionOk="0">
                        <a:moveTo>
                          <a:pt x="90948" y="1799609"/>
                        </a:moveTo>
                        <a:lnTo>
                          <a:pt x="90948" y="1799609"/>
                        </a:lnTo>
                        <a:cubicBezTo>
                          <a:pt x="40669" y="1799557"/>
                          <a:pt x="-49" y="1758800"/>
                          <a:pt x="0" y="1708574"/>
                        </a:cubicBezTo>
                        <a:lnTo>
                          <a:pt x="1709" y="0"/>
                        </a:lnTo>
                        <a:lnTo>
                          <a:pt x="92748" y="91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p46"/>
                  <p:cNvSpPr/>
                  <p:nvPr/>
                </p:nvSpPr>
                <p:spPr>
                  <a:xfrm>
                    <a:off x="5396197" y="1666980"/>
                    <a:ext cx="92840" cy="1799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40" h="1799517" extrusionOk="0">
                        <a:moveTo>
                          <a:pt x="0" y="1799518"/>
                        </a:moveTo>
                        <a:lnTo>
                          <a:pt x="0" y="1799518"/>
                        </a:lnTo>
                        <a:cubicBezTo>
                          <a:pt x="50279" y="1799567"/>
                          <a:pt x="91079" y="1758892"/>
                          <a:pt x="91130" y="1708666"/>
                        </a:cubicBezTo>
                        <a:lnTo>
                          <a:pt x="92840" y="90"/>
                        </a:lnTo>
                        <a:lnTo>
                          <a:pt x="18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4" name="Google Shape;2544;p46"/>
                <p:cNvGrpSpPr/>
                <p:nvPr/>
              </p:nvGrpSpPr>
              <p:grpSpPr>
                <a:xfrm>
                  <a:off x="6148901" y="1573681"/>
                  <a:ext cx="278816" cy="1735526"/>
                  <a:chOff x="5205922" y="1698180"/>
                  <a:chExt cx="253262" cy="1576461"/>
                </a:xfrm>
              </p:grpSpPr>
              <p:sp>
                <p:nvSpPr>
                  <p:cNvPr id="2545" name="Google Shape;2545;p46"/>
                  <p:cNvSpPr/>
                  <p:nvPr/>
                </p:nvSpPr>
                <p:spPr>
                  <a:xfrm>
                    <a:off x="5205922" y="1698180"/>
                    <a:ext cx="12938" cy="1576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8" h="1576221" extrusionOk="0">
                        <a:moveTo>
                          <a:pt x="7257" y="0"/>
                        </a:moveTo>
                        <a:cubicBezTo>
                          <a:pt x="8651" y="65677"/>
                          <a:pt x="9215" y="131354"/>
                          <a:pt x="10217" y="197031"/>
                        </a:cubicBezTo>
                        <a:lnTo>
                          <a:pt x="11823" y="394060"/>
                        </a:lnTo>
                        <a:cubicBezTo>
                          <a:pt x="12758" y="525413"/>
                          <a:pt x="12529" y="656765"/>
                          <a:pt x="12939" y="788117"/>
                        </a:cubicBezTo>
                        <a:cubicBezTo>
                          <a:pt x="12300" y="919469"/>
                          <a:pt x="12221" y="1050820"/>
                          <a:pt x="11057" y="1182171"/>
                        </a:cubicBezTo>
                        <a:lnTo>
                          <a:pt x="9053" y="1379197"/>
                        </a:lnTo>
                        <a:cubicBezTo>
                          <a:pt x="7912" y="1444872"/>
                          <a:pt x="7215" y="1510547"/>
                          <a:pt x="5681" y="1576221"/>
                        </a:cubicBezTo>
                        <a:cubicBezTo>
                          <a:pt x="4278" y="1510544"/>
                          <a:pt x="3713" y="1444868"/>
                          <a:pt x="2703" y="1379191"/>
                        </a:cubicBezTo>
                        <a:lnTo>
                          <a:pt x="1093" y="1182161"/>
                        </a:lnTo>
                        <a:cubicBezTo>
                          <a:pt x="192" y="1050808"/>
                          <a:pt x="376" y="919456"/>
                          <a:pt x="0" y="788105"/>
                        </a:cubicBezTo>
                        <a:cubicBezTo>
                          <a:pt x="673" y="656753"/>
                          <a:pt x="706" y="525401"/>
                          <a:pt x="1904" y="394050"/>
                        </a:cubicBezTo>
                        <a:lnTo>
                          <a:pt x="3904" y="197024"/>
                        </a:lnTo>
                        <a:cubicBezTo>
                          <a:pt x="5038" y="131350"/>
                          <a:pt x="5733" y="65675"/>
                          <a:pt x="72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6" name="Google Shape;2546;p46"/>
                  <p:cNvSpPr/>
                  <p:nvPr/>
                </p:nvSpPr>
                <p:spPr>
                  <a:xfrm>
                    <a:off x="5446246" y="1981919"/>
                    <a:ext cx="12938" cy="1292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8" h="1292722" extrusionOk="0">
                        <a:moveTo>
                          <a:pt x="7117" y="0"/>
                        </a:moveTo>
                        <a:cubicBezTo>
                          <a:pt x="8522" y="53865"/>
                          <a:pt x="9098" y="107729"/>
                          <a:pt x="10111" y="161593"/>
                        </a:cubicBezTo>
                        <a:lnTo>
                          <a:pt x="11753" y="323186"/>
                        </a:lnTo>
                        <a:cubicBezTo>
                          <a:pt x="12712" y="430914"/>
                          <a:pt x="12506" y="538640"/>
                          <a:pt x="12939" y="646367"/>
                        </a:cubicBezTo>
                        <a:cubicBezTo>
                          <a:pt x="12324" y="754094"/>
                          <a:pt x="12268" y="861821"/>
                          <a:pt x="11128" y="969547"/>
                        </a:cubicBezTo>
                        <a:lnTo>
                          <a:pt x="9160" y="1131135"/>
                        </a:lnTo>
                        <a:cubicBezTo>
                          <a:pt x="8029" y="1184997"/>
                          <a:pt x="7345" y="1238860"/>
                          <a:pt x="5823" y="1292722"/>
                        </a:cubicBezTo>
                        <a:cubicBezTo>
                          <a:pt x="4407" y="1238858"/>
                          <a:pt x="3831" y="1184993"/>
                          <a:pt x="2809" y="1131129"/>
                        </a:cubicBezTo>
                        <a:lnTo>
                          <a:pt x="1164" y="969537"/>
                        </a:lnTo>
                        <a:cubicBezTo>
                          <a:pt x="240" y="861809"/>
                          <a:pt x="400" y="754082"/>
                          <a:pt x="0" y="646355"/>
                        </a:cubicBezTo>
                        <a:cubicBezTo>
                          <a:pt x="650" y="538629"/>
                          <a:pt x="659" y="430901"/>
                          <a:pt x="1834" y="323175"/>
                        </a:cubicBezTo>
                        <a:lnTo>
                          <a:pt x="3799" y="161587"/>
                        </a:lnTo>
                        <a:cubicBezTo>
                          <a:pt x="4920" y="107725"/>
                          <a:pt x="5604" y="53862"/>
                          <a:pt x="711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7" name="Google Shape;2547;p46"/>
                <p:cNvGrpSpPr/>
                <p:nvPr/>
              </p:nvGrpSpPr>
              <p:grpSpPr>
                <a:xfrm>
                  <a:off x="6320139" y="1663317"/>
                  <a:ext cx="71470" cy="71394"/>
                  <a:chOff x="5361466" y="1779601"/>
                  <a:chExt cx="64920" cy="64851"/>
                </a:xfrm>
              </p:grpSpPr>
              <p:grpSp>
                <p:nvGrpSpPr>
                  <p:cNvPr id="2548" name="Google Shape;2548;p46"/>
                  <p:cNvGrpSpPr/>
                  <p:nvPr/>
                </p:nvGrpSpPr>
                <p:grpSpPr>
                  <a:xfrm>
                    <a:off x="5361466" y="1779601"/>
                    <a:ext cx="64920" cy="64851"/>
                    <a:chOff x="5361466" y="1779601"/>
                    <a:chExt cx="64920" cy="64851"/>
                  </a:xfrm>
                </p:grpSpPr>
                <p:grpSp>
                  <p:nvGrpSpPr>
                    <p:cNvPr id="2549" name="Google Shape;2549;p46"/>
                    <p:cNvGrpSpPr/>
                    <p:nvPr/>
                  </p:nvGrpSpPr>
                  <p:grpSpPr>
                    <a:xfrm>
                      <a:off x="5361466" y="1779601"/>
                      <a:ext cx="64920" cy="64851"/>
                      <a:chOff x="5361466" y="1779601"/>
                      <a:chExt cx="64920" cy="64851"/>
                    </a:xfrm>
                  </p:grpSpPr>
                  <p:sp>
                    <p:nvSpPr>
                      <p:cNvPr id="2550" name="Google Shape;2550;p46"/>
                      <p:cNvSpPr/>
                      <p:nvPr/>
                    </p:nvSpPr>
                    <p:spPr>
                      <a:xfrm>
                        <a:off x="5361466" y="1779601"/>
                        <a:ext cx="64920" cy="648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0" h="64851" extrusionOk="0">
                            <a:moveTo>
                              <a:pt x="64916" y="31920"/>
                            </a:moveTo>
                            <a:cubicBezTo>
                              <a:pt x="65196" y="49826"/>
                              <a:pt x="50892" y="64568"/>
                              <a:pt x="32967" y="64848"/>
                            </a:cubicBezTo>
                            <a:cubicBezTo>
                              <a:pt x="15041" y="65127"/>
                              <a:pt x="284" y="50838"/>
                              <a:pt x="4" y="32932"/>
                            </a:cubicBezTo>
                            <a:cubicBezTo>
                              <a:pt x="-276" y="15026"/>
                              <a:pt x="14027" y="285"/>
                              <a:pt x="31952" y="4"/>
                            </a:cubicBezTo>
                            <a:cubicBezTo>
                              <a:pt x="49877" y="-276"/>
                              <a:pt x="64636" y="14013"/>
                              <a:pt x="64916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51" name="Google Shape;2551;p46"/>
                      <p:cNvSpPr/>
                      <p:nvPr/>
                    </p:nvSpPr>
                    <p:spPr>
                      <a:xfrm>
                        <a:off x="5370916" y="1782031"/>
                        <a:ext cx="55470" cy="623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4" extrusionOk="0">
                            <a:moveTo>
                              <a:pt x="35320" y="0"/>
                            </a:moveTo>
                            <a:cubicBezTo>
                              <a:pt x="47943" y="12688"/>
                              <a:pt x="47880" y="33196"/>
                              <a:pt x="35178" y="45805"/>
                            </a:cubicBezTo>
                            <a:cubicBezTo>
                              <a:pt x="25926" y="54991"/>
                              <a:pt x="12065" y="57743"/>
                              <a:pt x="0" y="52791"/>
                            </a:cubicBezTo>
                            <a:cubicBezTo>
                              <a:pt x="12608" y="65501"/>
                              <a:pt x="33144" y="65593"/>
                              <a:pt x="45867" y="52998"/>
                            </a:cubicBezTo>
                            <a:cubicBezTo>
                              <a:pt x="58590" y="40403"/>
                              <a:pt x="58683" y="19889"/>
                              <a:pt x="46074" y="7180"/>
                            </a:cubicBezTo>
                            <a:cubicBezTo>
                              <a:pt x="43009" y="4089"/>
                              <a:pt x="39351" y="1648"/>
                              <a:pt x="35321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52" name="Google Shape;2552;p46"/>
                    <p:cNvSpPr/>
                    <p:nvPr/>
                  </p:nvSpPr>
                  <p:spPr>
                    <a:xfrm>
                      <a:off x="5367365" y="1787189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8" y="23794"/>
                          </a:moveTo>
                          <a:cubicBezTo>
                            <a:pt x="20346" y="32930"/>
                            <a:pt x="11272" y="37586"/>
                            <a:pt x="5171" y="34192"/>
                          </a:cubicBezTo>
                          <a:cubicBezTo>
                            <a:pt x="-931" y="30798"/>
                            <a:pt x="-1751" y="20642"/>
                            <a:pt x="3342" y="11507"/>
                          </a:cubicBezTo>
                          <a:cubicBezTo>
                            <a:pt x="8434" y="2372"/>
                            <a:pt x="17507" y="-2285"/>
                            <a:pt x="23607" y="1109"/>
                          </a:cubicBezTo>
                          <a:cubicBezTo>
                            <a:pt x="29709" y="4501"/>
                            <a:pt x="30528" y="14657"/>
                            <a:pt x="25438" y="2379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53" name="Google Shape;2553;p46"/>
                  <p:cNvSpPr/>
                  <p:nvPr/>
                </p:nvSpPr>
                <p:spPr>
                  <a:xfrm>
                    <a:off x="5369690" y="1786510"/>
                    <a:ext cx="16877" cy="18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7" h="18461" extrusionOk="0">
                        <a:moveTo>
                          <a:pt x="12792" y="12946"/>
                        </a:moveTo>
                        <a:cubicBezTo>
                          <a:pt x="8800" y="17612"/>
                          <a:pt x="3614" y="19731"/>
                          <a:pt x="1211" y="17677"/>
                        </a:cubicBezTo>
                        <a:cubicBezTo>
                          <a:pt x="-1194" y="15625"/>
                          <a:pt x="94" y="10180"/>
                          <a:pt x="4086" y="5514"/>
                        </a:cubicBezTo>
                        <a:cubicBezTo>
                          <a:pt x="8077" y="849"/>
                          <a:pt x="13263" y="-1269"/>
                          <a:pt x="15666" y="784"/>
                        </a:cubicBezTo>
                        <a:cubicBezTo>
                          <a:pt x="18070" y="2836"/>
                          <a:pt x="16783" y="8282"/>
                          <a:pt x="12792" y="1294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4" name="Google Shape;2554;p46"/>
                <p:cNvGrpSpPr/>
                <p:nvPr/>
              </p:nvGrpSpPr>
              <p:grpSpPr>
                <a:xfrm>
                  <a:off x="6133800" y="1268692"/>
                  <a:ext cx="71474" cy="71397"/>
                  <a:chOff x="5192205" y="1421144"/>
                  <a:chExt cx="64923" cy="64853"/>
                </a:xfrm>
              </p:grpSpPr>
              <p:grpSp>
                <p:nvGrpSpPr>
                  <p:cNvPr id="2555" name="Google Shape;2555;p46"/>
                  <p:cNvGrpSpPr/>
                  <p:nvPr/>
                </p:nvGrpSpPr>
                <p:grpSpPr>
                  <a:xfrm>
                    <a:off x="5192205" y="1421144"/>
                    <a:ext cx="64923" cy="64853"/>
                    <a:chOff x="5192205" y="1421144"/>
                    <a:chExt cx="64923" cy="64853"/>
                  </a:xfrm>
                </p:grpSpPr>
                <p:grpSp>
                  <p:nvGrpSpPr>
                    <p:cNvPr id="2556" name="Google Shape;2556;p46"/>
                    <p:cNvGrpSpPr/>
                    <p:nvPr/>
                  </p:nvGrpSpPr>
                  <p:grpSpPr>
                    <a:xfrm>
                      <a:off x="5192205" y="1421144"/>
                      <a:ext cx="64923" cy="64853"/>
                      <a:chOff x="5192205" y="1421144"/>
                      <a:chExt cx="64923" cy="64853"/>
                    </a:xfrm>
                  </p:grpSpPr>
                  <p:sp>
                    <p:nvSpPr>
                      <p:cNvPr id="2557" name="Google Shape;2557;p46"/>
                      <p:cNvSpPr/>
                      <p:nvPr/>
                    </p:nvSpPr>
                    <p:spPr>
                      <a:xfrm>
                        <a:off x="5192205" y="1421144"/>
                        <a:ext cx="64922" cy="648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2" h="64853" extrusionOk="0">
                            <a:moveTo>
                              <a:pt x="64918" y="31920"/>
                            </a:moveTo>
                            <a:cubicBezTo>
                              <a:pt x="65199" y="49827"/>
                              <a:pt x="50894" y="64570"/>
                              <a:pt x="32969" y="64850"/>
                            </a:cubicBezTo>
                            <a:cubicBezTo>
                              <a:pt x="15043" y="65130"/>
                              <a:pt x="284" y="50840"/>
                              <a:pt x="4" y="32934"/>
                            </a:cubicBezTo>
                            <a:cubicBezTo>
                              <a:pt x="-276" y="15027"/>
                              <a:pt x="14028" y="284"/>
                              <a:pt x="31954" y="4"/>
                            </a:cubicBezTo>
                            <a:cubicBezTo>
                              <a:pt x="49879" y="-276"/>
                              <a:pt x="64638" y="14013"/>
                              <a:pt x="64918" y="31920"/>
                            </a:cubicBezTo>
                            <a:cubicBezTo>
                              <a:pt x="64918" y="31920"/>
                              <a:pt x="64918" y="31920"/>
                              <a:pt x="64918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58" name="Google Shape;2558;p46"/>
                      <p:cNvSpPr/>
                      <p:nvPr/>
                    </p:nvSpPr>
                    <p:spPr>
                      <a:xfrm>
                        <a:off x="5201658" y="1423574"/>
                        <a:ext cx="55470" cy="623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5" extrusionOk="0">
                            <a:moveTo>
                              <a:pt x="35318" y="0"/>
                            </a:moveTo>
                            <a:cubicBezTo>
                              <a:pt x="47942" y="12688"/>
                              <a:pt x="47879" y="33196"/>
                              <a:pt x="35178" y="45806"/>
                            </a:cubicBezTo>
                            <a:cubicBezTo>
                              <a:pt x="25926" y="54991"/>
                              <a:pt x="12065" y="57744"/>
                              <a:pt x="0" y="52793"/>
                            </a:cubicBezTo>
                            <a:cubicBezTo>
                              <a:pt x="12609" y="65503"/>
                              <a:pt x="33145" y="65595"/>
                              <a:pt x="45868" y="52999"/>
                            </a:cubicBezTo>
                            <a:cubicBezTo>
                              <a:pt x="58590" y="40403"/>
                              <a:pt x="58682" y="19889"/>
                              <a:pt x="46074" y="7180"/>
                            </a:cubicBezTo>
                            <a:cubicBezTo>
                              <a:pt x="43007" y="4089"/>
                              <a:pt x="39350" y="1648"/>
                              <a:pt x="35318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59" name="Google Shape;2559;p46"/>
                    <p:cNvSpPr/>
                    <p:nvPr/>
                  </p:nvSpPr>
                  <p:spPr>
                    <a:xfrm>
                      <a:off x="5198106" y="1428732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7" y="23795"/>
                          </a:moveTo>
                          <a:cubicBezTo>
                            <a:pt x="20345" y="32930"/>
                            <a:pt x="11272" y="37586"/>
                            <a:pt x="5171" y="34192"/>
                          </a:cubicBezTo>
                          <a:cubicBezTo>
                            <a:pt x="-930" y="30800"/>
                            <a:pt x="-1750" y="20644"/>
                            <a:pt x="3340" y="11507"/>
                          </a:cubicBezTo>
                          <a:cubicBezTo>
                            <a:pt x="8432" y="2371"/>
                            <a:pt x="17506" y="-2285"/>
                            <a:pt x="23607" y="1109"/>
                          </a:cubicBezTo>
                          <a:cubicBezTo>
                            <a:pt x="29710" y="4503"/>
                            <a:pt x="30528" y="14659"/>
                            <a:pt x="25437" y="2379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60" name="Google Shape;2560;p46"/>
                  <p:cNvSpPr/>
                  <p:nvPr/>
                </p:nvSpPr>
                <p:spPr>
                  <a:xfrm>
                    <a:off x="5200431" y="1428054"/>
                    <a:ext cx="16876" cy="18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8461" extrusionOk="0">
                        <a:moveTo>
                          <a:pt x="12790" y="12947"/>
                        </a:moveTo>
                        <a:cubicBezTo>
                          <a:pt x="8798" y="17611"/>
                          <a:pt x="3613" y="19730"/>
                          <a:pt x="1210" y="17678"/>
                        </a:cubicBezTo>
                        <a:cubicBezTo>
                          <a:pt x="-1193" y="15624"/>
                          <a:pt x="94" y="10179"/>
                          <a:pt x="4087" y="5514"/>
                        </a:cubicBezTo>
                        <a:cubicBezTo>
                          <a:pt x="8079" y="849"/>
                          <a:pt x="13262" y="-1268"/>
                          <a:pt x="15667" y="783"/>
                        </a:cubicBezTo>
                        <a:cubicBezTo>
                          <a:pt x="18070" y="2837"/>
                          <a:pt x="16782" y="8282"/>
                          <a:pt x="12790" y="129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1" name="Google Shape;2561;p46"/>
                <p:cNvGrpSpPr/>
                <p:nvPr/>
              </p:nvGrpSpPr>
              <p:grpSpPr>
                <a:xfrm>
                  <a:off x="6259028" y="1208444"/>
                  <a:ext cx="143104" cy="142953"/>
                  <a:chOff x="5305956" y="1366418"/>
                  <a:chExt cx="129988" cy="129851"/>
                </a:xfrm>
              </p:grpSpPr>
              <p:grpSp>
                <p:nvGrpSpPr>
                  <p:cNvPr id="2562" name="Google Shape;2562;p46"/>
                  <p:cNvGrpSpPr/>
                  <p:nvPr/>
                </p:nvGrpSpPr>
                <p:grpSpPr>
                  <a:xfrm>
                    <a:off x="5305956" y="1366418"/>
                    <a:ext cx="129988" cy="129851"/>
                    <a:chOff x="5305956" y="1366418"/>
                    <a:chExt cx="129988" cy="129851"/>
                  </a:xfrm>
                </p:grpSpPr>
                <p:grpSp>
                  <p:nvGrpSpPr>
                    <p:cNvPr id="2563" name="Google Shape;2563;p46"/>
                    <p:cNvGrpSpPr/>
                    <p:nvPr/>
                  </p:nvGrpSpPr>
                  <p:grpSpPr>
                    <a:xfrm>
                      <a:off x="5305956" y="1366418"/>
                      <a:ext cx="129988" cy="129851"/>
                      <a:chOff x="5305956" y="1366418"/>
                      <a:chExt cx="129988" cy="129851"/>
                    </a:xfrm>
                  </p:grpSpPr>
                  <p:sp>
                    <p:nvSpPr>
                      <p:cNvPr id="2564" name="Google Shape;2564;p46"/>
                      <p:cNvSpPr/>
                      <p:nvPr/>
                    </p:nvSpPr>
                    <p:spPr>
                      <a:xfrm>
                        <a:off x="5305956" y="1366418"/>
                        <a:ext cx="129988" cy="1298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9988" h="129851" extrusionOk="0">
                            <a:moveTo>
                              <a:pt x="129981" y="63911"/>
                            </a:moveTo>
                            <a:cubicBezTo>
                              <a:pt x="130542" y="99764"/>
                              <a:pt x="101901" y="129283"/>
                              <a:pt x="66010" y="129843"/>
                            </a:cubicBezTo>
                            <a:cubicBezTo>
                              <a:pt x="30119" y="130404"/>
                              <a:pt x="569" y="101793"/>
                              <a:pt x="8" y="65940"/>
                            </a:cubicBezTo>
                            <a:cubicBezTo>
                              <a:pt x="-553" y="30087"/>
                              <a:pt x="28088" y="568"/>
                              <a:pt x="63979" y="8"/>
                            </a:cubicBezTo>
                            <a:cubicBezTo>
                              <a:pt x="63979" y="8"/>
                              <a:pt x="63979" y="8"/>
                              <a:pt x="63980" y="8"/>
                            </a:cubicBezTo>
                            <a:cubicBezTo>
                              <a:pt x="99870" y="-552"/>
                              <a:pt x="129420" y="28058"/>
                              <a:pt x="129981" y="6391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65" name="Google Shape;2565;p46"/>
                      <p:cNvSpPr/>
                      <p:nvPr/>
                    </p:nvSpPr>
                    <p:spPr>
                      <a:xfrm>
                        <a:off x="5324880" y="1371285"/>
                        <a:ext cx="111063" cy="1249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1063" h="124907" extrusionOk="0">
                            <a:moveTo>
                              <a:pt x="70716" y="0"/>
                            </a:moveTo>
                            <a:cubicBezTo>
                              <a:pt x="95992" y="25402"/>
                              <a:pt x="95868" y="66462"/>
                              <a:pt x="70439" y="91711"/>
                            </a:cubicBezTo>
                            <a:cubicBezTo>
                              <a:pt x="51914" y="110104"/>
                              <a:pt x="24159" y="115616"/>
                              <a:pt x="0" y="105700"/>
                            </a:cubicBezTo>
                            <a:cubicBezTo>
                              <a:pt x="25245" y="131147"/>
                              <a:pt x="66361" y="131333"/>
                              <a:pt x="91835" y="106115"/>
                            </a:cubicBezTo>
                            <a:cubicBezTo>
                              <a:pt x="117309" y="80897"/>
                              <a:pt x="117496" y="39824"/>
                              <a:pt x="92251" y="14377"/>
                            </a:cubicBezTo>
                            <a:cubicBezTo>
                              <a:pt x="86112" y="8189"/>
                              <a:pt x="78788" y="3299"/>
                              <a:pt x="70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66" name="Google Shape;2566;p46"/>
                    <p:cNvSpPr/>
                    <p:nvPr/>
                  </p:nvSpPr>
                  <p:spPr>
                    <a:xfrm>
                      <a:off x="5317770" y="1381611"/>
                      <a:ext cx="57620" cy="70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620" h="70680" extrusionOk="0">
                          <a:moveTo>
                            <a:pt x="50931" y="47642"/>
                          </a:moveTo>
                          <a:cubicBezTo>
                            <a:pt x="40737" y="65933"/>
                            <a:pt x="22571" y="75254"/>
                            <a:pt x="10353" y="68461"/>
                          </a:cubicBezTo>
                          <a:cubicBezTo>
                            <a:pt x="-1864" y="61668"/>
                            <a:pt x="-3504" y="41332"/>
                            <a:pt x="6690" y="23039"/>
                          </a:cubicBezTo>
                          <a:cubicBezTo>
                            <a:pt x="16885" y="4748"/>
                            <a:pt x="35052" y="-4573"/>
                            <a:pt x="47267" y="2220"/>
                          </a:cubicBezTo>
                          <a:cubicBezTo>
                            <a:pt x="59484" y="9014"/>
                            <a:pt x="61124" y="29350"/>
                            <a:pt x="50931" y="4764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67" name="Google Shape;2567;p46"/>
                  <p:cNvSpPr/>
                  <p:nvPr/>
                </p:nvSpPr>
                <p:spPr>
                  <a:xfrm>
                    <a:off x="5322425" y="1380252"/>
                    <a:ext cx="33791" cy="3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91" h="36963" extrusionOk="0">
                        <a:moveTo>
                          <a:pt x="25610" y="25923"/>
                        </a:moveTo>
                        <a:cubicBezTo>
                          <a:pt x="17616" y="35263"/>
                          <a:pt x="7236" y="39504"/>
                          <a:pt x="2424" y="35394"/>
                        </a:cubicBezTo>
                        <a:cubicBezTo>
                          <a:pt x="-2389" y="31284"/>
                          <a:pt x="189" y="20381"/>
                          <a:pt x="8182" y="11041"/>
                        </a:cubicBezTo>
                        <a:cubicBezTo>
                          <a:pt x="16173" y="1700"/>
                          <a:pt x="26555" y="-2541"/>
                          <a:pt x="31368" y="1570"/>
                        </a:cubicBezTo>
                        <a:cubicBezTo>
                          <a:pt x="36181" y="5680"/>
                          <a:pt x="33602" y="16582"/>
                          <a:pt x="25610" y="2592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8" name="Google Shape;2568;p46"/>
                <p:cNvGrpSpPr/>
                <p:nvPr/>
              </p:nvGrpSpPr>
              <p:grpSpPr>
                <a:xfrm>
                  <a:off x="6166336" y="1161133"/>
                  <a:ext cx="48475" cy="48424"/>
                  <a:chOff x="5221759" y="1323443"/>
                  <a:chExt cx="44032" cy="43986"/>
                </a:xfrm>
              </p:grpSpPr>
              <p:grpSp>
                <p:nvGrpSpPr>
                  <p:cNvPr id="2569" name="Google Shape;2569;p46"/>
                  <p:cNvGrpSpPr/>
                  <p:nvPr/>
                </p:nvGrpSpPr>
                <p:grpSpPr>
                  <a:xfrm>
                    <a:off x="5221759" y="1323443"/>
                    <a:ext cx="44032" cy="43986"/>
                    <a:chOff x="5221759" y="1323443"/>
                    <a:chExt cx="44032" cy="43986"/>
                  </a:xfrm>
                </p:grpSpPr>
                <p:grpSp>
                  <p:nvGrpSpPr>
                    <p:cNvPr id="2570" name="Google Shape;2570;p46"/>
                    <p:cNvGrpSpPr/>
                    <p:nvPr/>
                  </p:nvGrpSpPr>
                  <p:grpSpPr>
                    <a:xfrm>
                      <a:off x="5221759" y="1323443"/>
                      <a:ext cx="44032" cy="43986"/>
                      <a:chOff x="5221759" y="1323443"/>
                      <a:chExt cx="44032" cy="43986"/>
                    </a:xfrm>
                  </p:grpSpPr>
                  <p:sp>
                    <p:nvSpPr>
                      <p:cNvPr id="2571" name="Google Shape;2571;p46"/>
                      <p:cNvSpPr/>
                      <p:nvPr/>
                    </p:nvSpPr>
                    <p:spPr>
                      <a:xfrm>
                        <a:off x="5221759" y="1323443"/>
                        <a:ext cx="44032" cy="439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4032" h="43986" extrusionOk="0">
                            <a:moveTo>
                              <a:pt x="44030" y="21649"/>
                            </a:moveTo>
                            <a:cubicBezTo>
                              <a:pt x="44221" y="33794"/>
                              <a:pt x="34519" y="43793"/>
                              <a:pt x="22361" y="43983"/>
                            </a:cubicBezTo>
                            <a:cubicBezTo>
                              <a:pt x="10203" y="44174"/>
                              <a:pt x="193" y="34483"/>
                              <a:pt x="3" y="22338"/>
                            </a:cubicBezTo>
                            <a:cubicBezTo>
                              <a:pt x="-188" y="10193"/>
                              <a:pt x="9514" y="193"/>
                              <a:pt x="21671" y="3"/>
                            </a:cubicBezTo>
                            <a:cubicBezTo>
                              <a:pt x="33829" y="-187"/>
                              <a:pt x="43839" y="9504"/>
                              <a:pt x="44030" y="21649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72" name="Google Shape;2572;p46"/>
                      <p:cNvSpPr/>
                      <p:nvPr/>
                    </p:nvSpPr>
                    <p:spPr>
                      <a:xfrm>
                        <a:off x="5228170" y="1325091"/>
                        <a:ext cx="37621" cy="423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621" h="42311" extrusionOk="0">
                            <a:moveTo>
                              <a:pt x="23954" y="0"/>
                            </a:moveTo>
                            <a:cubicBezTo>
                              <a:pt x="32515" y="8606"/>
                              <a:pt x="32472" y="22515"/>
                              <a:pt x="23857" y="31067"/>
                            </a:cubicBezTo>
                            <a:cubicBezTo>
                              <a:pt x="17582" y="37296"/>
                              <a:pt x="8182" y="39162"/>
                              <a:pt x="0" y="35805"/>
                            </a:cubicBezTo>
                            <a:cubicBezTo>
                              <a:pt x="8552" y="44425"/>
                              <a:pt x="22479" y="44488"/>
                              <a:pt x="31108" y="35946"/>
                            </a:cubicBezTo>
                            <a:cubicBezTo>
                              <a:pt x="39738" y="27403"/>
                              <a:pt x="39801" y="13490"/>
                              <a:pt x="31249" y="4870"/>
                            </a:cubicBezTo>
                            <a:cubicBezTo>
                              <a:pt x="29169" y="2774"/>
                              <a:pt x="26688" y="1118"/>
                              <a:pt x="23954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73" name="Google Shape;2573;p46"/>
                    <p:cNvSpPr/>
                    <p:nvPr/>
                  </p:nvSpPr>
                  <p:spPr>
                    <a:xfrm>
                      <a:off x="5225761" y="1328588"/>
                      <a:ext cx="19517" cy="239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17" h="23943" extrusionOk="0">
                          <a:moveTo>
                            <a:pt x="17252" y="16139"/>
                          </a:moveTo>
                          <a:cubicBezTo>
                            <a:pt x="13798" y="22335"/>
                            <a:pt x="7645" y="25493"/>
                            <a:pt x="3507" y="23191"/>
                          </a:cubicBezTo>
                          <a:cubicBezTo>
                            <a:pt x="-631" y="20889"/>
                            <a:pt x="-1187" y="14001"/>
                            <a:pt x="2265" y="7805"/>
                          </a:cubicBezTo>
                          <a:cubicBezTo>
                            <a:pt x="5719" y="1608"/>
                            <a:pt x="11872" y="-1549"/>
                            <a:pt x="16010" y="752"/>
                          </a:cubicBezTo>
                          <a:cubicBezTo>
                            <a:pt x="20148" y="3054"/>
                            <a:pt x="20705" y="9942"/>
                            <a:pt x="17252" y="1613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74" name="Google Shape;2574;p46"/>
                  <p:cNvSpPr/>
                  <p:nvPr/>
                </p:nvSpPr>
                <p:spPr>
                  <a:xfrm>
                    <a:off x="5227337" y="1328128"/>
                    <a:ext cx="11446" cy="125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6" h="12521" extrusionOk="0">
                        <a:moveTo>
                          <a:pt x="8675" y="8781"/>
                        </a:moveTo>
                        <a:cubicBezTo>
                          <a:pt x="5967" y="11944"/>
                          <a:pt x="2452" y="13382"/>
                          <a:pt x="820" y="11989"/>
                        </a:cubicBezTo>
                        <a:cubicBezTo>
                          <a:pt x="-809" y="10597"/>
                          <a:pt x="64" y="6904"/>
                          <a:pt x="2772" y="3740"/>
                        </a:cubicBezTo>
                        <a:cubicBezTo>
                          <a:pt x="5478" y="576"/>
                          <a:pt x="8995" y="-860"/>
                          <a:pt x="10624" y="531"/>
                        </a:cubicBezTo>
                        <a:cubicBezTo>
                          <a:pt x="12256" y="1923"/>
                          <a:pt x="11382" y="5616"/>
                          <a:pt x="8675" y="878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5" name="Google Shape;2575;p46"/>
                <p:cNvGrpSpPr/>
                <p:nvPr/>
              </p:nvGrpSpPr>
              <p:grpSpPr>
                <a:xfrm>
                  <a:off x="6256563" y="1915845"/>
                  <a:ext cx="71474" cy="71398"/>
                  <a:chOff x="5303717" y="2008984"/>
                  <a:chExt cx="64923" cy="64854"/>
                </a:xfrm>
              </p:grpSpPr>
              <p:grpSp>
                <p:nvGrpSpPr>
                  <p:cNvPr id="2576" name="Google Shape;2576;p46"/>
                  <p:cNvGrpSpPr/>
                  <p:nvPr/>
                </p:nvGrpSpPr>
                <p:grpSpPr>
                  <a:xfrm>
                    <a:off x="5303717" y="2008984"/>
                    <a:ext cx="64923" cy="64854"/>
                    <a:chOff x="5303717" y="2008984"/>
                    <a:chExt cx="64923" cy="64854"/>
                  </a:xfrm>
                </p:grpSpPr>
                <p:grpSp>
                  <p:nvGrpSpPr>
                    <p:cNvPr id="2577" name="Google Shape;2577;p46"/>
                    <p:cNvGrpSpPr/>
                    <p:nvPr/>
                  </p:nvGrpSpPr>
                  <p:grpSpPr>
                    <a:xfrm>
                      <a:off x="5303717" y="2008984"/>
                      <a:ext cx="64923" cy="64854"/>
                      <a:chOff x="5303717" y="2008984"/>
                      <a:chExt cx="64923" cy="64854"/>
                    </a:xfrm>
                  </p:grpSpPr>
                  <p:sp>
                    <p:nvSpPr>
                      <p:cNvPr id="2578" name="Google Shape;2578;p46"/>
                      <p:cNvSpPr/>
                      <p:nvPr/>
                    </p:nvSpPr>
                    <p:spPr>
                      <a:xfrm>
                        <a:off x="5303717" y="2008984"/>
                        <a:ext cx="64923" cy="6485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923" h="64854" extrusionOk="0">
                            <a:moveTo>
                              <a:pt x="64919" y="31920"/>
                            </a:moveTo>
                            <a:cubicBezTo>
                              <a:pt x="65199" y="49827"/>
                              <a:pt x="50895" y="64570"/>
                              <a:pt x="32969" y="64850"/>
                            </a:cubicBezTo>
                            <a:cubicBezTo>
                              <a:pt x="15044" y="65131"/>
                              <a:pt x="284" y="50841"/>
                              <a:pt x="4" y="32935"/>
                            </a:cubicBezTo>
                            <a:cubicBezTo>
                              <a:pt x="-276" y="15028"/>
                              <a:pt x="14028" y="284"/>
                              <a:pt x="31954" y="4"/>
                            </a:cubicBezTo>
                            <a:cubicBezTo>
                              <a:pt x="49879" y="-277"/>
                              <a:pt x="64638" y="14011"/>
                              <a:pt x="64919" y="31918"/>
                            </a:cubicBezTo>
                            <a:cubicBezTo>
                              <a:pt x="64919" y="31918"/>
                              <a:pt x="64919" y="31919"/>
                              <a:pt x="64919" y="3192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79" name="Google Shape;2579;p46"/>
                      <p:cNvSpPr/>
                      <p:nvPr/>
                    </p:nvSpPr>
                    <p:spPr>
                      <a:xfrm>
                        <a:off x="5313169" y="2011415"/>
                        <a:ext cx="55470" cy="623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470" h="62384" extrusionOk="0">
                            <a:moveTo>
                              <a:pt x="35320" y="0"/>
                            </a:moveTo>
                            <a:cubicBezTo>
                              <a:pt x="47943" y="12688"/>
                              <a:pt x="47879" y="33196"/>
                              <a:pt x="35177" y="45805"/>
                            </a:cubicBezTo>
                            <a:cubicBezTo>
                              <a:pt x="25925" y="54990"/>
                              <a:pt x="12065" y="57743"/>
                              <a:pt x="0" y="52791"/>
                            </a:cubicBezTo>
                            <a:cubicBezTo>
                              <a:pt x="12608" y="65501"/>
                              <a:pt x="33144" y="65593"/>
                              <a:pt x="45867" y="52998"/>
                            </a:cubicBezTo>
                            <a:cubicBezTo>
                              <a:pt x="58590" y="40403"/>
                              <a:pt x="58683" y="19890"/>
                              <a:pt x="46074" y="7180"/>
                            </a:cubicBezTo>
                            <a:cubicBezTo>
                              <a:pt x="43008" y="4090"/>
                              <a:pt x="39351" y="1648"/>
                              <a:pt x="353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80" name="Google Shape;2580;p46"/>
                    <p:cNvSpPr/>
                    <p:nvPr/>
                  </p:nvSpPr>
                  <p:spPr>
                    <a:xfrm>
                      <a:off x="5309618" y="2016571"/>
                      <a:ext cx="28778" cy="35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78" h="35301" extrusionOk="0">
                          <a:moveTo>
                            <a:pt x="25437" y="23794"/>
                          </a:moveTo>
                          <a:cubicBezTo>
                            <a:pt x="20346" y="32931"/>
                            <a:pt x="11273" y="37585"/>
                            <a:pt x="5171" y="34194"/>
                          </a:cubicBezTo>
                          <a:cubicBezTo>
                            <a:pt x="-931" y="30799"/>
                            <a:pt x="-1750" y="20643"/>
                            <a:pt x="3341" y="11508"/>
                          </a:cubicBezTo>
                          <a:cubicBezTo>
                            <a:pt x="8432" y="2371"/>
                            <a:pt x="17506" y="-2284"/>
                            <a:pt x="23607" y="1109"/>
                          </a:cubicBezTo>
                          <a:cubicBezTo>
                            <a:pt x="29710" y="4503"/>
                            <a:pt x="30528" y="14659"/>
                            <a:pt x="25437" y="2379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581" name="Google Shape;2581;p46"/>
                  <p:cNvSpPr/>
                  <p:nvPr/>
                </p:nvSpPr>
                <p:spPr>
                  <a:xfrm>
                    <a:off x="5311942" y="2015893"/>
                    <a:ext cx="16876" cy="18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8460" extrusionOk="0">
                        <a:moveTo>
                          <a:pt x="12791" y="12947"/>
                        </a:moveTo>
                        <a:cubicBezTo>
                          <a:pt x="8799" y="17612"/>
                          <a:pt x="3614" y="19729"/>
                          <a:pt x="1210" y="17677"/>
                        </a:cubicBezTo>
                        <a:cubicBezTo>
                          <a:pt x="-1193" y="15627"/>
                          <a:pt x="94" y="10179"/>
                          <a:pt x="4086" y="5514"/>
                        </a:cubicBezTo>
                        <a:cubicBezTo>
                          <a:pt x="8078" y="849"/>
                          <a:pt x="13262" y="-1268"/>
                          <a:pt x="15667" y="783"/>
                        </a:cubicBezTo>
                        <a:cubicBezTo>
                          <a:pt x="18069" y="2837"/>
                          <a:pt x="16782" y="8282"/>
                          <a:pt x="12791" y="129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2" name="Google Shape;2582;p46"/>
                <p:cNvGrpSpPr/>
                <p:nvPr/>
              </p:nvGrpSpPr>
              <p:grpSpPr>
                <a:xfrm>
                  <a:off x="6649462" y="1165741"/>
                  <a:ext cx="475470" cy="2419046"/>
                  <a:chOff x="5660606" y="1327629"/>
                  <a:chExt cx="431892" cy="2197335"/>
                </a:xfrm>
              </p:grpSpPr>
              <p:grpSp>
                <p:nvGrpSpPr>
                  <p:cNvPr id="2583" name="Google Shape;2583;p46"/>
                  <p:cNvGrpSpPr/>
                  <p:nvPr/>
                </p:nvGrpSpPr>
                <p:grpSpPr>
                  <a:xfrm>
                    <a:off x="5660606" y="1550280"/>
                    <a:ext cx="431892" cy="1974684"/>
                    <a:chOff x="5660606" y="1550280"/>
                    <a:chExt cx="431892" cy="1974684"/>
                  </a:xfrm>
                </p:grpSpPr>
                <p:sp>
                  <p:nvSpPr>
                    <p:cNvPr id="2584" name="Google Shape;2584;p46"/>
                    <p:cNvSpPr/>
                    <p:nvPr/>
                  </p:nvSpPr>
                  <p:spPr>
                    <a:xfrm>
                      <a:off x="5660606" y="1550280"/>
                      <a:ext cx="431892" cy="1068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892" h="106809" extrusionOk="0">
                          <a:moveTo>
                            <a:pt x="378539" y="106809"/>
                          </a:moveTo>
                          <a:lnTo>
                            <a:pt x="53244" y="106484"/>
                          </a:lnTo>
                          <a:cubicBezTo>
                            <a:pt x="23809" y="106454"/>
                            <a:pt x="-29" y="82594"/>
                            <a:pt x="0" y="53189"/>
                          </a:cubicBezTo>
                          <a:lnTo>
                            <a:pt x="0" y="53189"/>
                          </a:lnTo>
                          <a:cubicBezTo>
                            <a:pt x="29" y="23784"/>
                            <a:pt x="23916" y="-29"/>
                            <a:pt x="53352" y="0"/>
                          </a:cubicBezTo>
                          <a:lnTo>
                            <a:pt x="378646" y="325"/>
                          </a:lnTo>
                          <a:cubicBezTo>
                            <a:pt x="408082" y="354"/>
                            <a:pt x="431921" y="24215"/>
                            <a:pt x="431892" y="53620"/>
                          </a:cubicBezTo>
                          <a:lnTo>
                            <a:pt x="431892" y="53620"/>
                          </a:lnTo>
                          <a:cubicBezTo>
                            <a:pt x="431862" y="83025"/>
                            <a:pt x="407975" y="106838"/>
                            <a:pt x="378539" y="10680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585" name="Google Shape;2585;p46"/>
                    <p:cNvGrpSpPr/>
                    <p:nvPr/>
                  </p:nvGrpSpPr>
                  <p:grpSpPr>
                    <a:xfrm>
                      <a:off x="5715795" y="1656761"/>
                      <a:ext cx="319695" cy="1868203"/>
                      <a:chOff x="5715795" y="1656761"/>
                      <a:chExt cx="319695" cy="1868203"/>
                    </a:xfrm>
                  </p:grpSpPr>
                  <p:sp>
                    <p:nvSpPr>
                      <p:cNvPr id="2586" name="Google Shape;2586;p46"/>
                      <p:cNvSpPr/>
                      <p:nvPr/>
                    </p:nvSpPr>
                    <p:spPr>
                      <a:xfrm>
                        <a:off x="5715795" y="1656768"/>
                        <a:ext cx="319695" cy="1868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9695" h="1868196" extrusionOk="0">
                            <a:moveTo>
                              <a:pt x="158834" y="1868196"/>
                            </a:moveTo>
                            <a:lnTo>
                              <a:pt x="158834" y="1868196"/>
                            </a:lnTo>
                            <a:cubicBezTo>
                              <a:pt x="71026" y="1868108"/>
                              <a:pt x="-86" y="1796930"/>
                              <a:pt x="0" y="1709214"/>
                            </a:cubicBezTo>
                            <a:lnTo>
                              <a:pt x="1710" y="0"/>
                            </a:lnTo>
                            <a:lnTo>
                              <a:pt x="319696" y="318"/>
                            </a:lnTo>
                            <a:lnTo>
                              <a:pt x="317986" y="1709530"/>
                            </a:lnTo>
                            <a:cubicBezTo>
                              <a:pt x="317899" y="1797246"/>
                              <a:pt x="246645" y="1868284"/>
                              <a:pt x="158836" y="1868196"/>
                            </a:cubicBezTo>
                            <a:cubicBezTo>
                              <a:pt x="158836" y="1868196"/>
                              <a:pt x="158835" y="1868196"/>
                              <a:pt x="158834" y="18681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87" name="Google Shape;2587;p46"/>
                      <p:cNvSpPr/>
                      <p:nvPr/>
                    </p:nvSpPr>
                    <p:spPr>
                      <a:xfrm>
                        <a:off x="5763252" y="1656816"/>
                        <a:ext cx="224777" cy="1820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777" h="1820901" extrusionOk="0">
                            <a:moveTo>
                              <a:pt x="111425" y="1820902"/>
                            </a:moveTo>
                            <a:cubicBezTo>
                              <a:pt x="49150" y="1820049"/>
                              <a:pt x="-688" y="1769011"/>
                              <a:pt x="7" y="1706799"/>
                            </a:cubicBezTo>
                            <a:lnTo>
                              <a:pt x="1713" y="0"/>
                            </a:lnTo>
                            <a:lnTo>
                              <a:pt x="224778" y="223"/>
                            </a:lnTo>
                            <a:lnTo>
                              <a:pt x="223071" y="1707023"/>
                            </a:lnTo>
                            <a:cubicBezTo>
                              <a:pt x="223641" y="1769235"/>
                              <a:pt x="173701" y="1820173"/>
                              <a:pt x="111425" y="182090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88" name="Google Shape;2588;p46"/>
                      <p:cNvSpPr/>
                      <p:nvPr/>
                    </p:nvSpPr>
                    <p:spPr>
                      <a:xfrm rot="-5400000">
                        <a:off x="5869386" y="1505034"/>
                        <a:ext cx="14195" cy="3176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95" h="317649" extrusionOk="0">
                            <a:moveTo>
                              <a:pt x="0" y="0"/>
                            </a:moveTo>
                            <a:lnTo>
                              <a:pt x="14196" y="0"/>
                            </a:lnTo>
                            <a:lnTo>
                              <a:pt x="14196" y="317649"/>
                            </a:lnTo>
                            <a:lnTo>
                              <a:pt x="0" y="317649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589" name="Google Shape;2589;p46"/>
                  <p:cNvGrpSpPr/>
                  <p:nvPr/>
                </p:nvGrpSpPr>
                <p:grpSpPr>
                  <a:xfrm>
                    <a:off x="5763227" y="2220672"/>
                    <a:ext cx="224208" cy="1257046"/>
                    <a:chOff x="5763227" y="2220672"/>
                    <a:chExt cx="224208" cy="1257046"/>
                  </a:xfrm>
                </p:grpSpPr>
                <p:grpSp>
                  <p:nvGrpSpPr>
                    <p:cNvPr id="2590" name="Google Shape;2590;p46"/>
                    <p:cNvGrpSpPr/>
                    <p:nvPr/>
                  </p:nvGrpSpPr>
                  <p:grpSpPr>
                    <a:xfrm>
                      <a:off x="5763227" y="2251379"/>
                      <a:ext cx="224208" cy="1226339"/>
                      <a:chOff x="5763227" y="2251379"/>
                      <a:chExt cx="224208" cy="1226339"/>
                    </a:xfrm>
                  </p:grpSpPr>
                  <p:grpSp>
                    <p:nvGrpSpPr>
                      <p:cNvPr id="2591" name="Google Shape;2591;p46"/>
                      <p:cNvGrpSpPr/>
                      <p:nvPr/>
                    </p:nvGrpSpPr>
                    <p:grpSpPr>
                      <a:xfrm>
                        <a:off x="5763227" y="2251379"/>
                        <a:ext cx="224208" cy="1226339"/>
                        <a:chOff x="5763227" y="2251379"/>
                        <a:chExt cx="224208" cy="1226339"/>
                      </a:xfrm>
                    </p:grpSpPr>
                    <p:sp>
                      <p:nvSpPr>
                        <p:cNvPr id="2592" name="Google Shape;2592;p46"/>
                        <p:cNvSpPr/>
                        <p:nvPr/>
                      </p:nvSpPr>
                      <p:spPr>
                        <a:xfrm>
                          <a:off x="5763227" y="2251379"/>
                          <a:ext cx="224208" cy="12263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24208" h="1226339" extrusionOk="0">
                              <a:moveTo>
                                <a:pt x="1144" y="0"/>
                              </a:moveTo>
                              <a:lnTo>
                                <a:pt x="32" y="1112236"/>
                              </a:lnTo>
                              <a:cubicBezTo>
                                <a:pt x="-1438" y="1173767"/>
                                <a:pt x="47304" y="1224838"/>
                                <a:pt x="108900" y="1226307"/>
                              </a:cubicBezTo>
                              <a:cubicBezTo>
                                <a:pt x="170496" y="1227776"/>
                                <a:pt x="221621" y="1179086"/>
                                <a:pt x="223091" y="1117555"/>
                              </a:cubicBezTo>
                              <a:cubicBezTo>
                                <a:pt x="223132" y="1115857"/>
                                <a:pt x="223134" y="1114158"/>
                                <a:pt x="223096" y="1112460"/>
                              </a:cubicBezTo>
                              <a:lnTo>
                                <a:pt x="224208" y="223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593" name="Google Shape;2593;p46"/>
                        <p:cNvSpPr/>
                        <p:nvPr/>
                      </p:nvSpPr>
                      <p:spPr>
                        <a:xfrm>
                          <a:off x="5839088" y="2251530"/>
                          <a:ext cx="148347" cy="12261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8347" h="1226187" extrusionOk="0">
                              <a:moveTo>
                                <a:pt x="77157" y="0"/>
                              </a:moveTo>
                              <a:lnTo>
                                <a:pt x="76043" y="1112236"/>
                              </a:lnTo>
                              <a:cubicBezTo>
                                <a:pt x="76232" y="1160683"/>
                                <a:pt x="45727" y="1203950"/>
                                <a:pt x="0" y="1220094"/>
                              </a:cubicBezTo>
                              <a:cubicBezTo>
                                <a:pt x="11440" y="1224094"/>
                                <a:pt x="23469" y="1226154"/>
                                <a:pt x="35589" y="1226187"/>
                              </a:cubicBezTo>
                              <a:cubicBezTo>
                                <a:pt x="97865" y="1225458"/>
                                <a:pt x="147804" y="1174520"/>
                                <a:pt x="147235" y="1112308"/>
                              </a:cubicBezTo>
                              <a:lnTo>
                                <a:pt x="148347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594" name="Google Shape;2594;p46"/>
                      <p:cNvSpPr/>
                      <p:nvPr/>
                    </p:nvSpPr>
                    <p:spPr>
                      <a:xfrm>
                        <a:off x="5773555" y="2282206"/>
                        <a:ext cx="126035" cy="106831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6035" h="1068313" extrusionOk="0">
                            <a:moveTo>
                              <a:pt x="126035" y="13557"/>
                            </a:moveTo>
                            <a:cubicBezTo>
                              <a:pt x="126035" y="13557"/>
                              <a:pt x="51672" y="21385"/>
                              <a:pt x="1068" y="0"/>
                            </a:cubicBezTo>
                            <a:lnTo>
                              <a:pt x="0" y="1068314"/>
                            </a:lnTo>
                            <a:cubicBezTo>
                              <a:pt x="0" y="1068314"/>
                              <a:pt x="25651" y="532873"/>
                              <a:pt x="32560" y="113283"/>
                            </a:cubicBezTo>
                            <a:cubicBezTo>
                              <a:pt x="33324" y="79895"/>
                              <a:pt x="55119" y="50633"/>
                              <a:pt x="86912" y="40307"/>
                            </a:cubicBezTo>
                            <a:cubicBezTo>
                              <a:pt x="104143" y="34519"/>
                              <a:pt x="120285" y="25967"/>
                              <a:pt x="126035" y="1355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595" name="Google Shape;2595;p46"/>
                    <p:cNvSpPr/>
                    <p:nvPr/>
                  </p:nvSpPr>
                  <p:spPr>
                    <a:xfrm>
                      <a:off x="5764372" y="2220672"/>
                      <a:ext cx="223063" cy="616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063" h="61635" extrusionOk="0">
                          <a:moveTo>
                            <a:pt x="223064" y="30929"/>
                          </a:moveTo>
                          <a:cubicBezTo>
                            <a:pt x="223047" y="47949"/>
                            <a:pt x="173098" y="61696"/>
                            <a:pt x="111501" y="61635"/>
                          </a:cubicBezTo>
                          <a:cubicBezTo>
                            <a:pt x="49905" y="61574"/>
                            <a:pt x="-18" y="47725"/>
                            <a:pt x="0" y="30707"/>
                          </a:cubicBezTo>
                          <a:cubicBezTo>
                            <a:pt x="17" y="13687"/>
                            <a:pt x="49965" y="-61"/>
                            <a:pt x="111562" y="0"/>
                          </a:cubicBezTo>
                          <a:cubicBezTo>
                            <a:pt x="173160" y="64"/>
                            <a:pt x="223081" y="13909"/>
                            <a:pt x="223064" y="3092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596" name="Google Shape;2596;p46"/>
                    <p:cNvGrpSpPr/>
                    <p:nvPr/>
                  </p:nvGrpSpPr>
                  <p:grpSpPr>
                    <a:xfrm>
                      <a:off x="5796382" y="2385944"/>
                      <a:ext cx="100361" cy="957280"/>
                      <a:chOff x="5796382" y="2385944"/>
                      <a:chExt cx="100361" cy="957280"/>
                    </a:xfrm>
                  </p:grpSpPr>
                  <p:sp>
                    <p:nvSpPr>
                      <p:cNvPr id="2597" name="Google Shape;2597;p46"/>
                      <p:cNvSpPr/>
                      <p:nvPr/>
                    </p:nvSpPr>
                    <p:spPr>
                      <a:xfrm>
                        <a:off x="5833032" y="2385944"/>
                        <a:ext cx="42716" cy="426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6" h="42671" extrusionOk="0">
                            <a:moveTo>
                              <a:pt x="42716" y="21357"/>
                            </a:moveTo>
                            <a:cubicBezTo>
                              <a:pt x="42705" y="33140"/>
                              <a:pt x="33133" y="42683"/>
                              <a:pt x="21337" y="42671"/>
                            </a:cubicBezTo>
                            <a:cubicBezTo>
                              <a:pt x="9542" y="42660"/>
                              <a:pt x="-11" y="33098"/>
                              <a:pt x="0" y="21315"/>
                            </a:cubicBezTo>
                            <a:cubicBezTo>
                              <a:pt x="11" y="9531"/>
                              <a:pt x="9583" y="-11"/>
                              <a:pt x="21379" y="0"/>
                            </a:cubicBezTo>
                            <a:cubicBezTo>
                              <a:pt x="33174" y="11"/>
                              <a:pt x="42727" y="9573"/>
                              <a:pt x="42716" y="21356"/>
                            </a:cubicBezTo>
                            <a:cubicBezTo>
                              <a:pt x="42716" y="21356"/>
                              <a:pt x="42716" y="21356"/>
                              <a:pt x="42716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98" name="Google Shape;2598;p46"/>
                      <p:cNvSpPr/>
                      <p:nvPr/>
                    </p:nvSpPr>
                    <p:spPr>
                      <a:xfrm>
                        <a:off x="5810890" y="3170940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5"/>
                            </a:moveTo>
                            <a:cubicBezTo>
                              <a:pt x="42703" y="33138"/>
                              <a:pt x="33133" y="42681"/>
                              <a:pt x="21337" y="42669"/>
                            </a:cubicBezTo>
                            <a:cubicBezTo>
                              <a:pt x="9542" y="42658"/>
                              <a:pt x="-11" y="33098"/>
                              <a:pt x="0" y="21315"/>
                            </a:cubicBezTo>
                            <a:cubicBezTo>
                              <a:pt x="11" y="9532"/>
                              <a:pt x="9582" y="-11"/>
                              <a:pt x="21377" y="0"/>
                            </a:cubicBezTo>
                            <a:cubicBezTo>
                              <a:pt x="21378" y="0"/>
                              <a:pt x="21378" y="0"/>
                              <a:pt x="21379" y="0"/>
                            </a:cubicBezTo>
                            <a:cubicBezTo>
                              <a:pt x="33174" y="12"/>
                              <a:pt x="42725" y="9573"/>
                              <a:pt x="42714" y="21355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599" name="Google Shape;2599;p46"/>
                      <p:cNvSpPr/>
                      <p:nvPr/>
                    </p:nvSpPr>
                    <p:spPr>
                      <a:xfrm>
                        <a:off x="5860050" y="2987589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2"/>
                            </a:moveTo>
                            <a:cubicBezTo>
                              <a:pt x="30196" y="23434"/>
                              <a:pt x="23427" y="30181"/>
                              <a:pt x="15086" y="30172"/>
                            </a:cubicBezTo>
                            <a:cubicBezTo>
                              <a:pt x="6746" y="30164"/>
                              <a:pt x="-9" y="23402"/>
                              <a:pt x="0" y="15070"/>
                            </a:cubicBezTo>
                            <a:cubicBezTo>
                              <a:pt x="9" y="6739"/>
                              <a:pt x="6777" y="-8"/>
                              <a:pt x="15117" y="0"/>
                            </a:cubicBezTo>
                            <a:cubicBezTo>
                              <a:pt x="23458" y="9"/>
                              <a:pt x="30212" y="6770"/>
                              <a:pt x="30204" y="1510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0" name="Google Shape;2600;p46"/>
                      <p:cNvSpPr/>
                      <p:nvPr/>
                    </p:nvSpPr>
                    <p:spPr>
                      <a:xfrm>
                        <a:off x="5796382" y="2583501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1"/>
                            </a:moveTo>
                            <a:cubicBezTo>
                              <a:pt x="30196" y="23433"/>
                              <a:pt x="23427" y="30181"/>
                              <a:pt x="15087" y="30172"/>
                            </a:cubicBezTo>
                            <a:cubicBezTo>
                              <a:pt x="6746" y="30164"/>
                              <a:pt x="-8" y="23403"/>
                              <a:pt x="0" y="15071"/>
                            </a:cubicBezTo>
                            <a:cubicBezTo>
                              <a:pt x="8" y="6739"/>
                              <a:pt x="6777" y="-8"/>
                              <a:pt x="15117" y="0"/>
                            </a:cubicBezTo>
                            <a:cubicBezTo>
                              <a:pt x="23458" y="8"/>
                              <a:pt x="30212" y="6769"/>
                              <a:pt x="30204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1" name="Google Shape;2601;p46"/>
                      <p:cNvSpPr/>
                      <p:nvPr/>
                    </p:nvSpPr>
                    <p:spPr>
                      <a:xfrm>
                        <a:off x="5853719" y="2515975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2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0" y="3"/>
                              <a:pt x="13627" y="3052"/>
                              <a:pt x="13624" y="6809"/>
                            </a:cubicBezTo>
                            <a:cubicBezTo>
                              <a:pt x="13624" y="6810"/>
                              <a:pt x="13624" y="6811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2" name="Google Shape;2602;p46"/>
                      <p:cNvSpPr/>
                      <p:nvPr/>
                    </p:nvSpPr>
                    <p:spPr>
                      <a:xfrm>
                        <a:off x="5852904" y="3329615"/>
                        <a:ext cx="13624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4" h="13609" extrusionOk="0">
                            <a:moveTo>
                              <a:pt x="13624" y="6812"/>
                            </a:moveTo>
                            <a:cubicBezTo>
                              <a:pt x="13621" y="10570"/>
                              <a:pt x="10568" y="13614"/>
                              <a:pt x="6806" y="13610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8" y="3054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3" name="Google Shape;2603;p46"/>
                      <p:cNvSpPr/>
                      <p:nvPr/>
                    </p:nvSpPr>
                    <p:spPr>
                      <a:xfrm>
                        <a:off x="5819487" y="2878877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3" y="13605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8" y="0"/>
                            </a:cubicBezTo>
                            <a:cubicBezTo>
                              <a:pt x="10580" y="4"/>
                              <a:pt x="13627" y="3053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04" name="Google Shape;2604;p46"/>
                      <p:cNvSpPr/>
                      <p:nvPr/>
                    </p:nvSpPr>
                    <p:spPr>
                      <a:xfrm>
                        <a:off x="5854029" y="2747865"/>
                        <a:ext cx="42714" cy="426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8" extrusionOk="0">
                            <a:moveTo>
                              <a:pt x="42714" y="21357"/>
                            </a:moveTo>
                            <a:cubicBezTo>
                              <a:pt x="42701" y="33139"/>
                              <a:pt x="33129" y="42681"/>
                              <a:pt x="21335" y="42669"/>
                            </a:cubicBezTo>
                            <a:cubicBezTo>
                              <a:pt x="9540" y="42656"/>
                              <a:pt x="-12" y="33095"/>
                              <a:pt x="0" y="21312"/>
                            </a:cubicBezTo>
                            <a:cubicBezTo>
                              <a:pt x="12" y="9530"/>
                              <a:pt x="9583" y="-11"/>
                              <a:pt x="21378" y="0"/>
                            </a:cubicBezTo>
                            <a:cubicBezTo>
                              <a:pt x="33173" y="11"/>
                              <a:pt x="42725" y="9572"/>
                              <a:pt x="42714" y="21354"/>
                            </a:cubicBezTo>
                            <a:cubicBezTo>
                              <a:pt x="42714" y="21355"/>
                              <a:pt x="42714" y="21356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05" name="Google Shape;2605;p46"/>
                  <p:cNvGrpSpPr/>
                  <p:nvPr/>
                </p:nvGrpSpPr>
                <p:grpSpPr>
                  <a:xfrm>
                    <a:off x="5715989" y="1897248"/>
                    <a:ext cx="160263" cy="1280752"/>
                    <a:chOff x="5715989" y="1897248"/>
                    <a:chExt cx="160263" cy="1280752"/>
                  </a:xfrm>
                </p:grpSpPr>
                <p:sp>
                  <p:nvSpPr>
                    <p:cNvPr id="2606" name="Google Shape;2606;p46"/>
                    <p:cNvSpPr/>
                    <p:nvPr/>
                  </p:nvSpPr>
                  <p:spPr>
                    <a:xfrm>
                      <a:off x="5717260" y="1897248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7" name="Google Shape;2607;p46"/>
                    <p:cNvSpPr/>
                    <p:nvPr/>
                  </p:nvSpPr>
                  <p:spPr>
                    <a:xfrm>
                      <a:off x="5717054" y="2108934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8" name="Google Shape;2608;p46"/>
                    <p:cNvSpPr/>
                    <p:nvPr/>
                  </p:nvSpPr>
                  <p:spPr>
                    <a:xfrm>
                      <a:off x="5716835" y="2320780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09" name="Google Shape;2609;p46"/>
                    <p:cNvSpPr/>
                    <p:nvPr/>
                  </p:nvSpPr>
                  <p:spPr>
                    <a:xfrm>
                      <a:off x="5716629" y="2532466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0" name="Google Shape;2610;p46"/>
                    <p:cNvSpPr/>
                    <p:nvPr/>
                  </p:nvSpPr>
                  <p:spPr>
                    <a:xfrm>
                      <a:off x="5716412" y="2744312"/>
                      <a:ext cx="158994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4" h="10156" extrusionOk="0">
                          <a:moveTo>
                            <a:pt x="0" y="0"/>
                          </a:moveTo>
                          <a:lnTo>
                            <a:pt x="158995" y="0"/>
                          </a:lnTo>
                          <a:lnTo>
                            <a:pt x="158995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rgbClr val="FBFF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1" name="Google Shape;2611;p46"/>
                    <p:cNvSpPr/>
                    <p:nvPr/>
                  </p:nvSpPr>
                  <p:spPr>
                    <a:xfrm>
                      <a:off x="5716200" y="2956079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2" name="Google Shape;2612;p46"/>
                    <p:cNvSpPr/>
                    <p:nvPr/>
                  </p:nvSpPr>
                  <p:spPr>
                    <a:xfrm>
                      <a:off x="5715989" y="3167845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3" name="Google Shape;2613;p46"/>
                  <p:cNvGrpSpPr/>
                  <p:nvPr/>
                </p:nvGrpSpPr>
                <p:grpSpPr>
                  <a:xfrm>
                    <a:off x="5722987" y="1670957"/>
                    <a:ext cx="302761" cy="1799726"/>
                    <a:chOff x="5722987" y="1670957"/>
                    <a:chExt cx="302761" cy="1799726"/>
                  </a:xfrm>
                </p:grpSpPr>
                <p:sp>
                  <p:nvSpPr>
                    <p:cNvPr id="2614" name="Google Shape;2614;p46"/>
                    <p:cNvSpPr/>
                    <p:nvPr/>
                  </p:nvSpPr>
                  <p:spPr>
                    <a:xfrm>
                      <a:off x="5722987" y="1670957"/>
                      <a:ext cx="92747" cy="17996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47" h="1799607" extrusionOk="0">
                          <a:moveTo>
                            <a:pt x="90948" y="1799608"/>
                          </a:moveTo>
                          <a:lnTo>
                            <a:pt x="90948" y="1799608"/>
                          </a:lnTo>
                          <a:cubicBezTo>
                            <a:pt x="40669" y="1799556"/>
                            <a:pt x="-49" y="1758800"/>
                            <a:pt x="0" y="1708574"/>
                          </a:cubicBezTo>
                          <a:lnTo>
                            <a:pt x="1710" y="0"/>
                          </a:lnTo>
                          <a:lnTo>
                            <a:pt x="92748" y="9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5" name="Google Shape;2615;p46"/>
                    <p:cNvSpPr/>
                    <p:nvPr/>
                  </p:nvSpPr>
                  <p:spPr>
                    <a:xfrm>
                      <a:off x="5932910" y="1671166"/>
                      <a:ext cx="92838" cy="17995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838" h="1799517" extrusionOk="0">
                          <a:moveTo>
                            <a:pt x="0" y="1799518"/>
                          </a:moveTo>
                          <a:lnTo>
                            <a:pt x="0" y="1799518"/>
                          </a:lnTo>
                          <a:cubicBezTo>
                            <a:pt x="50279" y="1799567"/>
                            <a:pt x="91079" y="1758892"/>
                            <a:pt x="91130" y="1708666"/>
                          </a:cubicBezTo>
                          <a:lnTo>
                            <a:pt x="92838" y="91"/>
                          </a:lnTo>
                          <a:lnTo>
                            <a:pt x="180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6" name="Google Shape;2616;p46"/>
                  <p:cNvGrpSpPr/>
                  <p:nvPr/>
                </p:nvGrpSpPr>
                <p:grpSpPr>
                  <a:xfrm>
                    <a:off x="5742633" y="1702366"/>
                    <a:ext cx="253265" cy="1576462"/>
                    <a:chOff x="5742633" y="1702366"/>
                    <a:chExt cx="253265" cy="1576462"/>
                  </a:xfrm>
                </p:grpSpPr>
                <p:sp>
                  <p:nvSpPr>
                    <p:cNvPr id="2617" name="Google Shape;2617;p46"/>
                    <p:cNvSpPr/>
                    <p:nvPr/>
                  </p:nvSpPr>
                  <p:spPr>
                    <a:xfrm>
                      <a:off x="5742633" y="1702366"/>
                      <a:ext cx="12938" cy="15762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576222" extrusionOk="0">
                          <a:moveTo>
                            <a:pt x="7258" y="0"/>
                          </a:moveTo>
                          <a:cubicBezTo>
                            <a:pt x="8651" y="65678"/>
                            <a:pt x="9215" y="131354"/>
                            <a:pt x="10218" y="197031"/>
                          </a:cubicBezTo>
                          <a:lnTo>
                            <a:pt x="11823" y="394060"/>
                          </a:lnTo>
                          <a:cubicBezTo>
                            <a:pt x="12758" y="525413"/>
                            <a:pt x="12529" y="656765"/>
                            <a:pt x="12939" y="788118"/>
                          </a:cubicBezTo>
                          <a:cubicBezTo>
                            <a:pt x="12301" y="919469"/>
                            <a:pt x="12221" y="1050821"/>
                            <a:pt x="11058" y="1182171"/>
                          </a:cubicBezTo>
                          <a:lnTo>
                            <a:pt x="9053" y="1379198"/>
                          </a:lnTo>
                          <a:cubicBezTo>
                            <a:pt x="7912" y="1444872"/>
                            <a:pt x="7215" y="1510547"/>
                            <a:pt x="5681" y="1576222"/>
                          </a:cubicBezTo>
                          <a:cubicBezTo>
                            <a:pt x="4278" y="1510545"/>
                            <a:pt x="3713" y="1444868"/>
                            <a:pt x="2703" y="1379191"/>
                          </a:cubicBezTo>
                          <a:lnTo>
                            <a:pt x="1093" y="1182162"/>
                          </a:lnTo>
                          <a:cubicBezTo>
                            <a:pt x="193" y="1050809"/>
                            <a:pt x="376" y="919457"/>
                            <a:pt x="0" y="788105"/>
                          </a:cubicBezTo>
                          <a:cubicBezTo>
                            <a:pt x="673" y="656754"/>
                            <a:pt x="706" y="525402"/>
                            <a:pt x="1904" y="394051"/>
                          </a:cubicBezTo>
                          <a:lnTo>
                            <a:pt x="3904" y="197025"/>
                          </a:lnTo>
                          <a:cubicBezTo>
                            <a:pt x="5038" y="131350"/>
                            <a:pt x="5734" y="65675"/>
                            <a:pt x="72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18" name="Google Shape;2618;p46"/>
                    <p:cNvSpPr/>
                    <p:nvPr/>
                  </p:nvSpPr>
                  <p:spPr>
                    <a:xfrm>
                      <a:off x="5982959" y="1986106"/>
                      <a:ext cx="12939" cy="12927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9" h="1292722" extrusionOk="0">
                          <a:moveTo>
                            <a:pt x="7117" y="0"/>
                          </a:moveTo>
                          <a:cubicBezTo>
                            <a:pt x="8522" y="53865"/>
                            <a:pt x="9098" y="107729"/>
                            <a:pt x="10111" y="161593"/>
                          </a:cubicBezTo>
                          <a:lnTo>
                            <a:pt x="11753" y="323185"/>
                          </a:lnTo>
                          <a:cubicBezTo>
                            <a:pt x="12712" y="430913"/>
                            <a:pt x="12506" y="538640"/>
                            <a:pt x="12939" y="646368"/>
                          </a:cubicBezTo>
                          <a:cubicBezTo>
                            <a:pt x="12324" y="754094"/>
                            <a:pt x="12268" y="861821"/>
                            <a:pt x="11128" y="969546"/>
                          </a:cubicBezTo>
                          <a:lnTo>
                            <a:pt x="9160" y="1131135"/>
                          </a:lnTo>
                          <a:cubicBezTo>
                            <a:pt x="8030" y="1184997"/>
                            <a:pt x="7345" y="1238860"/>
                            <a:pt x="5823" y="1292722"/>
                          </a:cubicBezTo>
                          <a:cubicBezTo>
                            <a:pt x="4407" y="1238857"/>
                            <a:pt x="3831" y="1184993"/>
                            <a:pt x="2809" y="1131129"/>
                          </a:cubicBezTo>
                          <a:lnTo>
                            <a:pt x="1164" y="969537"/>
                          </a:lnTo>
                          <a:cubicBezTo>
                            <a:pt x="240" y="861809"/>
                            <a:pt x="399" y="754082"/>
                            <a:pt x="0" y="646355"/>
                          </a:cubicBezTo>
                          <a:cubicBezTo>
                            <a:pt x="649" y="538628"/>
                            <a:pt x="659" y="430901"/>
                            <a:pt x="1834" y="323175"/>
                          </a:cubicBezTo>
                          <a:lnTo>
                            <a:pt x="3799" y="161587"/>
                          </a:lnTo>
                          <a:cubicBezTo>
                            <a:pt x="4920" y="107725"/>
                            <a:pt x="5604" y="53862"/>
                            <a:pt x="711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19" name="Google Shape;2619;p46"/>
                  <p:cNvGrpSpPr/>
                  <p:nvPr/>
                </p:nvGrpSpPr>
                <p:grpSpPr>
                  <a:xfrm>
                    <a:off x="5728917" y="1327629"/>
                    <a:ext cx="243740" cy="750395"/>
                    <a:chOff x="5728917" y="1327629"/>
                    <a:chExt cx="243740" cy="750395"/>
                  </a:xfrm>
                </p:grpSpPr>
                <p:grpSp>
                  <p:nvGrpSpPr>
                    <p:cNvPr id="2620" name="Google Shape;2620;p46"/>
                    <p:cNvGrpSpPr/>
                    <p:nvPr/>
                  </p:nvGrpSpPr>
                  <p:grpSpPr>
                    <a:xfrm>
                      <a:off x="5898177" y="1783788"/>
                      <a:ext cx="64922" cy="64853"/>
                      <a:chOff x="5898177" y="1783788"/>
                      <a:chExt cx="64922" cy="64853"/>
                    </a:xfrm>
                  </p:grpSpPr>
                  <p:grpSp>
                    <p:nvGrpSpPr>
                      <p:cNvPr id="2621" name="Google Shape;2621;p46"/>
                      <p:cNvGrpSpPr/>
                      <p:nvPr/>
                    </p:nvGrpSpPr>
                    <p:grpSpPr>
                      <a:xfrm>
                        <a:off x="5898177" y="1783788"/>
                        <a:ext cx="64922" cy="64853"/>
                        <a:chOff x="5898177" y="1783788"/>
                        <a:chExt cx="64922" cy="64853"/>
                      </a:xfrm>
                    </p:grpSpPr>
                    <p:grpSp>
                      <p:nvGrpSpPr>
                        <p:cNvPr id="2622" name="Google Shape;2622;p46"/>
                        <p:cNvGrpSpPr/>
                        <p:nvPr/>
                      </p:nvGrpSpPr>
                      <p:grpSpPr>
                        <a:xfrm>
                          <a:off x="5898177" y="1783788"/>
                          <a:ext cx="64922" cy="64853"/>
                          <a:chOff x="5898177" y="1783788"/>
                          <a:chExt cx="64922" cy="64853"/>
                        </a:xfrm>
                      </p:grpSpPr>
                      <p:sp>
                        <p:nvSpPr>
                          <p:cNvPr id="2623" name="Google Shape;2623;p46"/>
                          <p:cNvSpPr/>
                          <p:nvPr/>
                        </p:nvSpPr>
                        <p:spPr>
                          <a:xfrm>
                            <a:off x="5898177" y="1783788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6"/>
                                  <a:pt x="64638" y="14013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24" name="Google Shape;2624;p46"/>
                          <p:cNvSpPr/>
                          <p:nvPr/>
                        </p:nvSpPr>
                        <p:spPr>
                          <a:xfrm>
                            <a:off x="5907629" y="1786218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20" y="0"/>
                                </a:moveTo>
                                <a:cubicBezTo>
                                  <a:pt x="47944" y="12686"/>
                                  <a:pt x="47883" y="33194"/>
                                  <a:pt x="35183" y="45804"/>
                                </a:cubicBezTo>
                                <a:cubicBezTo>
                                  <a:pt x="25931" y="54992"/>
                                  <a:pt x="12067" y="57745"/>
                                  <a:pt x="0" y="52791"/>
                                </a:cubicBezTo>
                                <a:cubicBezTo>
                                  <a:pt x="12608" y="65501"/>
                                  <a:pt x="33144" y="65593"/>
                                  <a:pt x="45867" y="52998"/>
                                </a:cubicBezTo>
                                <a:cubicBezTo>
                                  <a:pt x="58590" y="40403"/>
                                  <a:pt x="58683" y="19890"/>
                                  <a:pt x="46074" y="7180"/>
                                </a:cubicBezTo>
                                <a:cubicBezTo>
                                  <a:pt x="43008" y="4090"/>
                                  <a:pt x="39351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25" name="Google Shape;2625;p46"/>
                        <p:cNvSpPr/>
                        <p:nvPr/>
                      </p:nvSpPr>
                      <p:spPr>
                        <a:xfrm>
                          <a:off x="5904077" y="1791376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5"/>
                              </a:moveTo>
                              <a:cubicBezTo>
                                <a:pt x="20346" y="32930"/>
                                <a:pt x="11273" y="37586"/>
                                <a:pt x="5171" y="34192"/>
                              </a:cubicBezTo>
                              <a:cubicBezTo>
                                <a:pt x="-931" y="30800"/>
                                <a:pt x="-1750" y="20642"/>
                                <a:pt x="3342" y="11507"/>
                              </a:cubicBezTo>
                              <a:cubicBezTo>
                                <a:pt x="8432" y="2371"/>
                                <a:pt x="17505" y="-2285"/>
                                <a:pt x="23607" y="1109"/>
                              </a:cubicBezTo>
                              <a:cubicBezTo>
                                <a:pt x="29709" y="4501"/>
                                <a:pt x="30529" y="14659"/>
                                <a:pt x="25438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26" name="Google Shape;2626;p46"/>
                      <p:cNvSpPr/>
                      <p:nvPr/>
                    </p:nvSpPr>
                    <p:spPr>
                      <a:xfrm>
                        <a:off x="5906402" y="1790697"/>
                        <a:ext cx="16877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1" extrusionOk="0">
                            <a:moveTo>
                              <a:pt x="12790" y="12947"/>
                            </a:moveTo>
                            <a:cubicBezTo>
                              <a:pt x="8798" y="17612"/>
                              <a:pt x="3614" y="19730"/>
                              <a:pt x="1211" y="17677"/>
                            </a:cubicBezTo>
                            <a:cubicBezTo>
                              <a:pt x="-1193" y="15625"/>
                              <a:pt x="94" y="10180"/>
                              <a:pt x="4086" y="5513"/>
                            </a:cubicBezTo>
                            <a:cubicBezTo>
                              <a:pt x="8077" y="849"/>
                              <a:pt x="13264" y="-1269"/>
                              <a:pt x="15666" y="784"/>
                            </a:cubicBezTo>
                            <a:cubicBezTo>
                              <a:pt x="18071" y="2836"/>
                              <a:pt x="16783" y="8281"/>
                              <a:pt x="12790" y="12947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27" name="Google Shape;2627;p46"/>
                    <p:cNvGrpSpPr/>
                    <p:nvPr/>
                  </p:nvGrpSpPr>
                  <p:grpSpPr>
                    <a:xfrm>
                      <a:off x="5728917" y="1425330"/>
                      <a:ext cx="64923" cy="64852"/>
                      <a:chOff x="5728917" y="1425330"/>
                      <a:chExt cx="64923" cy="64852"/>
                    </a:xfrm>
                  </p:grpSpPr>
                  <p:grpSp>
                    <p:nvGrpSpPr>
                      <p:cNvPr id="2628" name="Google Shape;2628;p46"/>
                      <p:cNvGrpSpPr/>
                      <p:nvPr/>
                    </p:nvGrpSpPr>
                    <p:grpSpPr>
                      <a:xfrm>
                        <a:off x="5728917" y="1425330"/>
                        <a:ext cx="64923" cy="64852"/>
                        <a:chOff x="5728917" y="1425330"/>
                        <a:chExt cx="64923" cy="64852"/>
                      </a:xfrm>
                    </p:grpSpPr>
                    <p:grpSp>
                      <p:nvGrpSpPr>
                        <p:cNvPr id="2629" name="Google Shape;2629;p46"/>
                        <p:cNvGrpSpPr/>
                        <p:nvPr/>
                      </p:nvGrpSpPr>
                      <p:grpSpPr>
                        <a:xfrm>
                          <a:off x="5728917" y="1425330"/>
                          <a:ext cx="64923" cy="64852"/>
                          <a:chOff x="5728917" y="1425330"/>
                          <a:chExt cx="64923" cy="64852"/>
                        </a:xfrm>
                      </p:grpSpPr>
                      <p:sp>
                        <p:nvSpPr>
                          <p:cNvPr id="2630" name="Google Shape;2630;p46"/>
                          <p:cNvSpPr/>
                          <p:nvPr/>
                        </p:nvSpPr>
                        <p:spPr>
                          <a:xfrm>
                            <a:off x="5728917" y="1425330"/>
                            <a:ext cx="64921" cy="64852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1" h="64852" extrusionOk="0">
                                <a:moveTo>
                                  <a:pt x="64918" y="31921"/>
                                </a:moveTo>
                                <a:cubicBezTo>
                                  <a:pt x="65197" y="49827"/>
                                  <a:pt x="50893" y="64569"/>
                                  <a:pt x="32967" y="64849"/>
                                </a:cubicBezTo>
                                <a:cubicBezTo>
                                  <a:pt x="15042" y="65128"/>
                                  <a:pt x="284" y="50838"/>
                                  <a:pt x="4" y="32932"/>
                                </a:cubicBezTo>
                                <a:cubicBezTo>
                                  <a:pt x="-275" y="15026"/>
                                  <a:pt x="14029" y="284"/>
                                  <a:pt x="31954" y="4"/>
                                </a:cubicBezTo>
                                <a:cubicBezTo>
                                  <a:pt x="49879" y="-276"/>
                                  <a:pt x="64637" y="14014"/>
                                  <a:pt x="64917" y="31920"/>
                                </a:cubicBezTo>
                                <a:cubicBezTo>
                                  <a:pt x="64917" y="31920"/>
                                  <a:pt x="64917" y="31920"/>
                                  <a:pt x="64917" y="319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31" name="Google Shape;2631;p46"/>
                          <p:cNvSpPr/>
                          <p:nvPr/>
                        </p:nvSpPr>
                        <p:spPr>
                          <a:xfrm>
                            <a:off x="5738368" y="1427761"/>
                            <a:ext cx="55472" cy="6238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2" h="62386" extrusionOk="0">
                                <a:moveTo>
                                  <a:pt x="35320" y="0"/>
                                </a:moveTo>
                                <a:cubicBezTo>
                                  <a:pt x="47943" y="12689"/>
                                  <a:pt x="47879" y="33197"/>
                                  <a:pt x="35177" y="45807"/>
                                </a:cubicBezTo>
                                <a:cubicBezTo>
                                  <a:pt x="25925" y="54991"/>
                                  <a:pt x="12065" y="57744"/>
                                  <a:pt x="0" y="52793"/>
                                </a:cubicBezTo>
                                <a:cubicBezTo>
                                  <a:pt x="12609" y="65503"/>
                                  <a:pt x="33145" y="65596"/>
                                  <a:pt x="45868" y="53001"/>
                                </a:cubicBezTo>
                                <a:cubicBezTo>
                                  <a:pt x="58592" y="40405"/>
                                  <a:pt x="58685" y="19891"/>
                                  <a:pt x="46076" y="7181"/>
                                </a:cubicBezTo>
                                <a:cubicBezTo>
                                  <a:pt x="43010" y="4090"/>
                                  <a:pt x="39352" y="1648"/>
                                  <a:pt x="3532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32" name="Google Shape;2632;p46"/>
                        <p:cNvSpPr/>
                        <p:nvPr/>
                      </p:nvSpPr>
                      <p:spPr>
                        <a:xfrm>
                          <a:off x="5734818" y="1432919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4"/>
                              </a:moveTo>
                              <a:cubicBezTo>
                                <a:pt x="20345" y="32931"/>
                                <a:pt x="11272" y="37585"/>
                                <a:pt x="5170" y="34194"/>
                              </a:cubicBezTo>
                              <a:cubicBezTo>
                                <a:pt x="-932" y="30799"/>
                                <a:pt x="-1749" y="20643"/>
                                <a:pt x="3341" y="11506"/>
                              </a:cubicBezTo>
                              <a:cubicBezTo>
                                <a:pt x="8433" y="2371"/>
                                <a:pt x="17506" y="-2284"/>
                                <a:pt x="23608" y="1109"/>
                              </a:cubicBezTo>
                              <a:cubicBezTo>
                                <a:pt x="29709" y="4503"/>
                                <a:pt x="30528" y="14658"/>
                                <a:pt x="25438" y="2379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33" name="Google Shape;2633;p46"/>
                      <p:cNvSpPr/>
                      <p:nvPr/>
                    </p:nvSpPr>
                    <p:spPr>
                      <a:xfrm>
                        <a:off x="5737142" y="1432241"/>
                        <a:ext cx="16877" cy="184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0" extrusionOk="0">
                            <a:moveTo>
                              <a:pt x="12792" y="12946"/>
                            </a:moveTo>
                            <a:cubicBezTo>
                              <a:pt x="8799" y="17611"/>
                              <a:pt x="3614" y="19729"/>
                              <a:pt x="1211" y="17677"/>
                            </a:cubicBezTo>
                            <a:cubicBezTo>
                              <a:pt x="-1193" y="15624"/>
                              <a:pt x="94" y="10178"/>
                              <a:pt x="4086" y="5514"/>
                            </a:cubicBezTo>
                            <a:cubicBezTo>
                              <a:pt x="8078" y="850"/>
                              <a:pt x="13263" y="-1268"/>
                              <a:pt x="15666" y="783"/>
                            </a:cubicBezTo>
                            <a:cubicBezTo>
                              <a:pt x="18071" y="2836"/>
                              <a:pt x="16784" y="8282"/>
                              <a:pt x="12792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34" name="Google Shape;2634;p46"/>
                    <p:cNvGrpSpPr/>
                    <p:nvPr/>
                  </p:nvGrpSpPr>
                  <p:grpSpPr>
                    <a:xfrm>
                      <a:off x="5842668" y="1370606"/>
                      <a:ext cx="129989" cy="129850"/>
                      <a:chOff x="5842668" y="1370606"/>
                      <a:chExt cx="129989" cy="129850"/>
                    </a:xfrm>
                  </p:grpSpPr>
                  <p:grpSp>
                    <p:nvGrpSpPr>
                      <p:cNvPr id="2635" name="Google Shape;2635;p46"/>
                      <p:cNvGrpSpPr/>
                      <p:nvPr/>
                    </p:nvGrpSpPr>
                    <p:grpSpPr>
                      <a:xfrm>
                        <a:off x="5842668" y="1370606"/>
                        <a:ext cx="129989" cy="129850"/>
                        <a:chOff x="5842668" y="1370606"/>
                        <a:chExt cx="129989" cy="129850"/>
                      </a:xfrm>
                    </p:grpSpPr>
                    <p:grpSp>
                      <p:nvGrpSpPr>
                        <p:cNvPr id="2636" name="Google Shape;2636;p46"/>
                        <p:cNvGrpSpPr/>
                        <p:nvPr/>
                      </p:nvGrpSpPr>
                      <p:grpSpPr>
                        <a:xfrm>
                          <a:off x="5842668" y="1370606"/>
                          <a:ext cx="129989" cy="129850"/>
                          <a:chOff x="5842668" y="1370606"/>
                          <a:chExt cx="129989" cy="129850"/>
                        </a:xfrm>
                      </p:grpSpPr>
                      <p:sp>
                        <p:nvSpPr>
                          <p:cNvPr id="2637" name="Google Shape;2637;p46"/>
                          <p:cNvSpPr/>
                          <p:nvPr/>
                        </p:nvSpPr>
                        <p:spPr>
                          <a:xfrm>
                            <a:off x="5842668" y="1370606"/>
                            <a:ext cx="129988" cy="1298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29988" h="129850" extrusionOk="0">
                                <a:moveTo>
                                  <a:pt x="129980" y="63910"/>
                                </a:moveTo>
                                <a:cubicBezTo>
                                  <a:pt x="130542" y="99763"/>
                                  <a:pt x="101901" y="129282"/>
                                  <a:pt x="66011" y="129843"/>
                                </a:cubicBezTo>
                                <a:cubicBezTo>
                                  <a:pt x="30120" y="130404"/>
                                  <a:pt x="569" y="101794"/>
                                  <a:pt x="8" y="65941"/>
                                </a:cubicBezTo>
                                <a:cubicBezTo>
                                  <a:pt x="-553" y="30088"/>
                                  <a:pt x="28087" y="569"/>
                                  <a:pt x="63978" y="8"/>
                                </a:cubicBezTo>
                                <a:cubicBezTo>
                                  <a:pt x="99868" y="-553"/>
                                  <a:pt x="129418" y="28055"/>
                                  <a:pt x="129980" y="63907"/>
                                </a:cubicBezTo>
                                <a:cubicBezTo>
                                  <a:pt x="129980" y="63908"/>
                                  <a:pt x="129980" y="63909"/>
                                  <a:pt x="129980" y="6391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38" name="Google Shape;2638;p46"/>
                          <p:cNvSpPr/>
                          <p:nvPr/>
                        </p:nvSpPr>
                        <p:spPr>
                          <a:xfrm>
                            <a:off x="5861593" y="1375471"/>
                            <a:ext cx="111064" cy="124908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1064" h="124908" extrusionOk="0">
                                <a:moveTo>
                                  <a:pt x="70716" y="0"/>
                                </a:moveTo>
                                <a:cubicBezTo>
                                  <a:pt x="95991" y="25403"/>
                                  <a:pt x="95865" y="66464"/>
                                  <a:pt x="70436" y="91712"/>
                                </a:cubicBezTo>
                                <a:cubicBezTo>
                                  <a:pt x="51912" y="110103"/>
                                  <a:pt x="24158" y="115615"/>
                                  <a:pt x="0" y="105700"/>
                                </a:cubicBezTo>
                                <a:cubicBezTo>
                                  <a:pt x="25245" y="131148"/>
                                  <a:pt x="66361" y="131334"/>
                                  <a:pt x="91836" y="106116"/>
                                </a:cubicBezTo>
                                <a:cubicBezTo>
                                  <a:pt x="117311" y="80898"/>
                                  <a:pt x="117497" y="39825"/>
                                  <a:pt x="92253" y="14378"/>
                                </a:cubicBezTo>
                                <a:cubicBezTo>
                                  <a:pt x="86113" y="8189"/>
                                  <a:pt x="78789" y="3299"/>
                                  <a:pt x="70717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39" name="Google Shape;2639;p46"/>
                        <p:cNvSpPr/>
                        <p:nvPr/>
                      </p:nvSpPr>
                      <p:spPr>
                        <a:xfrm>
                          <a:off x="5854483" y="1385798"/>
                          <a:ext cx="57620" cy="706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620" h="70681" extrusionOk="0">
                              <a:moveTo>
                                <a:pt x="50930" y="47641"/>
                              </a:moveTo>
                              <a:cubicBezTo>
                                <a:pt x="40736" y="65933"/>
                                <a:pt x="22570" y="75255"/>
                                <a:pt x="10353" y="68461"/>
                              </a:cubicBezTo>
                              <a:cubicBezTo>
                                <a:pt x="-1864" y="61668"/>
                                <a:pt x="-3504" y="41332"/>
                                <a:pt x="6690" y="23039"/>
                              </a:cubicBezTo>
                              <a:cubicBezTo>
                                <a:pt x="16884" y="4748"/>
                                <a:pt x="35051" y="-4573"/>
                                <a:pt x="47267" y="2220"/>
                              </a:cubicBezTo>
                              <a:cubicBezTo>
                                <a:pt x="59484" y="9014"/>
                                <a:pt x="61124" y="29350"/>
                                <a:pt x="50930" y="476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40" name="Google Shape;2640;p46"/>
                      <p:cNvSpPr/>
                      <p:nvPr/>
                    </p:nvSpPr>
                    <p:spPr>
                      <a:xfrm>
                        <a:off x="5859137" y="1384440"/>
                        <a:ext cx="33789" cy="369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789" h="36962" extrusionOk="0">
                            <a:moveTo>
                              <a:pt x="25610" y="25923"/>
                            </a:moveTo>
                            <a:cubicBezTo>
                              <a:pt x="17616" y="35262"/>
                              <a:pt x="7236" y="39504"/>
                              <a:pt x="2424" y="35393"/>
                            </a:cubicBezTo>
                            <a:cubicBezTo>
                              <a:pt x="-2389" y="31285"/>
                              <a:pt x="188" y="20380"/>
                              <a:pt x="8182" y="11041"/>
                            </a:cubicBezTo>
                            <a:cubicBezTo>
                              <a:pt x="16174" y="1700"/>
                              <a:pt x="26553" y="-2539"/>
                              <a:pt x="31366" y="1568"/>
                            </a:cubicBezTo>
                            <a:cubicBezTo>
                              <a:pt x="36179" y="5679"/>
                              <a:pt x="33602" y="16582"/>
                              <a:pt x="25610" y="25923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41" name="Google Shape;2641;p46"/>
                    <p:cNvGrpSpPr/>
                    <p:nvPr/>
                  </p:nvGrpSpPr>
                  <p:grpSpPr>
                    <a:xfrm>
                      <a:off x="5758471" y="1327629"/>
                      <a:ext cx="44033" cy="43986"/>
                      <a:chOff x="5758471" y="1327629"/>
                      <a:chExt cx="44033" cy="43986"/>
                    </a:xfrm>
                  </p:grpSpPr>
                  <p:grpSp>
                    <p:nvGrpSpPr>
                      <p:cNvPr id="2642" name="Google Shape;2642;p46"/>
                      <p:cNvGrpSpPr/>
                      <p:nvPr/>
                    </p:nvGrpSpPr>
                    <p:grpSpPr>
                      <a:xfrm>
                        <a:off x="5758471" y="1327629"/>
                        <a:ext cx="44033" cy="43986"/>
                        <a:chOff x="5758471" y="1327629"/>
                        <a:chExt cx="44033" cy="43986"/>
                      </a:xfrm>
                    </p:grpSpPr>
                    <p:grpSp>
                      <p:nvGrpSpPr>
                        <p:cNvPr id="2643" name="Google Shape;2643;p46"/>
                        <p:cNvGrpSpPr/>
                        <p:nvPr/>
                      </p:nvGrpSpPr>
                      <p:grpSpPr>
                        <a:xfrm>
                          <a:off x="5758471" y="1327629"/>
                          <a:ext cx="44033" cy="43986"/>
                          <a:chOff x="5758471" y="1327629"/>
                          <a:chExt cx="44033" cy="43986"/>
                        </a:xfrm>
                      </p:grpSpPr>
                      <p:sp>
                        <p:nvSpPr>
                          <p:cNvPr id="2644" name="Google Shape;2644;p46"/>
                          <p:cNvSpPr/>
                          <p:nvPr/>
                        </p:nvSpPr>
                        <p:spPr>
                          <a:xfrm>
                            <a:off x="5758471" y="1327629"/>
                            <a:ext cx="44033" cy="4398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4033" h="43986" extrusionOk="0">
                                <a:moveTo>
                                  <a:pt x="44030" y="21649"/>
                                </a:moveTo>
                                <a:cubicBezTo>
                                  <a:pt x="44221" y="33794"/>
                                  <a:pt x="34519" y="43793"/>
                                  <a:pt x="22362" y="43984"/>
                                </a:cubicBezTo>
                                <a:cubicBezTo>
                                  <a:pt x="10204" y="44174"/>
                                  <a:pt x="193" y="34483"/>
                                  <a:pt x="3" y="22338"/>
                                </a:cubicBezTo>
                                <a:cubicBezTo>
                                  <a:pt x="-188" y="10193"/>
                                  <a:pt x="9514" y="193"/>
                                  <a:pt x="21672" y="3"/>
                                </a:cubicBezTo>
                                <a:cubicBezTo>
                                  <a:pt x="33830" y="-187"/>
                                  <a:pt x="43840" y="9504"/>
                                  <a:pt x="44030" y="2164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45" name="Google Shape;2645;p46"/>
                          <p:cNvSpPr/>
                          <p:nvPr/>
                        </p:nvSpPr>
                        <p:spPr>
                          <a:xfrm>
                            <a:off x="5764882" y="1329277"/>
                            <a:ext cx="37621" cy="4231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37621" h="42311" extrusionOk="0">
                                <a:moveTo>
                                  <a:pt x="23955" y="0"/>
                                </a:moveTo>
                                <a:cubicBezTo>
                                  <a:pt x="32516" y="8605"/>
                                  <a:pt x="32473" y="22514"/>
                                  <a:pt x="23858" y="31066"/>
                                </a:cubicBezTo>
                                <a:cubicBezTo>
                                  <a:pt x="17584" y="37296"/>
                                  <a:pt x="8183" y="39163"/>
                                  <a:pt x="0" y="35804"/>
                                </a:cubicBezTo>
                                <a:cubicBezTo>
                                  <a:pt x="8551" y="44425"/>
                                  <a:pt x="22479" y="44488"/>
                                  <a:pt x="31108" y="35945"/>
                                </a:cubicBezTo>
                                <a:cubicBezTo>
                                  <a:pt x="39737" y="27403"/>
                                  <a:pt x="39801" y="13490"/>
                                  <a:pt x="31249" y="4870"/>
                                </a:cubicBezTo>
                                <a:cubicBezTo>
                                  <a:pt x="29170" y="2774"/>
                                  <a:pt x="26689" y="1118"/>
                                  <a:pt x="2395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46" name="Google Shape;2646;p46"/>
                        <p:cNvSpPr/>
                        <p:nvPr/>
                      </p:nvSpPr>
                      <p:spPr>
                        <a:xfrm>
                          <a:off x="5762473" y="1332775"/>
                          <a:ext cx="19518" cy="2394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518" h="23942" extrusionOk="0">
                              <a:moveTo>
                                <a:pt x="17252" y="16139"/>
                              </a:moveTo>
                              <a:cubicBezTo>
                                <a:pt x="13799" y="22334"/>
                                <a:pt x="7646" y="25491"/>
                                <a:pt x="3507" y="23190"/>
                              </a:cubicBezTo>
                              <a:cubicBezTo>
                                <a:pt x="-631" y="20889"/>
                                <a:pt x="-1188" y="14000"/>
                                <a:pt x="2266" y="7805"/>
                              </a:cubicBezTo>
                              <a:cubicBezTo>
                                <a:pt x="5720" y="1609"/>
                                <a:pt x="11873" y="-1549"/>
                                <a:pt x="16011" y="751"/>
                              </a:cubicBezTo>
                              <a:cubicBezTo>
                                <a:pt x="20150" y="3053"/>
                                <a:pt x="20705" y="9941"/>
                                <a:pt x="17252" y="161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47" name="Google Shape;2647;p46"/>
                      <p:cNvSpPr/>
                      <p:nvPr/>
                    </p:nvSpPr>
                    <p:spPr>
                      <a:xfrm>
                        <a:off x="5764050" y="1332315"/>
                        <a:ext cx="11446" cy="1252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46" h="12521" extrusionOk="0">
                            <a:moveTo>
                              <a:pt x="8674" y="8780"/>
                            </a:moveTo>
                            <a:cubicBezTo>
                              <a:pt x="5967" y="11945"/>
                              <a:pt x="2450" y="13382"/>
                              <a:pt x="820" y="11989"/>
                            </a:cubicBezTo>
                            <a:cubicBezTo>
                              <a:pt x="-809" y="10597"/>
                              <a:pt x="65" y="6904"/>
                              <a:pt x="2770" y="3740"/>
                            </a:cubicBezTo>
                            <a:cubicBezTo>
                              <a:pt x="5478" y="575"/>
                              <a:pt x="8995" y="-860"/>
                              <a:pt x="10625" y="531"/>
                            </a:cubicBezTo>
                            <a:cubicBezTo>
                              <a:pt x="12256" y="1924"/>
                              <a:pt x="11383" y="5618"/>
                              <a:pt x="8674" y="878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648" name="Google Shape;2648;p46"/>
                    <p:cNvGrpSpPr/>
                    <p:nvPr/>
                  </p:nvGrpSpPr>
                  <p:grpSpPr>
                    <a:xfrm>
                      <a:off x="5840430" y="2013171"/>
                      <a:ext cx="64922" cy="64853"/>
                      <a:chOff x="5840430" y="2013171"/>
                      <a:chExt cx="64922" cy="64853"/>
                    </a:xfrm>
                  </p:grpSpPr>
                  <p:grpSp>
                    <p:nvGrpSpPr>
                      <p:cNvPr id="2649" name="Google Shape;2649;p46"/>
                      <p:cNvGrpSpPr/>
                      <p:nvPr/>
                    </p:nvGrpSpPr>
                    <p:grpSpPr>
                      <a:xfrm>
                        <a:off x="5840430" y="2013171"/>
                        <a:ext cx="64922" cy="64853"/>
                        <a:chOff x="5840430" y="2013171"/>
                        <a:chExt cx="64922" cy="64853"/>
                      </a:xfrm>
                    </p:grpSpPr>
                    <p:grpSp>
                      <p:nvGrpSpPr>
                        <p:cNvPr id="2650" name="Google Shape;2650;p46"/>
                        <p:cNvGrpSpPr/>
                        <p:nvPr/>
                      </p:nvGrpSpPr>
                      <p:grpSpPr>
                        <a:xfrm>
                          <a:off x="5840430" y="2013171"/>
                          <a:ext cx="64922" cy="64853"/>
                          <a:chOff x="5840430" y="2013171"/>
                          <a:chExt cx="64922" cy="64853"/>
                        </a:xfrm>
                      </p:grpSpPr>
                      <p:sp>
                        <p:nvSpPr>
                          <p:cNvPr id="2651" name="Google Shape;2651;p46"/>
                          <p:cNvSpPr/>
                          <p:nvPr/>
                        </p:nvSpPr>
                        <p:spPr>
                          <a:xfrm>
                            <a:off x="5840430" y="2013171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8" y="-277"/>
                                  <a:pt x="64637" y="14011"/>
                                  <a:pt x="64918" y="31916"/>
                                </a:cubicBezTo>
                                <a:cubicBezTo>
                                  <a:pt x="64918" y="31918"/>
                                  <a:pt x="64918" y="31919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dk2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52" name="Google Shape;2652;p46"/>
                          <p:cNvSpPr/>
                          <p:nvPr/>
                        </p:nvSpPr>
                        <p:spPr>
                          <a:xfrm>
                            <a:off x="5849882" y="2015601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18" y="0"/>
                                </a:moveTo>
                                <a:cubicBezTo>
                                  <a:pt x="47942" y="12687"/>
                                  <a:pt x="47879" y="33195"/>
                                  <a:pt x="35179" y="45805"/>
                                </a:cubicBezTo>
                                <a:cubicBezTo>
                                  <a:pt x="25927" y="54990"/>
                                  <a:pt x="12066" y="57743"/>
                                  <a:pt x="0" y="52791"/>
                                </a:cubicBezTo>
                                <a:cubicBezTo>
                                  <a:pt x="12608" y="65501"/>
                                  <a:pt x="33144" y="65594"/>
                                  <a:pt x="45867" y="52999"/>
                                </a:cubicBezTo>
                                <a:cubicBezTo>
                                  <a:pt x="58590" y="40404"/>
                                  <a:pt x="58683" y="19891"/>
                                  <a:pt x="46075" y="7181"/>
                                </a:cubicBezTo>
                                <a:cubicBezTo>
                                  <a:pt x="43009" y="4090"/>
                                  <a:pt x="39350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53" name="Google Shape;2653;p46"/>
                        <p:cNvSpPr/>
                        <p:nvPr/>
                      </p:nvSpPr>
                      <p:spPr>
                        <a:xfrm>
                          <a:off x="5846330" y="2020758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7" y="23795"/>
                              </a:moveTo>
                              <a:cubicBezTo>
                                <a:pt x="20346" y="32931"/>
                                <a:pt x="11273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0" y="11508"/>
                              </a:cubicBezTo>
                              <a:cubicBezTo>
                                <a:pt x="8432" y="2371"/>
                                <a:pt x="17506" y="-2284"/>
                                <a:pt x="23607" y="1108"/>
                              </a:cubicBezTo>
                              <a:cubicBezTo>
                                <a:pt x="29709" y="4502"/>
                                <a:pt x="30529" y="14658"/>
                                <a:pt x="25437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54" name="Google Shape;2654;p46"/>
                      <p:cNvSpPr/>
                      <p:nvPr/>
                    </p:nvSpPr>
                    <p:spPr>
                      <a:xfrm>
                        <a:off x="5848655" y="2020080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6"/>
                            </a:moveTo>
                            <a:cubicBezTo>
                              <a:pt x="8798" y="17612"/>
                              <a:pt x="3615" y="19731"/>
                              <a:pt x="1210" y="17677"/>
                            </a:cubicBezTo>
                            <a:cubicBezTo>
                              <a:pt x="-1193" y="15625"/>
                              <a:pt x="95" y="10180"/>
                              <a:pt x="4086" y="5514"/>
                            </a:cubicBezTo>
                            <a:cubicBezTo>
                              <a:pt x="8078" y="849"/>
                              <a:pt x="13262" y="-1269"/>
                              <a:pt x="15666" y="784"/>
                            </a:cubicBezTo>
                            <a:cubicBezTo>
                              <a:pt x="18070" y="2836"/>
                              <a:pt x="16782" y="8282"/>
                              <a:pt x="12790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55" name="Google Shape;2655;p46"/>
                <p:cNvGrpSpPr/>
                <p:nvPr/>
              </p:nvGrpSpPr>
              <p:grpSpPr>
                <a:xfrm>
                  <a:off x="7240330" y="1170351"/>
                  <a:ext cx="475468" cy="2419045"/>
                  <a:chOff x="6197319" y="1331816"/>
                  <a:chExt cx="431890" cy="2197334"/>
                </a:xfrm>
              </p:grpSpPr>
              <p:grpSp>
                <p:nvGrpSpPr>
                  <p:cNvPr id="2656" name="Google Shape;2656;p46"/>
                  <p:cNvGrpSpPr/>
                  <p:nvPr/>
                </p:nvGrpSpPr>
                <p:grpSpPr>
                  <a:xfrm>
                    <a:off x="6197319" y="1554467"/>
                    <a:ext cx="431890" cy="1974683"/>
                    <a:chOff x="6197319" y="1554467"/>
                    <a:chExt cx="431890" cy="1974683"/>
                  </a:xfrm>
                </p:grpSpPr>
                <p:sp>
                  <p:nvSpPr>
                    <p:cNvPr id="2657" name="Google Shape;2657;p46"/>
                    <p:cNvSpPr/>
                    <p:nvPr/>
                  </p:nvSpPr>
                  <p:spPr>
                    <a:xfrm>
                      <a:off x="6197319" y="1554467"/>
                      <a:ext cx="431890" cy="1068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890" h="106809" extrusionOk="0">
                          <a:moveTo>
                            <a:pt x="378539" y="106809"/>
                          </a:moveTo>
                          <a:lnTo>
                            <a:pt x="53244" y="106484"/>
                          </a:lnTo>
                          <a:cubicBezTo>
                            <a:pt x="23810" y="106455"/>
                            <a:pt x="-28" y="82596"/>
                            <a:pt x="0" y="53193"/>
                          </a:cubicBezTo>
                          <a:cubicBezTo>
                            <a:pt x="0" y="53192"/>
                            <a:pt x="0" y="53190"/>
                            <a:pt x="0" y="53189"/>
                          </a:cubicBezTo>
                          <a:lnTo>
                            <a:pt x="0" y="53189"/>
                          </a:lnTo>
                          <a:cubicBezTo>
                            <a:pt x="29" y="23785"/>
                            <a:pt x="23915" y="-29"/>
                            <a:pt x="53351" y="0"/>
                          </a:cubicBezTo>
                          <a:cubicBezTo>
                            <a:pt x="53351" y="0"/>
                            <a:pt x="53351" y="0"/>
                            <a:pt x="53351" y="0"/>
                          </a:cubicBezTo>
                          <a:lnTo>
                            <a:pt x="378646" y="325"/>
                          </a:lnTo>
                          <a:cubicBezTo>
                            <a:pt x="408081" y="354"/>
                            <a:pt x="431920" y="24214"/>
                            <a:pt x="431891" y="53618"/>
                          </a:cubicBezTo>
                          <a:cubicBezTo>
                            <a:pt x="431891" y="53618"/>
                            <a:pt x="431891" y="53619"/>
                            <a:pt x="431891" y="53619"/>
                          </a:cubicBezTo>
                          <a:lnTo>
                            <a:pt x="431891" y="53619"/>
                          </a:lnTo>
                          <a:cubicBezTo>
                            <a:pt x="431861" y="83024"/>
                            <a:pt x="407976" y="106838"/>
                            <a:pt x="378539" y="10680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658" name="Google Shape;2658;p46"/>
                    <p:cNvGrpSpPr/>
                    <p:nvPr/>
                  </p:nvGrpSpPr>
                  <p:grpSpPr>
                    <a:xfrm>
                      <a:off x="6252507" y="1660947"/>
                      <a:ext cx="319695" cy="1868203"/>
                      <a:chOff x="6252507" y="1660947"/>
                      <a:chExt cx="319695" cy="1868203"/>
                    </a:xfrm>
                  </p:grpSpPr>
                  <p:sp>
                    <p:nvSpPr>
                      <p:cNvPr id="2659" name="Google Shape;2659;p46"/>
                      <p:cNvSpPr/>
                      <p:nvPr/>
                    </p:nvSpPr>
                    <p:spPr>
                      <a:xfrm>
                        <a:off x="6252507" y="1660954"/>
                        <a:ext cx="319695" cy="1868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9695" h="1868196" extrusionOk="0">
                            <a:moveTo>
                              <a:pt x="158835" y="1868196"/>
                            </a:moveTo>
                            <a:lnTo>
                              <a:pt x="158835" y="1868196"/>
                            </a:lnTo>
                            <a:cubicBezTo>
                              <a:pt x="71026" y="1868110"/>
                              <a:pt x="-87" y="1796932"/>
                              <a:pt x="0" y="1709216"/>
                            </a:cubicBezTo>
                            <a:cubicBezTo>
                              <a:pt x="0" y="1709215"/>
                              <a:pt x="0" y="1709214"/>
                              <a:pt x="0" y="1709213"/>
                            </a:cubicBezTo>
                            <a:lnTo>
                              <a:pt x="1710" y="0"/>
                            </a:lnTo>
                            <a:lnTo>
                              <a:pt x="319696" y="318"/>
                            </a:lnTo>
                            <a:lnTo>
                              <a:pt x="317985" y="1709530"/>
                            </a:lnTo>
                            <a:cubicBezTo>
                              <a:pt x="317899" y="1797245"/>
                              <a:pt x="246647" y="1868283"/>
                              <a:pt x="158838" y="1868196"/>
                            </a:cubicBezTo>
                            <a:cubicBezTo>
                              <a:pt x="158837" y="1868196"/>
                              <a:pt x="158836" y="1868196"/>
                              <a:pt x="158834" y="18681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60" name="Google Shape;2660;p46"/>
                      <p:cNvSpPr/>
                      <p:nvPr/>
                    </p:nvSpPr>
                    <p:spPr>
                      <a:xfrm>
                        <a:off x="6299963" y="1661002"/>
                        <a:ext cx="224779" cy="182090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4779" h="1820902" extrusionOk="0">
                            <a:moveTo>
                              <a:pt x="111426" y="1820902"/>
                            </a:moveTo>
                            <a:cubicBezTo>
                              <a:pt x="49151" y="1820049"/>
                              <a:pt x="-687" y="1769011"/>
                              <a:pt x="7" y="1706800"/>
                            </a:cubicBezTo>
                            <a:lnTo>
                              <a:pt x="1715" y="0"/>
                            </a:lnTo>
                            <a:lnTo>
                              <a:pt x="224780" y="223"/>
                            </a:lnTo>
                            <a:lnTo>
                              <a:pt x="223073" y="1707022"/>
                            </a:lnTo>
                            <a:cubicBezTo>
                              <a:pt x="223642" y="1769235"/>
                              <a:pt x="173703" y="1820173"/>
                              <a:pt x="111426" y="182090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61" name="Google Shape;2661;p46"/>
                      <p:cNvSpPr/>
                      <p:nvPr/>
                    </p:nvSpPr>
                    <p:spPr>
                      <a:xfrm rot="-5400000">
                        <a:off x="6406098" y="1509220"/>
                        <a:ext cx="14195" cy="3176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95" h="317649" extrusionOk="0">
                            <a:moveTo>
                              <a:pt x="0" y="0"/>
                            </a:moveTo>
                            <a:lnTo>
                              <a:pt x="14196" y="0"/>
                            </a:lnTo>
                            <a:lnTo>
                              <a:pt x="14196" y="317649"/>
                            </a:lnTo>
                            <a:lnTo>
                              <a:pt x="0" y="317649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62" name="Google Shape;2662;p46"/>
                  <p:cNvGrpSpPr/>
                  <p:nvPr/>
                </p:nvGrpSpPr>
                <p:grpSpPr>
                  <a:xfrm>
                    <a:off x="6299938" y="2224860"/>
                    <a:ext cx="224210" cy="1257045"/>
                    <a:chOff x="6299938" y="2224860"/>
                    <a:chExt cx="224210" cy="1257045"/>
                  </a:xfrm>
                </p:grpSpPr>
                <p:grpSp>
                  <p:nvGrpSpPr>
                    <p:cNvPr id="2663" name="Google Shape;2663;p46"/>
                    <p:cNvGrpSpPr/>
                    <p:nvPr/>
                  </p:nvGrpSpPr>
                  <p:grpSpPr>
                    <a:xfrm>
                      <a:off x="6299938" y="2255565"/>
                      <a:ext cx="224210" cy="1226340"/>
                      <a:chOff x="6299938" y="2255565"/>
                      <a:chExt cx="224210" cy="1226340"/>
                    </a:xfrm>
                  </p:grpSpPr>
                  <p:grpSp>
                    <p:nvGrpSpPr>
                      <p:cNvPr id="2664" name="Google Shape;2664;p46"/>
                      <p:cNvGrpSpPr/>
                      <p:nvPr/>
                    </p:nvGrpSpPr>
                    <p:grpSpPr>
                      <a:xfrm>
                        <a:off x="6299938" y="2255565"/>
                        <a:ext cx="224210" cy="1226340"/>
                        <a:chOff x="6299938" y="2255565"/>
                        <a:chExt cx="224210" cy="1226340"/>
                      </a:xfrm>
                    </p:grpSpPr>
                    <p:sp>
                      <p:nvSpPr>
                        <p:cNvPr id="2665" name="Google Shape;2665;p46"/>
                        <p:cNvSpPr/>
                        <p:nvPr/>
                      </p:nvSpPr>
                      <p:spPr>
                        <a:xfrm>
                          <a:off x="6299938" y="2255565"/>
                          <a:ext cx="224210" cy="122634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24210" h="1226340" extrusionOk="0">
                              <a:moveTo>
                                <a:pt x="1146" y="0"/>
                              </a:moveTo>
                              <a:lnTo>
                                <a:pt x="32" y="1112236"/>
                              </a:lnTo>
                              <a:cubicBezTo>
                                <a:pt x="-1438" y="1173768"/>
                                <a:pt x="47305" y="1224839"/>
                                <a:pt x="108901" y="1226308"/>
                              </a:cubicBezTo>
                              <a:cubicBezTo>
                                <a:pt x="170498" y="1227776"/>
                                <a:pt x="221623" y="1179086"/>
                                <a:pt x="223093" y="1117554"/>
                              </a:cubicBezTo>
                              <a:cubicBezTo>
                                <a:pt x="223134" y="1115856"/>
                                <a:pt x="223135" y="1114157"/>
                                <a:pt x="223098" y="1112459"/>
                              </a:cubicBezTo>
                              <a:lnTo>
                                <a:pt x="224210" y="223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666" name="Google Shape;2666;p46"/>
                        <p:cNvSpPr/>
                        <p:nvPr/>
                      </p:nvSpPr>
                      <p:spPr>
                        <a:xfrm>
                          <a:off x="6375799" y="2255717"/>
                          <a:ext cx="148349" cy="12261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8349" h="1226187" extrusionOk="0">
                              <a:moveTo>
                                <a:pt x="77159" y="0"/>
                              </a:moveTo>
                              <a:lnTo>
                                <a:pt x="76045" y="1112236"/>
                              </a:lnTo>
                              <a:cubicBezTo>
                                <a:pt x="76234" y="1160684"/>
                                <a:pt x="45728" y="1203951"/>
                                <a:pt x="0" y="1220093"/>
                              </a:cubicBezTo>
                              <a:cubicBezTo>
                                <a:pt x="11440" y="1224093"/>
                                <a:pt x="23470" y="1226153"/>
                                <a:pt x="35590" y="1226187"/>
                              </a:cubicBezTo>
                              <a:cubicBezTo>
                                <a:pt x="97867" y="1225458"/>
                                <a:pt x="147806" y="1174520"/>
                                <a:pt x="147237" y="1112307"/>
                              </a:cubicBezTo>
                              <a:lnTo>
                                <a:pt x="148349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67" name="Google Shape;2667;p46"/>
                      <p:cNvSpPr/>
                      <p:nvPr/>
                    </p:nvSpPr>
                    <p:spPr>
                      <a:xfrm>
                        <a:off x="6310266" y="2286392"/>
                        <a:ext cx="126035" cy="106831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6035" h="1068313" extrusionOk="0">
                            <a:moveTo>
                              <a:pt x="126035" y="13557"/>
                            </a:moveTo>
                            <a:cubicBezTo>
                              <a:pt x="126035" y="13557"/>
                              <a:pt x="51672" y="21384"/>
                              <a:pt x="1070" y="0"/>
                            </a:cubicBezTo>
                            <a:lnTo>
                              <a:pt x="0" y="1068314"/>
                            </a:lnTo>
                            <a:cubicBezTo>
                              <a:pt x="0" y="1068314"/>
                              <a:pt x="25652" y="532874"/>
                              <a:pt x="32561" y="113282"/>
                            </a:cubicBezTo>
                            <a:cubicBezTo>
                              <a:pt x="33326" y="79894"/>
                              <a:pt x="55121" y="50632"/>
                              <a:pt x="86915" y="40307"/>
                            </a:cubicBezTo>
                            <a:cubicBezTo>
                              <a:pt x="104145" y="34519"/>
                              <a:pt x="120287" y="25967"/>
                              <a:pt x="126035" y="1355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1962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668" name="Google Shape;2668;p46"/>
                    <p:cNvSpPr/>
                    <p:nvPr/>
                  </p:nvSpPr>
                  <p:spPr>
                    <a:xfrm>
                      <a:off x="6301083" y="2224860"/>
                      <a:ext cx="223064" cy="616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064" h="61632" extrusionOk="0">
                          <a:moveTo>
                            <a:pt x="223065" y="30928"/>
                          </a:moveTo>
                          <a:cubicBezTo>
                            <a:pt x="223048" y="47947"/>
                            <a:pt x="173099" y="61694"/>
                            <a:pt x="111502" y="61632"/>
                          </a:cubicBezTo>
                          <a:cubicBezTo>
                            <a:pt x="49904" y="61571"/>
                            <a:pt x="-17" y="47723"/>
                            <a:pt x="0" y="30705"/>
                          </a:cubicBezTo>
                          <a:cubicBezTo>
                            <a:pt x="17" y="13685"/>
                            <a:pt x="49965" y="-63"/>
                            <a:pt x="111563" y="0"/>
                          </a:cubicBezTo>
                          <a:cubicBezTo>
                            <a:pt x="173160" y="61"/>
                            <a:pt x="223082" y="13907"/>
                            <a:pt x="223065" y="309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669" name="Google Shape;2669;p46"/>
                    <p:cNvGrpSpPr/>
                    <p:nvPr/>
                  </p:nvGrpSpPr>
                  <p:grpSpPr>
                    <a:xfrm>
                      <a:off x="6333095" y="2390131"/>
                      <a:ext cx="100360" cy="957280"/>
                      <a:chOff x="6333095" y="2390131"/>
                      <a:chExt cx="100360" cy="957280"/>
                    </a:xfrm>
                  </p:grpSpPr>
                  <p:sp>
                    <p:nvSpPr>
                      <p:cNvPr id="2670" name="Google Shape;2670;p46"/>
                      <p:cNvSpPr/>
                      <p:nvPr/>
                    </p:nvSpPr>
                    <p:spPr>
                      <a:xfrm>
                        <a:off x="6369745" y="2390131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7"/>
                            </a:moveTo>
                            <a:cubicBezTo>
                              <a:pt x="42702" y="33140"/>
                              <a:pt x="33131" y="42682"/>
                              <a:pt x="21335" y="42669"/>
                            </a:cubicBezTo>
                            <a:cubicBezTo>
                              <a:pt x="9540" y="42657"/>
                              <a:pt x="-12" y="33096"/>
                              <a:pt x="0" y="21313"/>
                            </a:cubicBezTo>
                            <a:cubicBezTo>
                              <a:pt x="12" y="9530"/>
                              <a:pt x="9584" y="-12"/>
                              <a:pt x="21379" y="0"/>
                            </a:cubicBezTo>
                            <a:cubicBezTo>
                              <a:pt x="33174" y="12"/>
                              <a:pt x="42726" y="9573"/>
                              <a:pt x="42714" y="21356"/>
                            </a:cubicBezTo>
                            <a:cubicBezTo>
                              <a:pt x="42714" y="21356"/>
                              <a:pt x="42714" y="21356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1" name="Google Shape;2671;p46"/>
                      <p:cNvSpPr/>
                      <p:nvPr/>
                    </p:nvSpPr>
                    <p:spPr>
                      <a:xfrm>
                        <a:off x="6347603" y="3175127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5"/>
                            </a:moveTo>
                            <a:cubicBezTo>
                              <a:pt x="42703" y="33138"/>
                              <a:pt x="33133" y="42681"/>
                              <a:pt x="21337" y="42669"/>
                            </a:cubicBezTo>
                            <a:cubicBezTo>
                              <a:pt x="9542" y="42658"/>
                              <a:pt x="-11" y="33098"/>
                              <a:pt x="0" y="21315"/>
                            </a:cubicBezTo>
                            <a:cubicBezTo>
                              <a:pt x="11" y="9532"/>
                              <a:pt x="9582" y="-11"/>
                              <a:pt x="21377" y="0"/>
                            </a:cubicBezTo>
                            <a:cubicBezTo>
                              <a:pt x="21378" y="0"/>
                              <a:pt x="21378" y="0"/>
                              <a:pt x="21379" y="0"/>
                            </a:cubicBezTo>
                            <a:cubicBezTo>
                              <a:pt x="33174" y="12"/>
                              <a:pt x="42726" y="9573"/>
                              <a:pt x="42714" y="21355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2" name="Google Shape;2672;p46"/>
                      <p:cNvSpPr/>
                      <p:nvPr/>
                    </p:nvSpPr>
                    <p:spPr>
                      <a:xfrm>
                        <a:off x="6396763" y="2991776"/>
                        <a:ext cx="30202" cy="30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2" h="30170" extrusionOk="0">
                            <a:moveTo>
                              <a:pt x="30202" y="15101"/>
                            </a:moveTo>
                            <a:cubicBezTo>
                              <a:pt x="30193" y="23433"/>
                              <a:pt x="23425" y="30179"/>
                              <a:pt x="15085" y="30170"/>
                            </a:cubicBezTo>
                            <a:cubicBezTo>
                              <a:pt x="6745" y="30162"/>
                              <a:pt x="-9" y="23400"/>
                              <a:pt x="0" y="15069"/>
                            </a:cubicBezTo>
                            <a:cubicBezTo>
                              <a:pt x="9" y="6738"/>
                              <a:pt x="6776" y="-8"/>
                              <a:pt x="15115" y="0"/>
                            </a:cubicBezTo>
                            <a:cubicBezTo>
                              <a:pt x="23455" y="8"/>
                              <a:pt x="30210" y="6768"/>
                              <a:pt x="30202" y="15100"/>
                            </a:cubicBezTo>
                            <a:cubicBezTo>
                              <a:pt x="30202" y="15100"/>
                              <a:pt x="30202" y="15101"/>
                              <a:pt x="30202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3" name="Google Shape;2673;p46"/>
                      <p:cNvSpPr/>
                      <p:nvPr/>
                    </p:nvSpPr>
                    <p:spPr>
                      <a:xfrm>
                        <a:off x="6333095" y="2587688"/>
                        <a:ext cx="30204" cy="301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204" h="30172" extrusionOk="0">
                            <a:moveTo>
                              <a:pt x="30204" y="15101"/>
                            </a:moveTo>
                            <a:cubicBezTo>
                              <a:pt x="30196" y="23433"/>
                              <a:pt x="23428" y="30181"/>
                              <a:pt x="15087" y="30172"/>
                            </a:cubicBezTo>
                            <a:cubicBezTo>
                              <a:pt x="6747" y="30164"/>
                              <a:pt x="-8" y="23403"/>
                              <a:pt x="0" y="15071"/>
                            </a:cubicBezTo>
                            <a:cubicBezTo>
                              <a:pt x="8" y="6739"/>
                              <a:pt x="6777" y="-8"/>
                              <a:pt x="15117" y="0"/>
                            </a:cubicBezTo>
                            <a:cubicBezTo>
                              <a:pt x="23458" y="9"/>
                              <a:pt x="30212" y="6770"/>
                              <a:pt x="30204" y="1510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4" name="Google Shape;2674;p46"/>
                      <p:cNvSpPr/>
                      <p:nvPr/>
                    </p:nvSpPr>
                    <p:spPr>
                      <a:xfrm>
                        <a:off x="6390432" y="2520161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3" y="6811"/>
                            </a:moveTo>
                            <a:cubicBezTo>
                              <a:pt x="13620" y="10569"/>
                              <a:pt x="10567" y="13613"/>
                              <a:pt x="6805" y="13609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6" y="-4"/>
                              <a:pt x="6818" y="0"/>
                            </a:cubicBezTo>
                            <a:cubicBezTo>
                              <a:pt x="10580" y="3"/>
                              <a:pt x="13627" y="3052"/>
                              <a:pt x="13624" y="6810"/>
                            </a:cubicBezTo>
                            <a:cubicBezTo>
                              <a:pt x="13624" y="6810"/>
                              <a:pt x="13624" y="6811"/>
                              <a:pt x="13624" y="6811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5" name="Google Shape;2675;p46"/>
                      <p:cNvSpPr/>
                      <p:nvPr/>
                    </p:nvSpPr>
                    <p:spPr>
                      <a:xfrm>
                        <a:off x="6389617" y="3333802"/>
                        <a:ext cx="13623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3" h="13609" extrusionOk="0">
                            <a:moveTo>
                              <a:pt x="13624" y="6812"/>
                            </a:moveTo>
                            <a:cubicBezTo>
                              <a:pt x="13620" y="10570"/>
                              <a:pt x="10567" y="13613"/>
                              <a:pt x="6805" y="13609"/>
                            </a:cubicBezTo>
                            <a:cubicBezTo>
                              <a:pt x="3043" y="13605"/>
                              <a:pt x="-4" y="10556"/>
                              <a:pt x="0" y="6798"/>
                            </a:cubicBezTo>
                            <a:cubicBezTo>
                              <a:pt x="4" y="3039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7" y="3053"/>
                              <a:pt x="13624" y="6811"/>
                            </a:cubicBezTo>
                            <a:cubicBezTo>
                              <a:pt x="13624" y="6811"/>
                              <a:pt x="13624" y="6811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6" name="Google Shape;2676;p46"/>
                      <p:cNvSpPr/>
                      <p:nvPr/>
                    </p:nvSpPr>
                    <p:spPr>
                      <a:xfrm>
                        <a:off x="6356199" y="2883064"/>
                        <a:ext cx="13624" cy="1360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624" h="13609" extrusionOk="0">
                            <a:moveTo>
                              <a:pt x="13624" y="6812"/>
                            </a:moveTo>
                            <a:cubicBezTo>
                              <a:pt x="13621" y="10570"/>
                              <a:pt x="10568" y="13614"/>
                              <a:pt x="6806" y="13610"/>
                            </a:cubicBezTo>
                            <a:cubicBezTo>
                              <a:pt x="3043" y="13606"/>
                              <a:pt x="-4" y="10556"/>
                              <a:pt x="0" y="6798"/>
                            </a:cubicBezTo>
                            <a:cubicBezTo>
                              <a:pt x="4" y="3040"/>
                              <a:pt x="3057" y="-4"/>
                              <a:pt x="6819" y="0"/>
                            </a:cubicBezTo>
                            <a:cubicBezTo>
                              <a:pt x="10581" y="4"/>
                              <a:pt x="13628" y="3053"/>
                              <a:pt x="13624" y="6811"/>
                            </a:cubicBezTo>
                            <a:cubicBezTo>
                              <a:pt x="13624" y="6811"/>
                              <a:pt x="13624" y="6812"/>
                              <a:pt x="13624" y="6812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677" name="Google Shape;2677;p46"/>
                      <p:cNvSpPr/>
                      <p:nvPr/>
                    </p:nvSpPr>
                    <p:spPr>
                      <a:xfrm>
                        <a:off x="6390741" y="2752051"/>
                        <a:ext cx="42714" cy="426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714" h="42669" extrusionOk="0">
                            <a:moveTo>
                              <a:pt x="42714" y="21357"/>
                            </a:moveTo>
                            <a:cubicBezTo>
                              <a:pt x="42702" y="33140"/>
                              <a:pt x="33130" y="42682"/>
                              <a:pt x="21335" y="42669"/>
                            </a:cubicBezTo>
                            <a:cubicBezTo>
                              <a:pt x="9539" y="42657"/>
                              <a:pt x="-13" y="33095"/>
                              <a:pt x="0" y="21312"/>
                            </a:cubicBezTo>
                            <a:cubicBezTo>
                              <a:pt x="13" y="9530"/>
                              <a:pt x="9583" y="-11"/>
                              <a:pt x="21378" y="0"/>
                            </a:cubicBezTo>
                            <a:cubicBezTo>
                              <a:pt x="33173" y="11"/>
                              <a:pt x="42726" y="9573"/>
                              <a:pt x="42714" y="21355"/>
                            </a:cubicBezTo>
                            <a:cubicBezTo>
                              <a:pt x="42714" y="21356"/>
                              <a:pt x="42714" y="21357"/>
                              <a:pt x="42714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2678" name="Google Shape;2678;p46"/>
                  <p:cNvGrpSpPr/>
                  <p:nvPr/>
                </p:nvGrpSpPr>
                <p:grpSpPr>
                  <a:xfrm>
                    <a:off x="6252700" y="1901434"/>
                    <a:ext cx="160264" cy="1280754"/>
                    <a:chOff x="6252700" y="1901434"/>
                    <a:chExt cx="160264" cy="1280754"/>
                  </a:xfrm>
                </p:grpSpPr>
                <p:sp>
                  <p:nvSpPr>
                    <p:cNvPr id="2679" name="Google Shape;2679;p46"/>
                    <p:cNvSpPr/>
                    <p:nvPr/>
                  </p:nvSpPr>
                  <p:spPr>
                    <a:xfrm>
                      <a:off x="6253972" y="1901434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0" name="Google Shape;2680;p46"/>
                    <p:cNvSpPr/>
                    <p:nvPr/>
                  </p:nvSpPr>
                  <p:spPr>
                    <a:xfrm>
                      <a:off x="6253760" y="2113201"/>
                      <a:ext cx="158993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3" h="10156" extrusionOk="0">
                          <a:moveTo>
                            <a:pt x="0" y="0"/>
                          </a:moveTo>
                          <a:lnTo>
                            <a:pt x="158994" y="0"/>
                          </a:lnTo>
                          <a:lnTo>
                            <a:pt x="158994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1" name="Google Shape;2681;p46"/>
                    <p:cNvSpPr/>
                    <p:nvPr/>
                  </p:nvSpPr>
                  <p:spPr>
                    <a:xfrm>
                      <a:off x="6253548" y="2324967"/>
                      <a:ext cx="158992" cy="10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4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2" name="Google Shape;2682;p46"/>
                    <p:cNvSpPr/>
                    <p:nvPr/>
                  </p:nvSpPr>
                  <p:spPr>
                    <a:xfrm>
                      <a:off x="6253342" y="2536653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3" name="Google Shape;2683;p46"/>
                    <p:cNvSpPr/>
                    <p:nvPr/>
                  </p:nvSpPr>
                  <p:spPr>
                    <a:xfrm>
                      <a:off x="6253124" y="2748499"/>
                      <a:ext cx="158992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6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4" name="Google Shape;2684;p46"/>
                    <p:cNvSpPr/>
                    <p:nvPr/>
                  </p:nvSpPr>
                  <p:spPr>
                    <a:xfrm>
                      <a:off x="6252918" y="2960186"/>
                      <a:ext cx="158992" cy="101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2" h="10155" extrusionOk="0">
                          <a:moveTo>
                            <a:pt x="0" y="0"/>
                          </a:moveTo>
                          <a:lnTo>
                            <a:pt x="158993" y="0"/>
                          </a:lnTo>
                          <a:lnTo>
                            <a:pt x="158993" y="10155"/>
                          </a:lnTo>
                          <a:lnTo>
                            <a:pt x="0" y="1015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5" name="Google Shape;2685;p46"/>
                    <p:cNvSpPr/>
                    <p:nvPr/>
                  </p:nvSpPr>
                  <p:spPr>
                    <a:xfrm>
                      <a:off x="6252700" y="3172032"/>
                      <a:ext cx="158994" cy="10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4" h="10156" extrusionOk="0">
                          <a:moveTo>
                            <a:pt x="0" y="0"/>
                          </a:moveTo>
                          <a:lnTo>
                            <a:pt x="158995" y="0"/>
                          </a:lnTo>
                          <a:lnTo>
                            <a:pt x="158995" y="10156"/>
                          </a:lnTo>
                          <a:lnTo>
                            <a:pt x="0" y="101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86" name="Google Shape;2686;p46"/>
                  <p:cNvGrpSpPr/>
                  <p:nvPr/>
                </p:nvGrpSpPr>
                <p:grpSpPr>
                  <a:xfrm>
                    <a:off x="6259700" y="1675144"/>
                    <a:ext cx="302759" cy="1799726"/>
                    <a:chOff x="6259700" y="1675144"/>
                    <a:chExt cx="302759" cy="1799726"/>
                  </a:xfrm>
                </p:grpSpPr>
                <p:sp>
                  <p:nvSpPr>
                    <p:cNvPr id="2687" name="Google Shape;2687;p46"/>
                    <p:cNvSpPr/>
                    <p:nvPr/>
                  </p:nvSpPr>
                  <p:spPr>
                    <a:xfrm>
                      <a:off x="6259700" y="1675144"/>
                      <a:ext cx="92747" cy="17996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47" h="1799607" extrusionOk="0">
                          <a:moveTo>
                            <a:pt x="90948" y="1799608"/>
                          </a:moveTo>
                          <a:lnTo>
                            <a:pt x="90948" y="1799608"/>
                          </a:lnTo>
                          <a:cubicBezTo>
                            <a:pt x="40669" y="1799557"/>
                            <a:pt x="-49" y="1758800"/>
                            <a:pt x="0" y="1708574"/>
                          </a:cubicBezTo>
                          <a:lnTo>
                            <a:pt x="1710" y="0"/>
                          </a:lnTo>
                          <a:lnTo>
                            <a:pt x="92748" y="9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88" name="Google Shape;2688;p46"/>
                    <p:cNvSpPr/>
                    <p:nvPr/>
                  </p:nvSpPr>
                  <p:spPr>
                    <a:xfrm>
                      <a:off x="6469621" y="1675353"/>
                      <a:ext cx="92838" cy="17995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838" h="1799517" extrusionOk="0">
                          <a:moveTo>
                            <a:pt x="0" y="1799518"/>
                          </a:moveTo>
                          <a:lnTo>
                            <a:pt x="0" y="1799518"/>
                          </a:lnTo>
                          <a:cubicBezTo>
                            <a:pt x="50279" y="1799568"/>
                            <a:pt x="91079" y="1758892"/>
                            <a:pt x="91129" y="1708666"/>
                          </a:cubicBezTo>
                          <a:lnTo>
                            <a:pt x="92839" y="90"/>
                          </a:lnTo>
                          <a:lnTo>
                            <a:pt x="1801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89" name="Google Shape;2689;p46"/>
                  <p:cNvGrpSpPr/>
                  <p:nvPr/>
                </p:nvGrpSpPr>
                <p:grpSpPr>
                  <a:xfrm>
                    <a:off x="6279345" y="1706553"/>
                    <a:ext cx="253263" cy="1576461"/>
                    <a:chOff x="6279345" y="1706553"/>
                    <a:chExt cx="253263" cy="1576461"/>
                  </a:xfrm>
                </p:grpSpPr>
                <p:sp>
                  <p:nvSpPr>
                    <p:cNvPr id="2690" name="Google Shape;2690;p46"/>
                    <p:cNvSpPr/>
                    <p:nvPr/>
                  </p:nvSpPr>
                  <p:spPr>
                    <a:xfrm>
                      <a:off x="6279345" y="1706553"/>
                      <a:ext cx="12938" cy="15762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576221" extrusionOk="0">
                          <a:moveTo>
                            <a:pt x="7258" y="0"/>
                          </a:moveTo>
                          <a:cubicBezTo>
                            <a:pt x="8651" y="65677"/>
                            <a:pt x="9215" y="131354"/>
                            <a:pt x="10218" y="197031"/>
                          </a:cubicBezTo>
                          <a:lnTo>
                            <a:pt x="11823" y="394060"/>
                          </a:lnTo>
                          <a:cubicBezTo>
                            <a:pt x="12758" y="525413"/>
                            <a:pt x="12529" y="656765"/>
                            <a:pt x="12939" y="788118"/>
                          </a:cubicBezTo>
                          <a:cubicBezTo>
                            <a:pt x="12301" y="919469"/>
                            <a:pt x="12221" y="1050820"/>
                            <a:pt x="11058" y="1182172"/>
                          </a:cubicBezTo>
                          <a:lnTo>
                            <a:pt x="9053" y="1379197"/>
                          </a:lnTo>
                          <a:cubicBezTo>
                            <a:pt x="7912" y="1444872"/>
                            <a:pt x="7215" y="1510547"/>
                            <a:pt x="5681" y="1576222"/>
                          </a:cubicBezTo>
                          <a:cubicBezTo>
                            <a:pt x="4278" y="1510544"/>
                            <a:pt x="3713" y="1444868"/>
                            <a:pt x="2703" y="1379191"/>
                          </a:cubicBezTo>
                          <a:lnTo>
                            <a:pt x="1093" y="1182162"/>
                          </a:lnTo>
                          <a:cubicBezTo>
                            <a:pt x="193" y="1050809"/>
                            <a:pt x="375" y="919457"/>
                            <a:pt x="0" y="788105"/>
                          </a:cubicBezTo>
                          <a:cubicBezTo>
                            <a:pt x="672" y="656754"/>
                            <a:pt x="706" y="525401"/>
                            <a:pt x="1904" y="394051"/>
                          </a:cubicBezTo>
                          <a:lnTo>
                            <a:pt x="3904" y="197024"/>
                          </a:lnTo>
                          <a:cubicBezTo>
                            <a:pt x="5037" y="131350"/>
                            <a:pt x="5733" y="65675"/>
                            <a:pt x="72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91" name="Google Shape;2691;p46"/>
                    <p:cNvSpPr/>
                    <p:nvPr/>
                  </p:nvSpPr>
                  <p:spPr>
                    <a:xfrm>
                      <a:off x="6519670" y="1990293"/>
                      <a:ext cx="12938" cy="12927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38" h="1292721" extrusionOk="0">
                          <a:moveTo>
                            <a:pt x="7116" y="0"/>
                          </a:moveTo>
                          <a:cubicBezTo>
                            <a:pt x="8521" y="53865"/>
                            <a:pt x="9098" y="107729"/>
                            <a:pt x="10111" y="161593"/>
                          </a:cubicBezTo>
                          <a:lnTo>
                            <a:pt x="11753" y="323185"/>
                          </a:lnTo>
                          <a:cubicBezTo>
                            <a:pt x="12712" y="430913"/>
                            <a:pt x="12506" y="538640"/>
                            <a:pt x="12939" y="646367"/>
                          </a:cubicBezTo>
                          <a:cubicBezTo>
                            <a:pt x="12325" y="754094"/>
                            <a:pt x="12269" y="861820"/>
                            <a:pt x="11129" y="969546"/>
                          </a:cubicBezTo>
                          <a:lnTo>
                            <a:pt x="9160" y="1131135"/>
                          </a:lnTo>
                          <a:cubicBezTo>
                            <a:pt x="8030" y="1184997"/>
                            <a:pt x="7346" y="1238860"/>
                            <a:pt x="5824" y="1292722"/>
                          </a:cubicBezTo>
                          <a:cubicBezTo>
                            <a:pt x="4408" y="1238857"/>
                            <a:pt x="3832" y="1184993"/>
                            <a:pt x="2810" y="1131129"/>
                          </a:cubicBezTo>
                          <a:lnTo>
                            <a:pt x="1165" y="969537"/>
                          </a:lnTo>
                          <a:cubicBezTo>
                            <a:pt x="240" y="861809"/>
                            <a:pt x="400" y="754081"/>
                            <a:pt x="0" y="646354"/>
                          </a:cubicBezTo>
                          <a:cubicBezTo>
                            <a:pt x="649" y="538628"/>
                            <a:pt x="659" y="430901"/>
                            <a:pt x="1833" y="323175"/>
                          </a:cubicBezTo>
                          <a:lnTo>
                            <a:pt x="3798" y="161587"/>
                          </a:lnTo>
                          <a:cubicBezTo>
                            <a:pt x="4919" y="107725"/>
                            <a:pt x="5603" y="53861"/>
                            <a:pt x="711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692" name="Google Shape;2692;p46"/>
                  <p:cNvGrpSpPr/>
                  <p:nvPr/>
                </p:nvGrpSpPr>
                <p:grpSpPr>
                  <a:xfrm>
                    <a:off x="6265628" y="1331816"/>
                    <a:ext cx="243742" cy="750395"/>
                    <a:chOff x="6265628" y="1331816"/>
                    <a:chExt cx="243742" cy="750395"/>
                  </a:xfrm>
                </p:grpSpPr>
                <p:grpSp>
                  <p:nvGrpSpPr>
                    <p:cNvPr id="2693" name="Google Shape;2693;p46"/>
                    <p:cNvGrpSpPr/>
                    <p:nvPr/>
                  </p:nvGrpSpPr>
                  <p:grpSpPr>
                    <a:xfrm>
                      <a:off x="6434889" y="1787974"/>
                      <a:ext cx="64922" cy="64853"/>
                      <a:chOff x="6434889" y="1787974"/>
                      <a:chExt cx="64922" cy="64853"/>
                    </a:xfrm>
                  </p:grpSpPr>
                  <p:grpSp>
                    <p:nvGrpSpPr>
                      <p:cNvPr id="2694" name="Google Shape;2694;p46"/>
                      <p:cNvGrpSpPr/>
                      <p:nvPr/>
                    </p:nvGrpSpPr>
                    <p:grpSpPr>
                      <a:xfrm>
                        <a:off x="6434889" y="1787974"/>
                        <a:ext cx="64922" cy="64853"/>
                        <a:chOff x="6434889" y="1787974"/>
                        <a:chExt cx="64922" cy="64853"/>
                      </a:xfrm>
                    </p:grpSpPr>
                    <p:grpSp>
                      <p:nvGrpSpPr>
                        <p:cNvPr id="2695" name="Google Shape;2695;p46"/>
                        <p:cNvGrpSpPr/>
                        <p:nvPr/>
                      </p:nvGrpSpPr>
                      <p:grpSpPr>
                        <a:xfrm>
                          <a:off x="6434889" y="1787974"/>
                          <a:ext cx="64922" cy="64853"/>
                          <a:chOff x="6434889" y="1787974"/>
                          <a:chExt cx="64922" cy="64853"/>
                        </a:xfrm>
                      </p:grpSpPr>
                      <p:sp>
                        <p:nvSpPr>
                          <p:cNvPr id="2696" name="Google Shape;2696;p46"/>
                          <p:cNvSpPr/>
                          <p:nvPr/>
                        </p:nvSpPr>
                        <p:spPr>
                          <a:xfrm>
                            <a:off x="6434889" y="1787974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6"/>
                                  <a:pt x="64638" y="14013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697" name="Google Shape;2697;p46"/>
                          <p:cNvSpPr/>
                          <p:nvPr/>
                        </p:nvSpPr>
                        <p:spPr>
                          <a:xfrm>
                            <a:off x="6444342" y="1790405"/>
                            <a:ext cx="55469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69" h="62384" extrusionOk="0">
                                <a:moveTo>
                                  <a:pt x="35319" y="0"/>
                                </a:moveTo>
                                <a:cubicBezTo>
                                  <a:pt x="47943" y="12687"/>
                                  <a:pt x="47881" y="33195"/>
                                  <a:pt x="35181" y="45805"/>
                                </a:cubicBezTo>
                                <a:cubicBezTo>
                                  <a:pt x="25929" y="54992"/>
                                  <a:pt x="12066" y="57745"/>
                                  <a:pt x="0" y="52792"/>
                                </a:cubicBezTo>
                                <a:cubicBezTo>
                                  <a:pt x="12609" y="65502"/>
                                  <a:pt x="33145" y="65593"/>
                                  <a:pt x="45867" y="52997"/>
                                </a:cubicBezTo>
                                <a:cubicBezTo>
                                  <a:pt x="58589" y="40401"/>
                                  <a:pt x="58682" y="19887"/>
                                  <a:pt x="46072" y="7179"/>
                                </a:cubicBezTo>
                                <a:cubicBezTo>
                                  <a:pt x="43007" y="4089"/>
                                  <a:pt x="39350" y="1647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698" name="Google Shape;2698;p46"/>
                        <p:cNvSpPr/>
                        <p:nvPr/>
                      </p:nvSpPr>
                      <p:spPr>
                        <a:xfrm>
                          <a:off x="6440790" y="1795563"/>
                          <a:ext cx="28777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7" h="35301" extrusionOk="0">
                              <a:moveTo>
                                <a:pt x="25436" y="23795"/>
                              </a:moveTo>
                              <a:cubicBezTo>
                                <a:pt x="20346" y="32930"/>
                                <a:pt x="11272" y="37586"/>
                                <a:pt x="5171" y="34192"/>
                              </a:cubicBezTo>
                              <a:cubicBezTo>
                                <a:pt x="-931" y="30800"/>
                                <a:pt x="-1750" y="20642"/>
                                <a:pt x="3341" y="11507"/>
                              </a:cubicBezTo>
                              <a:cubicBezTo>
                                <a:pt x="8432" y="2371"/>
                                <a:pt x="17506" y="-2285"/>
                                <a:pt x="23607" y="1109"/>
                              </a:cubicBezTo>
                              <a:cubicBezTo>
                                <a:pt x="29709" y="4501"/>
                                <a:pt x="30528" y="14659"/>
                                <a:pt x="25436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699" name="Google Shape;2699;p46"/>
                      <p:cNvSpPr/>
                      <p:nvPr/>
                    </p:nvSpPr>
                    <p:spPr>
                      <a:xfrm>
                        <a:off x="6443114" y="1794884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8"/>
                            </a:moveTo>
                            <a:cubicBezTo>
                              <a:pt x="8798" y="17613"/>
                              <a:pt x="3615" y="19730"/>
                              <a:pt x="1210" y="17677"/>
                            </a:cubicBezTo>
                            <a:cubicBezTo>
                              <a:pt x="-1193" y="15626"/>
                              <a:pt x="94" y="10180"/>
                              <a:pt x="4086" y="5515"/>
                            </a:cubicBezTo>
                            <a:cubicBezTo>
                              <a:pt x="8078" y="849"/>
                              <a:pt x="13262" y="-1269"/>
                              <a:pt x="15667" y="784"/>
                            </a:cubicBezTo>
                            <a:cubicBezTo>
                              <a:pt x="18069" y="2836"/>
                              <a:pt x="16782" y="8281"/>
                              <a:pt x="12790" y="1294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00" name="Google Shape;2700;p46"/>
                    <p:cNvGrpSpPr/>
                    <p:nvPr/>
                  </p:nvGrpSpPr>
                  <p:grpSpPr>
                    <a:xfrm>
                      <a:off x="6265628" y="1429517"/>
                      <a:ext cx="64923" cy="64854"/>
                      <a:chOff x="6265628" y="1429517"/>
                      <a:chExt cx="64923" cy="64854"/>
                    </a:xfrm>
                  </p:grpSpPr>
                  <p:grpSp>
                    <p:nvGrpSpPr>
                      <p:cNvPr id="2701" name="Google Shape;2701;p46"/>
                      <p:cNvGrpSpPr/>
                      <p:nvPr/>
                    </p:nvGrpSpPr>
                    <p:grpSpPr>
                      <a:xfrm>
                        <a:off x="6265628" y="1429517"/>
                        <a:ext cx="64923" cy="64854"/>
                        <a:chOff x="6265628" y="1429517"/>
                        <a:chExt cx="64923" cy="64854"/>
                      </a:xfrm>
                    </p:grpSpPr>
                    <p:grpSp>
                      <p:nvGrpSpPr>
                        <p:cNvPr id="2702" name="Google Shape;2702;p46"/>
                        <p:cNvGrpSpPr/>
                        <p:nvPr/>
                      </p:nvGrpSpPr>
                      <p:grpSpPr>
                        <a:xfrm>
                          <a:off x="6265628" y="1429517"/>
                          <a:ext cx="64923" cy="64854"/>
                          <a:chOff x="6265628" y="1429517"/>
                          <a:chExt cx="64923" cy="64854"/>
                        </a:xfrm>
                      </p:grpSpPr>
                      <p:sp>
                        <p:nvSpPr>
                          <p:cNvPr id="2703" name="Google Shape;2703;p46"/>
                          <p:cNvSpPr/>
                          <p:nvPr/>
                        </p:nvSpPr>
                        <p:spPr>
                          <a:xfrm>
                            <a:off x="6265628" y="1429517"/>
                            <a:ext cx="64923" cy="6485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3" h="64854" extrusionOk="0">
                                <a:moveTo>
                                  <a:pt x="64919" y="31920"/>
                                </a:moveTo>
                                <a:cubicBezTo>
                                  <a:pt x="65199" y="49827"/>
                                  <a:pt x="50895" y="64570"/>
                                  <a:pt x="32969" y="64850"/>
                                </a:cubicBezTo>
                                <a:cubicBezTo>
                                  <a:pt x="15044" y="65130"/>
                                  <a:pt x="285" y="50841"/>
                                  <a:pt x="4" y="32934"/>
                                </a:cubicBezTo>
                                <a:cubicBezTo>
                                  <a:pt x="-276" y="15028"/>
                                  <a:pt x="14028" y="284"/>
                                  <a:pt x="31954" y="4"/>
                                </a:cubicBezTo>
                                <a:cubicBezTo>
                                  <a:pt x="49879" y="-277"/>
                                  <a:pt x="64638" y="14012"/>
                                  <a:pt x="64919" y="31919"/>
                                </a:cubicBezTo>
                                <a:cubicBezTo>
                                  <a:pt x="64919" y="31919"/>
                                  <a:pt x="64919" y="31920"/>
                                  <a:pt x="64919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04" name="Google Shape;2704;p46"/>
                          <p:cNvSpPr/>
                          <p:nvPr/>
                        </p:nvSpPr>
                        <p:spPr>
                          <a:xfrm>
                            <a:off x="6275081" y="1431947"/>
                            <a:ext cx="55470" cy="6238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5" extrusionOk="0">
                                <a:moveTo>
                                  <a:pt x="35319" y="0"/>
                                </a:moveTo>
                                <a:cubicBezTo>
                                  <a:pt x="47943" y="12687"/>
                                  <a:pt x="47881" y="33195"/>
                                  <a:pt x="35181" y="45806"/>
                                </a:cubicBezTo>
                                <a:cubicBezTo>
                                  <a:pt x="25929" y="54992"/>
                                  <a:pt x="12066" y="57745"/>
                                  <a:pt x="0" y="52793"/>
                                </a:cubicBezTo>
                                <a:cubicBezTo>
                                  <a:pt x="12609" y="65502"/>
                                  <a:pt x="33145" y="65594"/>
                                  <a:pt x="45868" y="52998"/>
                                </a:cubicBezTo>
                                <a:cubicBezTo>
                                  <a:pt x="58590" y="40402"/>
                                  <a:pt x="58682" y="19889"/>
                                  <a:pt x="46074" y="7179"/>
                                </a:cubicBezTo>
                                <a:cubicBezTo>
                                  <a:pt x="43008" y="4089"/>
                                  <a:pt x="39351" y="1648"/>
                                  <a:pt x="3532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05" name="Google Shape;2705;p46"/>
                        <p:cNvSpPr/>
                        <p:nvPr/>
                      </p:nvSpPr>
                      <p:spPr>
                        <a:xfrm>
                          <a:off x="6271530" y="1437106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8" y="23794"/>
                              </a:moveTo>
                              <a:cubicBezTo>
                                <a:pt x="20346" y="32931"/>
                                <a:pt x="11273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1" y="11506"/>
                              </a:cubicBezTo>
                              <a:cubicBezTo>
                                <a:pt x="8434" y="2371"/>
                                <a:pt x="17508" y="-2284"/>
                                <a:pt x="23607" y="1109"/>
                              </a:cubicBezTo>
                              <a:cubicBezTo>
                                <a:pt x="29709" y="4502"/>
                                <a:pt x="30528" y="14658"/>
                                <a:pt x="25438" y="2379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06" name="Google Shape;2706;p46"/>
                      <p:cNvSpPr/>
                      <p:nvPr/>
                    </p:nvSpPr>
                    <p:spPr>
                      <a:xfrm>
                        <a:off x="6273854" y="1436428"/>
                        <a:ext cx="16877" cy="184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7" h="18460" extrusionOk="0">
                            <a:moveTo>
                              <a:pt x="12792" y="12946"/>
                            </a:moveTo>
                            <a:cubicBezTo>
                              <a:pt x="8800" y="17611"/>
                              <a:pt x="3614" y="19729"/>
                              <a:pt x="1211" y="17677"/>
                            </a:cubicBezTo>
                            <a:cubicBezTo>
                              <a:pt x="-1194" y="15624"/>
                              <a:pt x="94" y="10178"/>
                              <a:pt x="4086" y="5514"/>
                            </a:cubicBezTo>
                            <a:cubicBezTo>
                              <a:pt x="8078" y="850"/>
                              <a:pt x="13263" y="-1268"/>
                              <a:pt x="15666" y="783"/>
                            </a:cubicBezTo>
                            <a:cubicBezTo>
                              <a:pt x="18071" y="2836"/>
                              <a:pt x="16783" y="8281"/>
                              <a:pt x="12792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07" name="Google Shape;2707;p46"/>
                    <p:cNvGrpSpPr/>
                    <p:nvPr/>
                  </p:nvGrpSpPr>
                  <p:grpSpPr>
                    <a:xfrm>
                      <a:off x="6379380" y="1374792"/>
                      <a:ext cx="129990" cy="129851"/>
                      <a:chOff x="6379380" y="1374792"/>
                      <a:chExt cx="129990" cy="129851"/>
                    </a:xfrm>
                  </p:grpSpPr>
                  <p:grpSp>
                    <p:nvGrpSpPr>
                      <p:cNvPr id="2708" name="Google Shape;2708;p46"/>
                      <p:cNvGrpSpPr/>
                      <p:nvPr/>
                    </p:nvGrpSpPr>
                    <p:grpSpPr>
                      <a:xfrm>
                        <a:off x="6379380" y="1374792"/>
                        <a:ext cx="129990" cy="129851"/>
                        <a:chOff x="6379380" y="1374792"/>
                        <a:chExt cx="129990" cy="129851"/>
                      </a:xfrm>
                    </p:grpSpPr>
                    <p:grpSp>
                      <p:nvGrpSpPr>
                        <p:cNvPr id="2709" name="Google Shape;2709;p46"/>
                        <p:cNvGrpSpPr/>
                        <p:nvPr/>
                      </p:nvGrpSpPr>
                      <p:grpSpPr>
                        <a:xfrm>
                          <a:off x="6379380" y="1374792"/>
                          <a:ext cx="129990" cy="129851"/>
                          <a:chOff x="6379380" y="1374792"/>
                          <a:chExt cx="129990" cy="129851"/>
                        </a:xfrm>
                      </p:grpSpPr>
                      <p:sp>
                        <p:nvSpPr>
                          <p:cNvPr id="2710" name="Google Shape;2710;p46"/>
                          <p:cNvSpPr/>
                          <p:nvPr/>
                        </p:nvSpPr>
                        <p:spPr>
                          <a:xfrm>
                            <a:off x="6379380" y="1374792"/>
                            <a:ext cx="129989" cy="12985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29989" h="129851" extrusionOk="0">
                                <a:moveTo>
                                  <a:pt x="129981" y="63910"/>
                                </a:moveTo>
                                <a:cubicBezTo>
                                  <a:pt x="130543" y="99763"/>
                                  <a:pt x="101903" y="129282"/>
                                  <a:pt x="66012" y="129843"/>
                                </a:cubicBezTo>
                                <a:cubicBezTo>
                                  <a:pt x="30120" y="130404"/>
                                  <a:pt x="570" y="101795"/>
                                  <a:pt x="8" y="65941"/>
                                </a:cubicBezTo>
                                <a:cubicBezTo>
                                  <a:pt x="-554" y="30089"/>
                                  <a:pt x="28086" y="569"/>
                                  <a:pt x="63978" y="8"/>
                                </a:cubicBezTo>
                                <a:cubicBezTo>
                                  <a:pt x="99868" y="-553"/>
                                  <a:pt x="129419" y="28057"/>
                                  <a:pt x="129981" y="6391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11" name="Google Shape;2711;p46"/>
                          <p:cNvSpPr/>
                          <p:nvPr/>
                        </p:nvSpPr>
                        <p:spPr>
                          <a:xfrm>
                            <a:off x="6398306" y="1379658"/>
                            <a:ext cx="111064" cy="124908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1064" h="124908" extrusionOk="0">
                                <a:moveTo>
                                  <a:pt x="70716" y="0"/>
                                </a:moveTo>
                                <a:cubicBezTo>
                                  <a:pt x="95991" y="25403"/>
                                  <a:pt x="95865" y="66464"/>
                                  <a:pt x="70436" y="91712"/>
                                </a:cubicBezTo>
                                <a:cubicBezTo>
                                  <a:pt x="51912" y="110103"/>
                                  <a:pt x="24158" y="115615"/>
                                  <a:pt x="0" y="105700"/>
                                </a:cubicBezTo>
                                <a:cubicBezTo>
                                  <a:pt x="25245" y="131148"/>
                                  <a:pt x="66361" y="131334"/>
                                  <a:pt x="91836" y="106116"/>
                                </a:cubicBezTo>
                                <a:cubicBezTo>
                                  <a:pt x="117311" y="80898"/>
                                  <a:pt x="117497" y="39825"/>
                                  <a:pt x="92253" y="14378"/>
                                </a:cubicBezTo>
                                <a:cubicBezTo>
                                  <a:pt x="86113" y="8189"/>
                                  <a:pt x="78789" y="3299"/>
                                  <a:pt x="70717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12" name="Google Shape;2712;p46"/>
                        <p:cNvSpPr/>
                        <p:nvPr/>
                      </p:nvSpPr>
                      <p:spPr>
                        <a:xfrm>
                          <a:off x="6391195" y="1389984"/>
                          <a:ext cx="57620" cy="706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620" h="70681" extrusionOk="0">
                              <a:moveTo>
                                <a:pt x="50931" y="47642"/>
                              </a:moveTo>
                              <a:cubicBezTo>
                                <a:pt x="40736" y="65933"/>
                                <a:pt x="22569" y="75255"/>
                                <a:pt x="10354" y="68461"/>
                              </a:cubicBezTo>
                              <a:cubicBezTo>
                                <a:pt x="-1864" y="61668"/>
                                <a:pt x="-3504" y="41332"/>
                                <a:pt x="6690" y="23039"/>
                              </a:cubicBezTo>
                              <a:cubicBezTo>
                                <a:pt x="16884" y="4748"/>
                                <a:pt x="35050" y="-4573"/>
                                <a:pt x="47267" y="2220"/>
                              </a:cubicBezTo>
                              <a:cubicBezTo>
                                <a:pt x="59485" y="9014"/>
                                <a:pt x="61125" y="29350"/>
                                <a:pt x="50931" y="476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13" name="Google Shape;2713;p46"/>
                      <p:cNvSpPr/>
                      <p:nvPr/>
                    </p:nvSpPr>
                    <p:spPr>
                      <a:xfrm>
                        <a:off x="6395849" y="1388626"/>
                        <a:ext cx="33790" cy="369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790" h="36962" extrusionOk="0">
                            <a:moveTo>
                              <a:pt x="25608" y="25923"/>
                            </a:moveTo>
                            <a:cubicBezTo>
                              <a:pt x="17617" y="35263"/>
                              <a:pt x="7237" y="39503"/>
                              <a:pt x="2424" y="35393"/>
                            </a:cubicBezTo>
                            <a:cubicBezTo>
                              <a:pt x="-2389" y="31285"/>
                              <a:pt x="188" y="20381"/>
                              <a:pt x="8180" y="11041"/>
                            </a:cubicBezTo>
                            <a:cubicBezTo>
                              <a:pt x="16174" y="1699"/>
                              <a:pt x="26554" y="-2540"/>
                              <a:pt x="31366" y="1569"/>
                            </a:cubicBezTo>
                            <a:cubicBezTo>
                              <a:pt x="36179" y="5679"/>
                              <a:pt x="33603" y="16582"/>
                              <a:pt x="25608" y="25923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14" name="Google Shape;2714;p46"/>
                    <p:cNvGrpSpPr/>
                    <p:nvPr/>
                  </p:nvGrpSpPr>
                  <p:grpSpPr>
                    <a:xfrm>
                      <a:off x="6295184" y="1331816"/>
                      <a:ext cx="44030" cy="43984"/>
                      <a:chOff x="6295184" y="1331816"/>
                      <a:chExt cx="44030" cy="43984"/>
                    </a:xfrm>
                  </p:grpSpPr>
                  <p:grpSp>
                    <p:nvGrpSpPr>
                      <p:cNvPr id="2715" name="Google Shape;2715;p46"/>
                      <p:cNvGrpSpPr/>
                      <p:nvPr/>
                    </p:nvGrpSpPr>
                    <p:grpSpPr>
                      <a:xfrm>
                        <a:off x="6295184" y="1331816"/>
                        <a:ext cx="44030" cy="43984"/>
                        <a:chOff x="6295184" y="1331816"/>
                        <a:chExt cx="44030" cy="43984"/>
                      </a:xfrm>
                    </p:grpSpPr>
                    <p:grpSp>
                      <p:nvGrpSpPr>
                        <p:cNvPr id="2716" name="Google Shape;2716;p46"/>
                        <p:cNvGrpSpPr/>
                        <p:nvPr/>
                      </p:nvGrpSpPr>
                      <p:grpSpPr>
                        <a:xfrm>
                          <a:off x="6295184" y="1331816"/>
                          <a:ext cx="44030" cy="43984"/>
                          <a:chOff x="6295184" y="1331816"/>
                          <a:chExt cx="44030" cy="43984"/>
                        </a:xfrm>
                      </p:grpSpPr>
                      <p:sp>
                        <p:nvSpPr>
                          <p:cNvPr id="2717" name="Google Shape;2717;p46"/>
                          <p:cNvSpPr/>
                          <p:nvPr/>
                        </p:nvSpPr>
                        <p:spPr>
                          <a:xfrm>
                            <a:off x="6295184" y="1331816"/>
                            <a:ext cx="44030" cy="439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4030" h="43984" extrusionOk="0">
                                <a:moveTo>
                                  <a:pt x="44028" y="21649"/>
                                </a:moveTo>
                                <a:cubicBezTo>
                                  <a:pt x="44218" y="33793"/>
                                  <a:pt x="34517" y="43792"/>
                                  <a:pt x="22359" y="43982"/>
                                </a:cubicBezTo>
                                <a:cubicBezTo>
                                  <a:pt x="10202" y="44171"/>
                                  <a:pt x="192" y="34480"/>
                                  <a:pt x="3" y="22336"/>
                                </a:cubicBezTo>
                                <a:cubicBezTo>
                                  <a:pt x="-187" y="10191"/>
                                  <a:pt x="9514" y="193"/>
                                  <a:pt x="21671" y="3"/>
                                </a:cubicBezTo>
                                <a:cubicBezTo>
                                  <a:pt x="33828" y="-188"/>
                                  <a:pt x="43837" y="9502"/>
                                  <a:pt x="44028" y="21645"/>
                                </a:cubicBezTo>
                                <a:cubicBezTo>
                                  <a:pt x="44028" y="21646"/>
                                  <a:pt x="44028" y="21647"/>
                                  <a:pt x="44028" y="2164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18" name="Google Shape;2718;p46"/>
                          <p:cNvSpPr/>
                          <p:nvPr/>
                        </p:nvSpPr>
                        <p:spPr>
                          <a:xfrm>
                            <a:off x="6301593" y="1333464"/>
                            <a:ext cx="37621" cy="4231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37621" h="42310" extrusionOk="0">
                                <a:moveTo>
                                  <a:pt x="23956" y="0"/>
                                </a:moveTo>
                                <a:cubicBezTo>
                                  <a:pt x="32517" y="8606"/>
                                  <a:pt x="32473" y="22516"/>
                                  <a:pt x="23858" y="31068"/>
                                </a:cubicBezTo>
                                <a:cubicBezTo>
                                  <a:pt x="17583" y="37297"/>
                                  <a:pt x="8182" y="39163"/>
                                  <a:pt x="0" y="35805"/>
                                </a:cubicBezTo>
                                <a:cubicBezTo>
                                  <a:pt x="8552" y="44425"/>
                                  <a:pt x="22480" y="44487"/>
                                  <a:pt x="31109" y="35944"/>
                                </a:cubicBezTo>
                                <a:cubicBezTo>
                                  <a:pt x="39738" y="27401"/>
                                  <a:pt x="39800" y="13488"/>
                                  <a:pt x="31248" y="4868"/>
                                </a:cubicBezTo>
                                <a:cubicBezTo>
                                  <a:pt x="29169" y="2773"/>
                                  <a:pt x="26690" y="1117"/>
                                  <a:pt x="2395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19" name="Google Shape;2719;p46"/>
                        <p:cNvSpPr/>
                        <p:nvPr/>
                      </p:nvSpPr>
                      <p:spPr>
                        <a:xfrm>
                          <a:off x="6299185" y="1336962"/>
                          <a:ext cx="19518" cy="2394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518" h="23942" extrusionOk="0">
                              <a:moveTo>
                                <a:pt x="17254" y="16138"/>
                              </a:moveTo>
                              <a:cubicBezTo>
                                <a:pt x="13800" y="22334"/>
                                <a:pt x="7645" y="25492"/>
                                <a:pt x="3506" y="23190"/>
                              </a:cubicBezTo>
                              <a:cubicBezTo>
                                <a:pt x="-632" y="20889"/>
                                <a:pt x="-1187" y="14000"/>
                                <a:pt x="2267" y="7804"/>
                              </a:cubicBezTo>
                              <a:cubicBezTo>
                                <a:pt x="5719" y="1609"/>
                                <a:pt x="11874" y="-1548"/>
                                <a:pt x="16011" y="751"/>
                              </a:cubicBezTo>
                              <a:cubicBezTo>
                                <a:pt x="20150" y="3053"/>
                                <a:pt x="20705" y="9941"/>
                                <a:pt x="17254" y="161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20" name="Google Shape;2720;p46"/>
                      <p:cNvSpPr/>
                      <p:nvPr/>
                    </p:nvSpPr>
                    <p:spPr>
                      <a:xfrm>
                        <a:off x="6300762" y="1336502"/>
                        <a:ext cx="11445" cy="125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45" h="12520" extrusionOk="0">
                            <a:moveTo>
                              <a:pt x="8675" y="8782"/>
                            </a:moveTo>
                            <a:cubicBezTo>
                              <a:pt x="5967" y="11945"/>
                              <a:pt x="2451" y="13382"/>
                              <a:pt x="821" y="11989"/>
                            </a:cubicBezTo>
                            <a:cubicBezTo>
                              <a:pt x="-809" y="10597"/>
                              <a:pt x="63" y="6904"/>
                              <a:pt x="2771" y="3740"/>
                            </a:cubicBezTo>
                            <a:cubicBezTo>
                              <a:pt x="5478" y="576"/>
                              <a:pt x="8995" y="-860"/>
                              <a:pt x="10624" y="531"/>
                            </a:cubicBezTo>
                            <a:cubicBezTo>
                              <a:pt x="12255" y="1924"/>
                              <a:pt x="11382" y="5618"/>
                              <a:pt x="8675" y="8782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2721" name="Google Shape;2721;p46"/>
                    <p:cNvGrpSpPr/>
                    <p:nvPr/>
                  </p:nvGrpSpPr>
                  <p:grpSpPr>
                    <a:xfrm>
                      <a:off x="6377142" y="2017358"/>
                      <a:ext cx="64923" cy="64853"/>
                      <a:chOff x="6377142" y="2017358"/>
                      <a:chExt cx="64923" cy="64853"/>
                    </a:xfrm>
                  </p:grpSpPr>
                  <p:grpSp>
                    <p:nvGrpSpPr>
                      <p:cNvPr id="2722" name="Google Shape;2722;p46"/>
                      <p:cNvGrpSpPr/>
                      <p:nvPr/>
                    </p:nvGrpSpPr>
                    <p:grpSpPr>
                      <a:xfrm>
                        <a:off x="6377142" y="2017358"/>
                        <a:ext cx="64923" cy="64853"/>
                        <a:chOff x="6377142" y="2017358"/>
                        <a:chExt cx="64923" cy="64853"/>
                      </a:xfrm>
                    </p:grpSpPr>
                    <p:grpSp>
                      <p:nvGrpSpPr>
                        <p:cNvPr id="2723" name="Google Shape;2723;p46"/>
                        <p:cNvGrpSpPr/>
                        <p:nvPr/>
                      </p:nvGrpSpPr>
                      <p:grpSpPr>
                        <a:xfrm>
                          <a:off x="6377142" y="2017358"/>
                          <a:ext cx="64923" cy="64853"/>
                          <a:chOff x="6377142" y="2017358"/>
                          <a:chExt cx="64923" cy="64853"/>
                        </a:xfrm>
                      </p:grpSpPr>
                      <p:sp>
                        <p:nvSpPr>
                          <p:cNvPr id="2724" name="Google Shape;2724;p46"/>
                          <p:cNvSpPr/>
                          <p:nvPr/>
                        </p:nvSpPr>
                        <p:spPr>
                          <a:xfrm>
                            <a:off x="6377142" y="2017358"/>
                            <a:ext cx="64922" cy="6485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4922" h="64853" extrusionOk="0">
                                <a:moveTo>
                                  <a:pt x="64918" y="31920"/>
                                </a:moveTo>
                                <a:cubicBezTo>
                                  <a:pt x="65199" y="49827"/>
                                  <a:pt x="50894" y="64570"/>
                                  <a:pt x="32969" y="64850"/>
                                </a:cubicBezTo>
                                <a:cubicBezTo>
                                  <a:pt x="15043" y="65130"/>
                                  <a:pt x="284" y="50840"/>
                                  <a:pt x="4" y="32934"/>
                                </a:cubicBezTo>
                                <a:cubicBezTo>
                                  <a:pt x="-276" y="15027"/>
                                  <a:pt x="14028" y="284"/>
                                  <a:pt x="31954" y="4"/>
                                </a:cubicBezTo>
                                <a:cubicBezTo>
                                  <a:pt x="49879" y="-275"/>
                                  <a:pt x="64638" y="14014"/>
                                  <a:pt x="64918" y="319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2725" name="Google Shape;2725;p46"/>
                          <p:cNvSpPr/>
                          <p:nvPr/>
                        </p:nvSpPr>
                        <p:spPr>
                          <a:xfrm>
                            <a:off x="6386595" y="2019788"/>
                            <a:ext cx="55470" cy="6238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470" h="62384" extrusionOk="0">
                                <a:moveTo>
                                  <a:pt x="35318" y="0"/>
                                </a:moveTo>
                                <a:cubicBezTo>
                                  <a:pt x="47941" y="12688"/>
                                  <a:pt x="47877" y="33196"/>
                                  <a:pt x="35176" y="45805"/>
                                </a:cubicBezTo>
                                <a:cubicBezTo>
                                  <a:pt x="25925" y="54990"/>
                                  <a:pt x="12065" y="57742"/>
                                  <a:pt x="0" y="52791"/>
                                </a:cubicBezTo>
                                <a:cubicBezTo>
                                  <a:pt x="12608" y="65501"/>
                                  <a:pt x="33144" y="65594"/>
                                  <a:pt x="45867" y="52999"/>
                                </a:cubicBezTo>
                                <a:cubicBezTo>
                                  <a:pt x="58590" y="40404"/>
                                  <a:pt x="58683" y="19891"/>
                                  <a:pt x="46075" y="7181"/>
                                </a:cubicBezTo>
                                <a:cubicBezTo>
                                  <a:pt x="43009" y="4090"/>
                                  <a:pt x="39350" y="1648"/>
                                  <a:pt x="3531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B0759">
                              <a:alpha val="1013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 typeface="Arial"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2726" name="Google Shape;2726;p46"/>
                        <p:cNvSpPr/>
                        <p:nvPr/>
                      </p:nvSpPr>
                      <p:spPr>
                        <a:xfrm>
                          <a:off x="6383043" y="2024945"/>
                          <a:ext cx="28778" cy="353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778" h="35301" extrusionOk="0">
                              <a:moveTo>
                                <a:pt x="25437" y="23795"/>
                              </a:moveTo>
                              <a:cubicBezTo>
                                <a:pt x="20345" y="32931"/>
                                <a:pt x="11271" y="37585"/>
                                <a:pt x="5171" y="34193"/>
                              </a:cubicBezTo>
                              <a:cubicBezTo>
                                <a:pt x="-931" y="30799"/>
                                <a:pt x="-1750" y="20643"/>
                                <a:pt x="3340" y="11507"/>
                              </a:cubicBezTo>
                              <a:cubicBezTo>
                                <a:pt x="8432" y="2371"/>
                                <a:pt x="17506" y="-2284"/>
                                <a:pt x="23607" y="1109"/>
                              </a:cubicBezTo>
                              <a:cubicBezTo>
                                <a:pt x="29710" y="4502"/>
                                <a:pt x="30529" y="14658"/>
                                <a:pt x="25437" y="23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2727" name="Google Shape;2727;p46"/>
                      <p:cNvSpPr/>
                      <p:nvPr/>
                    </p:nvSpPr>
                    <p:spPr>
                      <a:xfrm>
                        <a:off x="6385367" y="2024267"/>
                        <a:ext cx="16876" cy="184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76" h="18461" extrusionOk="0">
                            <a:moveTo>
                              <a:pt x="12790" y="12946"/>
                            </a:moveTo>
                            <a:cubicBezTo>
                              <a:pt x="8798" y="17613"/>
                              <a:pt x="3613" y="19730"/>
                              <a:pt x="1210" y="17677"/>
                            </a:cubicBezTo>
                            <a:cubicBezTo>
                              <a:pt x="-1193" y="15626"/>
                              <a:pt x="94" y="10180"/>
                              <a:pt x="4086" y="5513"/>
                            </a:cubicBezTo>
                            <a:cubicBezTo>
                              <a:pt x="8078" y="849"/>
                              <a:pt x="13262" y="-1269"/>
                              <a:pt x="15667" y="784"/>
                            </a:cubicBezTo>
                            <a:cubicBezTo>
                              <a:pt x="18069" y="2836"/>
                              <a:pt x="16782" y="8281"/>
                              <a:pt x="12790" y="1294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28" name="Google Shape;2728;p46"/>
                <p:cNvGrpSpPr/>
                <p:nvPr/>
              </p:nvGrpSpPr>
              <p:grpSpPr>
                <a:xfrm>
                  <a:off x="5742575" y="2374706"/>
                  <a:ext cx="2274636" cy="1607667"/>
                  <a:chOff x="4836837" y="2425790"/>
                  <a:chExt cx="2066160" cy="1460321"/>
                </a:xfrm>
              </p:grpSpPr>
              <p:grpSp>
                <p:nvGrpSpPr>
                  <p:cNvPr id="2729" name="Google Shape;2729;p46"/>
                  <p:cNvGrpSpPr/>
                  <p:nvPr/>
                </p:nvGrpSpPr>
                <p:grpSpPr>
                  <a:xfrm>
                    <a:off x="5012214" y="3667155"/>
                    <a:ext cx="1715406" cy="218956"/>
                    <a:chOff x="5012214" y="3667155"/>
                    <a:chExt cx="1715406" cy="218956"/>
                  </a:xfrm>
                </p:grpSpPr>
                <p:sp>
                  <p:nvSpPr>
                    <p:cNvPr id="2730" name="Google Shape;2730;p46"/>
                    <p:cNvSpPr/>
                    <p:nvPr/>
                  </p:nvSpPr>
                  <p:spPr>
                    <a:xfrm>
                      <a:off x="5012214" y="3667155"/>
                      <a:ext cx="1715406" cy="2189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218956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218956"/>
                          </a:lnTo>
                          <a:lnTo>
                            <a:pt x="0" y="21895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1" name="Google Shape;2731;p46"/>
                    <p:cNvSpPr/>
                    <p:nvPr/>
                  </p:nvSpPr>
                  <p:spPr>
                    <a:xfrm>
                      <a:off x="5012214" y="3776633"/>
                      <a:ext cx="1715406" cy="10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109478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109478"/>
                          </a:lnTo>
                          <a:lnTo>
                            <a:pt x="0" y="109478"/>
                          </a:ln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2" name="Google Shape;2732;p46"/>
                  <p:cNvGrpSpPr/>
                  <p:nvPr/>
                </p:nvGrpSpPr>
                <p:grpSpPr>
                  <a:xfrm>
                    <a:off x="4836837" y="2425790"/>
                    <a:ext cx="2066160" cy="1460320"/>
                    <a:chOff x="4836837" y="2425790"/>
                    <a:chExt cx="2066160" cy="1460320"/>
                  </a:xfrm>
                </p:grpSpPr>
                <p:sp>
                  <p:nvSpPr>
                    <p:cNvPr id="2733" name="Google Shape;2733;p46"/>
                    <p:cNvSpPr/>
                    <p:nvPr/>
                  </p:nvSpPr>
                  <p:spPr>
                    <a:xfrm>
                      <a:off x="4836837" y="2425790"/>
                      <a:ext cx="175377" cy="1460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377" h="1460320" extrusionOk="0">
                          <a:moveTo>
                            <a:pt x="175377" y="1460321"/>
                          </a:moveTo>
                          <a:lnTo>
                            <a:pt x="0" y="1460321"/>
                          </a:lnTo>
                          <a:lnTo>
                            <a:pt x="0" y="87595"/>
                          </a:lnTo>
                          <a:cubicBezTo>
                            <a:pt x="-1" y="39218"/>
                            <a:pt x="39258" y="1"/>
                            <a:pt x="87686" y="0"/>
                          </a:cubicBezTo>
                          <a:cubicBezTo>
                            <a:pt x="87687" y="0"/>
                            <a:pt x="87687" y="0"/>
                            <a:pt x="87688" y="0"/>
                          </a:cubicBezTo>
                          <a:lnTo>
                            <a:pt x="87688" y="0"/>
                          </a:lnTo>
                          <a:cubicBezTo>
                            <a:pt x="136117" y="0"/>
                            <a:pt x="175377" y="39218"/>
                            <a:pt x="175377" y="8759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4" name="Google Shape;2734;p46"/>
                    <p:cNvSpPr/>
                    <p:nvPr/>
                  </p:nvSpPr>
                  <p:spPr>
                    <a:xfrm>
                      <a:off x="6727620" y="2425790"/>
                      <a:ext cx="175377" cy="1460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377" h="1460320" extrusionOk="0">
                          <a:moveTo>
                            <a:pt x="175377" y="1460321"/>
                          </a:moveTo>
                          <a:lnTo>
                            <a:pt x="0" y="1460321"/>
                          </a:lnTo>
                          <a:lnTo>
                            <a:pt x="0" y="87595"/>
                          </a:lnTo>
                          <a:cubicBezTo>
                            <a:pt x="0" y="39218"/>
                            <a:pt x="39259" y="0"/>
                            <a:pt x="87688" y="0"/>
                          </a:cubicBezTo>
                          <a:lnTo>
                            <a:pt x="87688" y="0"/>
                          </a:lnTo>
                          <a:cubicBezTo>
                            <a:pt x="136117" y="-1"/>
                            <a:pt x="175376" y="39216"/>
                            <a:pt x="175377" y="87593"/>
                          </a:cubicBezTo>
                          <a:cubicBezTo>
                            <a:pt x="175377" y="87594"/>
                            <a:pt x="175377" y="87595"/>
                            <a:pt x="175377" y="8759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5" name="Google Shape;2735;p46"/>
                  <p:cNvGrpSpPr/>
                  <p:nvPr/>
                </p:nvGrpSpPr>
                <p:grpSpPr>
                  <a:xfrm>
                    <a:off x="5193374" y="3701447"/>
                    <a:ext cx="1353084" cy="27644"/>
                    <a:chOff x="5193374" y="3701447"/>
                    <a:chExt cx="1353084" cy="27644"/>
                  </a:xfrm>
                </p:grpSpPr>
                <p:sp>
                  <p:nvSpPr>
                    <p:cNvPr id="2736" name="Google Shape;2736;p46"/>
                    <p:cNvSpPr/>
                    <p:nvPr/>
                  </p:nvSpPr>
                  <p:spPr>
                    <a:xfrm>
                      <a:off x="5193374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2" y="27644"/>
                            <a:pt x="120115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5" y="0"/>
                          </a:cubicBezTo>
                          <a:cubicBezTo>
                            <a:pt x="186452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7" name="Google Shape;2737;p46"/>
                    <p:cNvSpPr/>
                    <p:nvPr/>
                  </p:nvSpPr>
                  <p:spPr>
                    <a:xfrm>
                      <a:off x="5749802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2" y="27644"/>
                            <a:pt x="120113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3" y="0"/>
                          </a:cubicBezTo>
                          <a:cubicBezTo>
                            <a:pt x="186452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8" name="Google Shape;2738;p46"/>
                    <p:cNvSpPr/>
                    <p:nvPr/>
                  </p:nvSpPr>
                  <p:spPr>
                    <a:xfrm>
                      <a:off x="6306230" y="3701447"/>
                      <a:ext cx="240228" cy="27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228" h="27644" extrusionOk="0">
                          <a:moveTo>
                            <a:pt x="240229" y="13822"/>
                          </a:moveTo>
                          <a:cubicBezTo>
                            <a:pt x="240229" y="21456"/>
                            <a:pt x="186451" y="27644"/>
                            <a:pt x="120113" y="27644"/>
                          </a:cubicBezTo>
                          <a:cubicBezTo>
                            <a:pt x="53777" y="27644"/>
                            <a:pt x="0" y="21456"/>
                            <a:pt x="0" y="13822"/>
                          </a:cubicBezTo>
                          <a:cubicBezTo>
                            <a:pt x="0" y="6189"/>
                            <a:pt x="53777" y="0"/>
                            <a:pt x="120113" y="0"/>
                          </a:cubicBezTo>
                          <a:cubicBezTo>
                            <a:pt x="186451" y="0"/>
                            <a:pt x="240229" y="6189"/>
                            <a:pt x="240229" y="13822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9" name="Google Shape;2739;p46"/>
                  <p:cNvGrpSpPr/>
                  <p:nvPr/>
                </p:nvGrpSpPr>
                <p:grpSpPr>
                  <a:xfrm>
                    <a:off x="5012214" y="2642338"/>
                    <a:ext cx="1715406" cy="111999"/>
                    <a:chOff x="5012214" y="2642338"/>
                    <a:chExt cx="1715406" cy="111999"/>
                  </a:xfrm>
                </p:grpSpPr>
                <p:sp>
                  <p:nvSpPr>
                    <p:cNvPr id="2740" name="Google Shape;2740;p46"/>
                    <p:cNvSpPr/>
                    <p:nvPr/>
                  </p:nvSpPr>
                  <p:spPr>
                    <a:xfrm>
                      <a:off x="5012214" y="2642338"/>
                      <a:ext cx="1715406" cy="1119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15406" h="111999" extrusionOk="0">
                          <a:moveTo>
                            <a:pt x="0" y="0"/>
                          </a:moveTo>
                          <a:lnTo>
                            <a:pt x="1715407" y="0"/>
                          </a:lnTo>
                          <a:lnTo>
                            <a:pt x="1715407" y="112000"/>
                          </a:lnTo>
                          <a:lnTo>
                            <a:pt x="0" y="11200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2741" name="Google Shape;2741;p46"/>
                    <p:cNvGrpSpPr/>
                    <p:nvPr/>
                  </p:nvGrpSpPr>
                  <p:grpSpPr>
                    <a:xfrm>
                      <a:off x="5012214" y="2642338"/>
                      <a:ext cx="1715406" cy="111999"/>
                      <a:chOff x="5012214" y="2642338"/>
                      <a:chExt cx="1715406" cy="111999"/>
                    </a:xfrm>
                  </p:grpSpPr>
                  <p:sp>
                    <p:nvSpPr>
                      <p:cNvPr id="2742" name="Google Shape;2742;p46"/>
                      <p:cNvSpPr/>
                      <p:nvPr/>
                    </p:nvSpPr>
                    <p:spPr>
                      <a:xfrm>
                        <a:off x="5012214" y="2642338"/>
                        <a:ext cx="19024" cy="11199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24" h="111999" extrusionOk="0">
                            <a:moveTo>
                              <a:pt x="0" y="0"/>
                            </a:moveTo>
                            <a:lnTo>
                              <a:pt x="19024" y="0"/>
                            </a:lnTo>
                            <a:lnTo>
                              <a:pt x="19024" y="112000"/>
                            </a:lnTo>
                            <a:lnTo>
                              <a:pt x="0" y="112000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43" name="Google Shape;2743;p46"/>
                      <p:cNvSpPr/>
                      <p:nvPr/>
                    </p:nvSpPr>
                    <p:spPr>
                      <a:xfrm>
                        <a:off x="6708596" y="2642338"/>
                        <a:ext cx="19024" cy="11199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24" h="111999" extrusionOk="0">
                            <a:moveTo>
                              <a:pt x="0" y="0"/>
                            </a:moveTo>
                            <a:lnTo>
                              <a:pt x="19024" y="0"/>
                            </a:lnTo>
                            <a:lnTo>
                              <a:pt x="19024" y="112000"/>
                            </a:lnTo>
                            <a:lnTo>
                              <a:pt x="0" y="112000"/>
                            </a:lnTo>
                            <a:close/>
                          </a:path>
                        </a:pathLst>
                      </a:custGeom>
                      <a:solidFill>
                        <a:srgbClr val="2B0759">
                          <a:alpha val="1013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44" name="Google Shape;2744;p46"/>
                <p:cNvGrpSpPr/>
                <p:nvPr/>
              </p:nvGrpSpPr>
              <p:grpSpPr>
                <a:xfrm>
                  <a:off x="4770254" y="3738594"/>
                  <a:ext cx="1795929" cy="351474"/>
                  <a:chOff x="5425946" y="3839593"/>
                  <a:chExt cx="1199605" cy="234770"/>
                </a:xfrm>
              </p:grpSpPr>
              <p:grpSp>
                <p:nvGrpSpPr>
                  <p:cNvPr id="2745" name="Google Shape;2745;p46"/>
                  <p:cNvGrpSpPr/>
                  <p:nvPr/>
                </p:nvGrpSpPr>
                <p:grpSpPr>
                  <a:xfrm>
                    <a:off x="5425946" y="3839593"/>
                    <a:ext cx="1199604" cy="137242"/>
                    <a:chOff x="5425946" y="3839593"/>
                    <a:chExt cx="1199604" cy="137242"/>
                  </a:xfrm>
                </p:grpSpPr>
                <p:sp>
                  <p:nvSpPr>
                    <p:cNvPr id="2746" name="Google Shape;2746;p46"/>
                    <p:cNvSpPr/>
                    <p:nvPr/>
                  </p:nvSpPr>
                  <p:spPr>
                    <a:xfrm>
                      <a:off x="5425946" y="3839593"/>
                      <a:ext cx="1199604" cy="1372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9604" h="137242" extrusionOk="0">
                          <a:moveTo>
                            <a:pt x="599801" y="0"/>
                          </a:moveTo>
                          <a:cubicBezTo>
                            <a:pt x="268541" y="0"/>
                            <a:pt x="0" y="30722"/>
                            <a:pt x="0" y="68622"/>
                          </a:cubicBezTo>
                          <a:cubicBezTo>
                            <a:pt x="0" y="106519"/>
                            <a:pt x="268541" y="137242"/>
                            <a:pt x="599801" y="137242"/>
                          </a:cubicBezTo>
                          <a:cubicBezTo>
                            <a:pt x="931064" y="137242"/>
                            <a:pt x="1199605" y="106519"/>
                            <a:pt x="1199605" y="68622"/>
                          </a:cubicBezTo>
                          <a:cubicBezTo>
                            <a:pt x="1199605" y="30722"/>
                            <a:pt x="931064" y="0"/>
                            <a:pt x="59980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47" name="Google Shape;2747;p46"/>
                    <p:cNvSpPr/>
                    <p:nvPr/>
                  </p:nvSpPr>
                  <p:spPr>
                    <a:xfrm>
                      <a:off x="5425946" y="3839593"/>
                      <a:ext cx="1199604" cy="905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9604" h="90526" extrusionOk="0">
                          <a:moveTo>
                            <a:pt x="1168202" y="90526"/>
                          </a:moveTo>
                          <a:cubicBezTo>
                            <a:pt x="1188459" y="83646"/>
                            <a:pt x="1199605" y="76284"/>
                            <a:pt x="1199605" y="68622"/>
                          </a:cubicBezTo>
                          <a:cubicBezTo>
                            <a:pt x="1199605" y="30722"/>
                            <a:pt x="931064" y="0"/>
                            <a:pt x="599801" y="0"/>
                          </a:cubicBezTo>
                          <a:cubicBezTo>
                            <a:pt x="268541" y="0"/>
                            <a:pt x="0" y="30722"/>
                            <a:pt x="0" y="68622"/>
                          </a:cubicBezTo>
                          <a:cubicBezTo>
                            <a:pt x="0" y="76284"/>
                            <a:pt x="11144" y="83646"/>
                            <a:pt x="31401" y="90526"/>
                          </a:cubicBezTo>
                          <a:cubicBezTo>
                            <a:pt x="111328" y="63375"/>
                            <a:pt x="335521" y="43812"/>
                            <a:pt x="599801" y="43812"/>
                          </a:cubicBezTo>
                          <a:cubicBezTo>
                            <a:pt x="864082" y="43812"/>
                            <a:pt x="1088277" y="63375"/>
                            <a:pt x="1168202" y="9052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748" name="Google Shape;2748;p46"/>
                  <p:cNvSpPr/>
                  <p:nvPr/>
                </p:nvSpPr>
                <p:spPr>
                  <a:xfrm>
                    <a:off x="5425946" y="3908215"/>
                    <a:ext cx="1199605" cy="166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9605" h="166148" extrusionOk="0">
                        <a:moveTo>
                          <a:pt x="599801" y="68621"/>
                        </a:moveTo>
                        <a:cubicBezTo>
                          <a:pt x="268541" y="68621"/>
                          <a:pt x="0" y="37898"/>
                          <a:pt x="0" y="0"/>
                        </a:cubicBezTo>
                        <a:lnTo>
                          <a:pt x="0" y="67809"/>
                        </a:lnTo>
                        <a:cubicBezTo>
                          <a:pt x="-43" y="92127"/>
                          <a:pt x="17063" y="113111"/>
                          <a:pt x="40911" y="117996"/>
                        </a:cubicBezTo>
                        <a:cubicBezTo>
                          <a:pt x="169765" y="144366"/>
                          <a:pt x="592390" y="212607"/>
                          <a:pt x="1157224" y="116320"/>
                        </a:cubicBezTo>
                        <a:cubicBezTo>
                          <a:pt x="1181764" y="112042"/>
                          <a:pt x="1199657" y="90734"/>
                          <a:pt x="1199605" y="65850"/>
                        </a:cubicBezTo>
                        <a:lnTo>
                          <a:pt x="1199605" y="0"/>
                        </a:lnTo>
                        <a:cubicBezTo>
                          <a:pt x="1199605" y="37898"/>
                          <a:pt x="931064" y="68621"/>
                          <a:pt x="599801" y="686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p46"/>
                  <p:cNvSpPr/>
                  <p:nvPr/>
                </p:nvSpPr>
                <p:spPr>
                  <a:xfrm>
                    <a:off x="5461750" y="3998652"/>
                    <a:ext cx="722328" cy="60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328" h="60405" extrusionOk="0">
                        <a:moveTo>
                          <a:pt x="0" y="0"/>
                        </a:moveTo>
                        <a:cubicBezTo>
                          <a:pt x="29082" y="8565"/>
                          <a:pt x="58584" y="15634"/>
                          <a:pt x="88390" y="21180"/>
                        </a:cubicBezTo>
                        <a:cubicBezTo>
                          <a:pt x="118080" y="27213"/>
                          <a:pt x="148034" y="31865"/>
                          <a:pt x="178035" y="35995"/>
                        </a:cubicBezTo>
                        <a:cubicBezTo>
                          <a:pt x="238069" y="44113"/>
                          <a:pt x="298471" y="49293"/>
                          <a:pt x="358981" y="52034"/>
                        </a:cubicBezTo>
                        <a:lnTo>
                          <a:pt x="404384" y="53767"/>
                        </a:lnTo>
                        <a:cubicBezTo>
                          <a:pt x="419516" y="54495"/>
                          <a:pt x="434672" y="54177"/>
                          <a:pt x="449817" y="54434"/>
                        </a:cubicBezTo>
                        <a:cubicBezTo>
                          <a:pt x="464963" y="54399"/>
                          <a:pt x="480116" y="55024"/>
                          <a:pt x="495259" y="54446"/>
                        </a:cubicBezTo>
                        <a:lnTo>
                          <a:pt x="540704" y="53571"/>
                        </a:lnTo>
                        <a:cubicBezTo>
                          <a:pt x="555863" y="53518"/>
                          <a:pt x="570995" y="52703"/>
                          <a:pt x="586133" y="51966"/>
                        </a:cubicBezTo>
                        <a:lnTo>
                          <a:pt x="631556" y="49821"/>
                        </a:lnTo>
                        <a:cubicBezTo>
                          <a:pt x="661822" y="48065"/>
                          <a:pt x="692031" y="45401"/>
                          <a:pt x="722328" y="43528"/>
                        </a:cubicBezTo>
                        <a:cubicBezTo>
                          <a:pt x="692182" y="46861"/>
                          <a:pt x="662002" y="50155"/>
                          <a:pt x="631780" y="52985"/>
                        </a:cubicBezTo>
                        <a:lnTo>
                          <a:pt x="586347" y="56047"/>
                        </a:lnTo>
                        <a:cubicBezTo>
                          <a:pt x="571201" y="57082"/>
                          <a:pt x="556055" y="58195"/>
                          <a:pt x="540874" y="58545"/>
                        </a:cubicBezTo>
                        <a:cubicBezTo>
                          <a:pt x="510529" y="59728"/>
                          <a:pt x="480167" y="60703"/>
                          <a:pt x="449789" y="60322"/>
                        </a:cubicBezTo>
                        <a:cubicBezTo>
                          <a:pt x="434605" y="60163"/>
                          <a:pt x="419409" y="60579"/>
                          <a:pt x="404230" y="59948"/>
                        </a:cubicBezTo>
                        <a:lnTo>
                          <a:pt x="358683" y="58490"/>
                        </a:lnTo>
                        <a:cubicBezTo>
                          <a:pt x="298023" y="55201"/>
                          <a:pt x="237402" y="50098"/>
                          <a:pt x="177325" y="40898"/>
                        </a:cubicBezTo>
                        <a:cubicBezTo>
                          <a:pt x="117143" y="32416"/>
                          <a:pt x="57813" y="187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750" name="Google Shape;2750;p46"/>
                  <p:cNvGrpSpPr/>
                  <p:nvPr/>
                </p:nvGrpSpPr>
                <p:grpSpPr>
                  <a:xfrm>
                    <a:off x="5604119" y="3864542"/>
                    <a:ext cx="843611" cy="95322"/>
                    <a:chOff x="5604119" y="3864542"/>
                    <a:chExt cx="843611" cy="95322"/>
                  </a:xfrm>
                </p:grpSpPr>
                <p:grpSp>
                  <p:nvGrpSpPr>
                    <p:cNvPr id="2751" name="Google Shape;2751;p46"/>
                    <p:cNvGrpSpPr/>
                    <p:nvPr/>
                  </p:nvGrpSpPr>
                  <p:grpSpPr>
                    <a:xfrm>
                      <a:off x="5604119" y="3864542"/>
                      <a:ext cx="843611" cy="95322"/>
                      <a:chOff x="5604119" y="3864542"/>
                      <a:chExt cx="843611" cy="95322"/>
                    </a:xfrm>
                  </p:grpSpPr>
                  <p:grpSp>
                    <p:nvGrpSpPr>
                      <p:cNvPr id="2752" name="Google Shape;2752;p46"/>
                      <p:cNvGrpSpPr/>
                      <p:nvPr/>
                    </p:nvGrpSpPr>
                    <p:grpSpPr>
                      <a:xfrm>
                        <a:off x="5604119" y="3864542"/>
                        <a:ext cx="843611" cy="95322"/>
                        <a:chOff x="5604119" y="3864542"/>
                        <a:chExt cx="843611" cy="95322"/>
                      </a:xfrm>
                    </p:grpSpPr>
                    <p:sp>
                      <p:nvSpPr>
                        <p:cNvPr id="2753" name="Google Shape;2753;p46"/>
                        <p:cNvSpPr/>
                        <p:nvPr/>
                      </p:nvSpPr>
                      <p:spPr>
                        <a:xfrm>
                          <a:off x="5604119" y="3864542"/>
                          <a:ext cx="843611" cy="953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43611" h="95322" extrusionOk="0">
                              <a:moveTo>
                                <a:pt x="17897" y="60551"/>
                              </a:moveTo>
                              <a:cubicBezTo>
                                <a:pt x="5656" y="57912"/>
                                <a:pt x="-2127" y="45859"/>
                                <a:pt x="515" y="33630"/>
                              </a:cubicBezTo>
                              <a:cubicBezTo>
                                <a:pt x="2264" y="25535"/>
                                <a:pt x="8296" y="19038"/>
                                <a:pt x="16246" y="16688"/>
                              </a:cubicBezTo>
                              <a:cubicBezTo>
                                <a:pt x="34546" y="11239"/>
                                <a:pt x="60664" y="8490"/>
                                <a:pt x="97868" y="12394"/>
                              </a:cubicBezTo>
                              <a:cubicBezTo>
                                <a:pt x="210997" y="24269"/>
                                <a:pt x="191459" y="59270"/>
                                <a:pt x="373079" y="24077"/>
                              </a:cubicBezTo>
                              <a:cubicBezTo>
                                <a:pt x="554701" y="-11117"/>
                                <a:pt x="700386" y="-6381"/>
                                <a:pt x="826750" y="29503"/>
                              </a:cubicBezTo>
                              <a:cubicBezTo>
                                <a:pt x="948190" y="63989"/>
                                <a:pt x="386310" y="139556"/>
                                <a:pt x="17897" y="6055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4" name="Google Shape;2754;p46"/>
                        <p:cNvSpPr/>
                        <p:nvPr/>
                      </p:nvSpPr>
                      <p:spPr>
                        <a:xfrm>
                          <a:off x="5626918" y="3872955"/>
                          <a:ext cx="756594" cy="5656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6594" h="56565" extrusionOk="0">
                              <a:moveTo>
                                <a:pt x="0" y="17374"/>
                              </a:moveTo>
                              <a:cubicBezTo>
                                <a:pt x="44318" y="10056"/>
                                <a:pt x="89453" y="15059"/>
                                <a:pt x="133249" y="23383"/>
                              </a:cubicBezTo>
                              <a:cubicBezTo>
                                <a:pt x="155473" y="27606"/>
                                <a:pt x="177515" y="32703"/>
                                <a:pt x="199591" y="37631"/>
                              </a:cubicBezTo>
                              <a:cubicBezTo>
                                <a:pt x="219844" y="41990"/>
                                <a:pt x="240683" y="42948"/>
                                <a:pt x="261252" y="40468"/>
                              </a:cubicBezTo>
                              <a:cubicBezTo>
                                <a:pt x="268909" y="39646"/>
                                <a:pt x="276525" y="38457"/>
                                <a:pt x="284078" y="36963"/>
                              </a:cubicBezTo>
                              <a:cubicBezTo>
                                <a:pt x="325439" y="28792"/>
                                <a:pt x="366066" y="18855"/>
                                <a:pt x="407779" y="13125"/>
                              </a:cubicBezTo>
                              <a:cubicBezTo>
                                <a:pt x="447057" y="7730"/>
                                <a:pt x="486525" y="4063"/>
                                <a:pt x="526184" y="2125"/>
                              </a:cubicBezTo>
                              <a:cubicBezTo>
                                <a:pt x="595809" y="-1381"/>
                                <a:pt x="668379" y="-2161"/>
                                <a:pt x="736868" y="12717"/>
                              </a:cubicBezTo>
                              <a:cubicBezTo>
                                <a:pt x="743497" y="14157"/>
                                <a:pt x="750087" y="15791"/>
                                <a:pt x="756595" y="17714"/>
                              </a:cubicBezTo>
                              <a:cubicBezTo>
                                <a:pt x="745447" y="15629"/>
                                <a:pt x="734115" y="14686"/>
                                <a:pt x="722776" y="14900"/>
                              </a:cubicBezTo>
                              <a:cubicBezTo>
                                <a:pt x="693130" y="12860"/>
                                <a:pt x="663442" y="11651"/>
                                <a:pt x="633711" y="11274"/>
                              </a:cubicBezTo>
                              <a:cubicBezTo>
                                <a:pt x="543427" y="10007"/>
                                <a:pt x="454587" y="13552"/>
                                <a:pt x="366475" y="34374"/>
                              </a:cubicBezTo>
                              <a:cubicBezTo>
                                <a:pt x="342435" y="40053"/>
                                <a:pt x="319593" y="48897"/>
                                <a:pt x="295064" y="52808"/>
                              </a:cubicBezTo>
                              <a:cubicBezTo>
                                <a:pt x="269522" y="56889"/>
                                <a:pt x="243559" y="57649"/>
                                <a:pt x="217822" y="55070"/>
                              </a:cubicBezTo>
                              <a:cubicBezTo>
                                <a:pt x="144263" y="47648"/>
                                <a:pt x="73809" y="13096"/>
                                <a:pt x="0" y="173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1962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2755" name="Google Shape;2755;p46"/>
                      <p:cNvGrpSpPr/>
                      <p:nvPr/>
                    </p:nvGrpSpPr>
                    <p:grpSpPr>
                      <a:xfrm>
                        <a:off x="5695544" y="3893956"/>
                        <a:ext cx="597188" cy="37696"/>
                        <a:chOff x="5695544" y="3893956"/>
                        <a:chExt cx="597188" cy="37696"/>
                      </a:xfrm>
                    </p:grpSpPr>
                    <p:sp>
                      <p:nvSpPr>
                        <p:cNvPr id="2756" name="Google Shape;2756;p46"/>
                        <p:cNvSpPr/>
                        <p:nvPr/>
                      </p:nvSpPr>
                      <p:spPr>
                        <a:xfrm>
                          <a:off x="6278768" y="3894264"/>
                          <a:ext cx="13964" cy="1394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4" h="13949" extrusionOk="0">
                              <a:moveTo>
                                <a:pt x="13964" y="6975"/>
                              </a:moveTo>
                              <a:cubicBezTo>
                                <a:pt x="13964" y="10827"/>
                                <a:pt x="10838" y="13950"/>
                                <a:pt x="6982" y="13950"/>
                              </a:cubicBezTo>
                              <a:cubicBezTo>
                                <a:pt x="3126" y="13950"/>
                                <a:pt x="0" y="10827"/>
                                <a:pt x="0" y="6975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10838" y="0"/>
                                <a:pt x="13964" y="3123"/>
                                <a:pt x="13964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7" name="Google Shape;2757;p46"/>
                        <p:cNvSpPr/>
                        <p:nvPr/>
                      </p:nvSpPr>
                      <p:spPr>
                        <a:xfrm>
                          <a:off x="5945257" y="3912958"/>
                          <a:ext cx="13965" cy="139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5" h="13950" extrusionOk="0">
                              <a:moveTo>
                                <a:pt x="13965" y="6975"/>
                              </a:moveTo>
                              <a:cubicBezTo>
                                <a:pt x="13965" y="10827"/>
                                <a:pt x="10839" y="13950"/>
                                <a:pt x="6983" y="13950"/>
                              </a:cubicBezTo>
                              <a:cubicBezTo>
                                <a:pt x="3127" y="13950"/>
                                <a:pt x="0" y="10828"/>
                                <a:pt x="0" y="6976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6983" y="0"/>
                                <a:pt x="6983" y="0"/>
                                <a:pt x="6983" y="0"/>
                              </a:cubicBezTo>
                              <a:cubicBezTo>
                                <a:pt x="10839" y="0"/>
                                <a:pt x="13965" y="3123"/>
                                <a:pt x="13965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8" name="Google Shape;2758;p46"/>
                        <p:cNvSpPr/>
                        <p:nvPr/>
                      </p:nvSpPr>
                      <p:spPr>
                        <a:xfrm>
                          <a:off x="5695544" y="3894264"/>
                          <a:ext cx="13964" cy="1394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964" h="13949" extrusionOk="0">
                              <a:moveTo>
                                <a:pt x="13964" y="6975"/>
                              </a:moveTo>
                              <a:cubicBezTo>
                                <a:pt x="13964" y="10827"/>
                                <a:pt x="10838" y="13950"/>
                                <a:pt x="6982" y="13950"/>
                              </a:cubicBezTo>
                              <a:cubicBezTo>
                                <a:pt x="3126" y="13950"/>
                                <a:pt x="0" y="10827"/>
                                <a:pt x="0" y="6975"/>
                              </a:cubicBezTo>
                              <a:cubicBezTo>
                                <a:pt x="0" y="3123"/>
                                <a:pt x="3126" y="0"/>
                                <a:pt x="6982" y="0"/>
                              </a:cubicBezTo>
                              <a:cubicBezTo>
                                <a:pt x="10838" y="0"/>
                                <a:pt x="13964" y="3123"/>
                                <a:pt x="13964" y="6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59" name="Google Shape;2759;p46"/>
                        <p:cNvSpPr/>
                        <p:nvPr/>
                      </p:nvSpPr>
                      <p:spPr>
                        <a:xfrm>
                          <a:off x="6046930" y="3908215"/>
                          <a:ext cx="23462" cy="2343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462" h="23437" extrusionOk="0">
                              <a:moveTo>
                                <a:pt x="23462" y="11718"/>
                              </a:moveTo>
                              <a:cubicBezTo>
                                <a:pt x="23463" y="18190"/>
                                <a:pt x="18211" y="23437"/>
                                <a:pt x="11732" y="23437"/>
                              </a:cubicBezTo>
                              <a:cubicBezTo>
                                <a:pt x="5253" y="23438"/>
                                <a:pt x="0" y="18191"/>
                                <a:pt x="0" y="11719"/>
                              </a:cubicBezTo>
                              <a:cubicBezTo>
                                <a:pt x="0" y="5247"/>
                                <a:pt x="5251" y="0"/>
                                <a:pt x="11730" y="0"/>
                              </a:cubicBezTo>
                              <a:cubicBezTo>
                                <a:pt x="11731" y="0"/>
                                <a:pt x="11731" y="0"/>
                                <a:pt x="11732" y="0"/>
                              </a:cubicBezTo>
                              <a:cubicBezTo>
                                <a:pt x="18210" y="0"/>
                                <a:pt x="23462" y="5246"/>
                                <a:pt x="23462" y="117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2760" name="Google Shape;2760;p46"/>
                        <p:cNvSpPr/>
                        <p:nvPr/>
                      </p:nvSpPr>
                      <p:spPr>
                        <a:xfrm>
                          <a:off x="6180602" y="3893956"/>
                          <a:ext cx="32647" cy="326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2647" h="32613" extrusionOk="0">
                              <a:moveTo>
                                <a:pt x="32648" y="16307"/>
                              </a:moveTo>
                              <a:cubicBezTo>
                                <a:pt x="32648" y="25312"/>
                                <a:pt x="25340" y="32613"/>
                                <a:pt x="16324" y="32613"/>
                              </a:cubicBezTo>
                              <a:cubicBezTo>
                                <a:pt x="7309" y="32613"/>
                                <a:pt x="0" y="25313"/>
                                <a:pt x="0" y="16307"/>
                              </a:cubicBezTo>
                              <a:cubicBezTo>
                                <a:pt x="0" y="7301"/>
                                <a:pt x="7308" y="0"/>
                                <a:pt x="16324" y="0"/>
                              </a:cubicBezTo>
                              <a:cubicBezTo>
                                <a:pt x="25339" y="0"/>
                                <a:pt x="32648" y="7300"/>
                                <a:pt x="32648" y="1630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B0759">
                            <a:alpha val="1013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761" name="Google Shape;2761;p46"/>
                    <p:cNvGrpSpPr/>
                    <p:nvPr/>
                  </p:nvGrpSpPr>
                  <p:grpSpPr>
                    <a:xfrm>
                      <a:off x="5638282" y="3870993"/>
                      <a:ext cx="736142" cy="30245"/>
                      <a:chOff x="5638282" y="3870993"/>
                      <a:chExt cx="736142" cy="30245"/>
                    </a:xfrm>
                  </p:grpSpPr>
                  <p:sp>
                    <p:nvSpPr>
                      <p:cNvPr id="2762" name="Google Shape;2762;p46"/>
                      <p:cNvSpPr/>
                      <p:nvPr/>
                    </p:nvSpPr>
                    <p:spPr>
                      <a:xfrm>
                        <a:off x="6034697" y="3870993"/>
                        <a:ext cx="339727" cy="17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9727" h="17193" extrusionOk="0">
                            <a:moveTo>
                              <a:pt x="0" y="15088"/>
                            </a:moveTo>
                            <a:cubicBezTo>
                              <a:pt x="28117" y="10563"/>
                              <a:pt x="56441" y="7458"/>
                              <a:pt x="84811" y="4919"/>
                            </a:cubicBezTo>
                            <a:cubicBezTo>
                              <a:pt x="113185" y="2369"/>
                              <a:pt x="141657" y="941"/>
                              <a:pt x="170152" y="184"/>
                            </a:cubicBezTo>
                            <a:cubicBezTo>
                              <a:pt x="198646" y="-247"/>
                              <a:pt x="227202" y="-68"/>
                              <a:pt x="255647" y="2340"/>
                            </a:cubicBezTo>
                            <a:cubicBezTo>
                              <a:pt x="284150" y="4069"/>
                              <a:pt x="312360" y="9052"/>
                              <a:pt x="339728" y="17193"/>
                            </a:cubicBezTo>
                            <a:lnTo>
                              <a:pt x="318868" y="12752"/>
                            </a:lnTo>
                            <a:cubicBezTo>
                              <a:pt x="311864" y="11591"/>
                              <a:pt x="304804" y="10734"/>
                              <a:pt x="297791" y="9711"/>
                            </a:cubicBezTo>
                            <a:cubicBezTo>
                              <a:pt x="290791" y="8585"/>
                              <a:pt x="283672" y="8268"/>
                              <a:pt x="276626" y="7506"/>
                            </a:cubicBezTo>
                            <a:cubicBezTo>
                              <a:pt x="269575" y="6732"/>
                              <a:pt x="262486" y="6367"/>
                              <a:pt x="255393" y="6064"/>
                            </a:cubicBezTo>
                            <a:cubicBezTo>
                              <a:pt x="241230" y="5229"/>
                              <a:pt x="227036" y="4938"/>
                              <a:pt x="212847" y="4599"/>
                            </a:cubicBezTo>
                            <a:cubicBezTo>
                              <a:pt x="198647" y="4654"/>
                              <a:pt x="184450" y="4526"/>
                              <a:pt x="170253" y="5030"/>
                            </a:cubicBezTo>
                            <a:cubicBezTo>
                              <a:pt x="141848" y="5379"/>
                              <a:pt x="113460" y="6876"/>
                              <a:pt x="85089" y="8624"/>
                            </a:cubicBezTo>
                            <a:cubicBezTo>
                              <a:pt x="56714" y="10386"/>
                              <a:pt x="28352" y="12541"/>
                              <a:pt x="0" y="1508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763" name="Google Shape;2763;p46"/>
                      <p:cNvSpPr/>
                      <p:nvPr/>
                    </p:nvSpPr>
                    <p:spPr>
                      <a:xfrm>
                        <a:off x="5638282" y="3882164"/>
                        <a:ext cx="137984" cy="190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7984" h="19074" extrusionOk="0">
                            <a:moveTo>
                              <a:pt x="0" y="6022"/>
                            </a:moveTo>
                            <a:cubicBezTo>
                              <a:pt x="11250" y="2522"/>
                              <a:pt x="22924" y="567"/>
                              <a:pt x="34702" y="212"/>
                            </a:cubicBezTo>
                            <a:cubicBezTo>
                              <a:pt x="46474" y="-306"/>
                              <a:pt x="58270" y="126"/>
                              <a:pt x="69972" y="1501"/>
                            </a:cubicBezTo>
                            <a:cubicBezTo>
                              <a:pt x="81655" y="2883"/>
                              <a:pt x="93229" y="5065"/>
                              <a:pt x="104612" y="8031"/>
                            </a:cubicBezTo>
                            <a:cubicBezTo>
                              <a:pt x="110303" y="9475"/>
                              <a:pt x="115891" y="11298"/>
                              <a:pt x="121514" y="12931"/>
                            </a:cubicBezTo>
                            <a:cubicBezTo>
                              <a:pt x="127034" y="14931"/>
                              <a:pt x="132556" y="16889"/>
                              <a:pt x="137985" y="19075"/>
                            </a:cubicBezTo>
                            <a:cubicBezTo>
                              <a:pt x="126528" y="16570"/>
                              <a:pt x="115220" y="13820"/>
                              <a:pt x="103790" y="11673"/>
                            </a:cubicBezTo>
                            <a:cubicBezTo>
                              <a:pt x="92357" y="9588"/>
                              <a:pt x="80932" y="7581"/>
                              <a:pt x="69413" y="6319"/>
                            </a:cubicBezTo>
                            <a:cubicBezTo>
                              <a:pt x="57910" y="4972"/>
                              <a:pt x="46361" y="4174"/>
                              <a:pt x="34767" y="3927"/>
                            </a:cubicBezTo>
                            <a:cubicBezTo>
                              <a:pt x="28976" y="3835"/>
                              <a:pt x="23168" y="3885"/>
                              <a:pt x="17379" y="4282"/>
                            </a:cubicBezTo>
                            <a:cubicBezTo>
                              <a:pt x="11556" y="4500"/>
                              <a:pt x="5751" y="5081"/>
                              <a:pt x="0" y="6022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764" name="Google Shape;2764;p46"/>
                <p:cNvSpPr/>
                <p:nvPr/>
              </p:nvSpPr>
              <p:spPr>
                <a:xfrm>
                  <a:off x="6172831" y="2144284"/>
                  <a:ext cx="245370" cy="67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4" h="61634" extrusionOk="0">
                      <a:moveTo>
                        <a:pt x="223065" y="30929"/>
                      </a:moveTo>
                      <a:cubicBezTo>
                        <a:pt x="223047" y="47948"/>
                        <a:pt x="173098" y="61695"/>
                        <a:pt x="111502" y="61634"/>
                      </a:cubicBezTo>
                      <a:cubicBezTo>
                        <a:pt x="49905" y="61573"/>
                        <a:pt x="-17" y="47725"/>
                        <a:pt x="0" y="30706"/>
                      </a:cubicBezTo>
                      <a:cubicBezTo>
                        <a:pt x="17" y="13686"/>
                        <a:pt x="49966" y="-61"/>
                        <a:pt x="111563" y="0"/>
                      </a:cubicBezTo>
                      <a:cubicBezTo>
                        <a:pt x="173162" y="63"/>
                        <a:pt x="223082" y="13909"/>
                        <a:pt x="223065" y="3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p46"/>
                <p:cNvSpPr/>
                <p:nvPr/>
              </p:nvSpPr>
              <p:spPr>
                <a:xfrm>
                  <a:off x="6763698" y="2148892"/>
                  <a:ext cx="245369" cy="6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3" h="61635" extrusionOk="0">
                      <a:moveTo>
                        <a:pt x="223064" y="30929"/>
                      </a:moveTo>
                      <a:cubicBezTo>
                        <a:pt x="223047" y="47949"/>
                        <a:pt x="173098" y="61696"/>
                        <a:pt x="111501" y="61635"/>
                      </a:cubicBezTo>
                      <a:cubicBezTo>
                        <a:pt x="49905" y="61574"/>
                        <a:pt x="-18" y="47725"/>
                        <a:pt x="0" y="30707"/>
                      </a:cubicBezTo>
                      <a:cubicBezTo>
                        <a:pt x="17" y="13687"/>
                        <a:pt x="49965" y="-61"/>
                        <a:pt x="111562" y="0"/>
                      </a:cubicBezTo>
                      <a:cubicBezTo>
                        <a:pt x="173160" y="64"/>
                        <a:pt x="223081" y="13909"/>
                        <a:pt x="223064" y="3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p46"/>
                <p:cNvSpPr/>
                <p:nvPr/>
              </p:nvSpPr>
              <p:spPr>
                <a:xfrm>
                  <a:off x="7354563" y="2153503"/>
                  <a:ext cx="245370" cy="6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64" h="61632" extrusionOk="0">
                      <a:moveTo>
                        <a:pt x="223065" y="30928"/>
                      </a:moveTo>
                      <a:cubicBezTo>
                        <a:pt x="223048" y="47947"/>
                        <a:pt x="173099" y="61694"/>
                        <a:pt x="111502" y="61632"/>
                      </a:cubicBezTo>
                      <a:cubicBezTo>
                        <a:pt x="49904" y="61571"/>
                        <a:pt x="-17" y="47723"/>
                        <a:pt x="0" y="30705"/>
                      </a:cubicBezTo>
                      <a:cubicBezTo>
                        <a:pt x="17" y="13685"/>
                        <a:pt x="49965" y="-63"/>
                        <a:pt x="111563" y="0"/>
                      </a:cubicBezTo>
                      <a:cubicBezTo>
                        <a:pt x="173160" y="61"/>
                        <a:pt x="223082" y="13907"/>
                        <a:pt x="223065" y="3092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" name="Google Shape;2471;p45">
              <a:extLst>
                <a:ext uri="{FF2B5EF4-FFF2-40B4-BE49-F238E27FC236}">
                  <a16:creationId xmlns:a16="http://schemas.microsoft.com/office/drawing/2014/main" id="{97E978ED-F14C-6326-6D9A-AAEAA9DC9692}"/>
                </a:ext>
              </a:extLst>
            </p:cNvPr>
            <p:cNvGrpSpPr/>
            <p:nvPr/>
          </p:nvGrpSpPr>
          <p:grpSpPr>
            <a:xfrm flipH="1">
              <a:off x="7033051" y="213350"/>
              <a:ext cx="1425564" cy="1366245"/>
              <a:chOff x="723994" y="1520566"/>
              <a:chExt cx="1425564" cy="1366245"/>
            </a:xfrm>
          </p:grpSpPr>
          <p:grpSp>
            <p:nvGrpSpPr>
              <p:cNvPr id="3" name="Google Shape;2472;p45">
                <a:extLst>
                  <a:ext uri="{FF2B5EF4-FFF2-40B4-BE49-F238E27FC236}">
                    <a16:creationId xmlns:a16="http://schemas.microsoft.com/office/drawing/2014/main" id="{C64DE521-7C2A-CD74-A79F-FA0A7F8A2B4C}"/>
                  </a:ext>
                </a:extLst>
              </p:cNvPr>
              <p:cNvGrpSpPr/>
              <p:nvPr/>
            </p:nvGrpSpPr>
            <p:grpSpPr>
              <a:xfrm>
                <a:off x="994999" y="1793057"/>
                <a:ext cx="974641" cy="975164"/>
                <a:chOff x="994999" y="1793057"/>
                <a:chExt cx="974641" cy="975164"/>
              </a:xfrm>
            </p:grpSpPr>
            <p:sp>
              <p:nvSpPr>
                <p:cNvPr id="23" name="Google Shape;2473;p45">
                  <a:extLst>
                    <a:ext uri="{FF2B5EF4-FFF2-40B4-BE49-F238E27FC236}">
                      <a16:creationId xmlns:a16="http://schemas.microsoft.com/office/drawing/2014/main" id="{E72CB4DA-8E82-B17C-C0DD-EA7C0E92BCEB}"/>
                    </a:ext>
                  </a:extLst>
                </p:cNvPr>
                <p:cNvSpPr/>
                <p:nvPr/>
              </p:nvSpPr>
              <p:spPr>
                <a:xfrm rot="10281772">
                  <a:off x="1363421" y="1838167"/>
                  <a:ext cx="605217" cy="5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927" h="59118" extrusionOk="0">
                      <a:moveTo>
                        <a:pt x="44" y="36"/>
                      </a:moveTo>
                      <a:lnTo>
                        <a:pt x="605972" y="36"/>
                      </a:lnTo>
                      <a:lnTo>
                        <a:pt x="605972" y="59154"/>
                      </a:lnTo>
                      <a:lnTo>
                        <a:pt x="44" y="591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2474;p45">
                  <a:extLst>
                    <a:ext uri="{FF2B5EF4-FFF2-40B4-BE49-F238E27FC236}">
                      <a16:creationId xmlns:a16="http://schemas.microsoft.com/office/drawing/2014/main" id="{44962AD5-43F7-C8FD-1D81-1FE52E192074}"/>
                    </a:ext>
                  </a:extLst>
                </p:cNvPr>
                <p:cNvSpPr/>
                <p:nvPr/>
              </p:nvSpPr>
              <p:spPr>
                <a:xfrm rot="-5210642">
                  <a:off x="738483" y="2434860"/>
                  <a:ext cx="605328" cy="5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925" h="59118" extrusionOk="0">
                      <a:moveTo>
                        <a:pt x="44" y="36"/>
                      </a:moveTo>
                      <a:lnTo>
                        <a:pt x="605970" y="36"/>
                      </a:lnTo>
                      <a:lnTo>
                        <a:pt x="605970" y="59154"/>
                      </a:lnTo>
                      <a:lnTo>
                        <a:pt x="44" y="591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" name="Google Shape;2475;p45">
                <a:extLst>
                  <a:ext uri="{FF2B5EF4-FFF2-40B4-BE49-F238E27FC236}">
                    <a16:creationId xmlns:a16="http://schemas.microsoft.com/office/drawing/2014/main" id="{51F8C59C-7470-09F7-8392-6DA7386BEB04}"/>
                  </a:ext>
                </a:extLst>
              </p:cNvPr>
              <p:cNvGrpSpPr/>
              <p:nvPr/>
            </p:nvGrpSpPr>
            <p:grpSpPr>
              <a:xfrm>
                <a:off x="723994" y="1520566"/>
                <a:ext cx="1425564" cy="1366245"/>
                <a:chOff x="723994" y="1520566"/>
                <a:chExt cx="1425564" cy="1366245"/>
              </a:xfrm>
            </p:grpSpPr>
            <p:grpSp>
              <p:nvGrpSpPr>
                <p:cNvPr id="5" name="Google Shape;2476;p45">
                  <a:extLst>
                    <a:ext uri="{FF2B5EF4-FFF2-40B4-BE49-F238E27FC236}">
                      <a16:creationId xmlns:a16="http://schemas.microsoft.com/office/drawing/2014/main" id="{4C44CABE-3F98-40ED-88B1-E09AC37E380A}"/>
                    </a:ext>
                  </a:extLst>
                </p:cNvPr>
                <p:cNvGrpSpPr/>
                <p:nvPr/>
              </p:nvGrpSpPr>
              <p:grpSpPr>
                <a:xfrm>
                  <a:off x="723994" y="1520566"/>
                  <a:ext cx="848338" cy="848338"/>
                  <a:chOff x="723994" y="1520566"/>
                  <a:chExt cx="848338" cy="848338"/>
                </a:xfrm>
              </p:grpSpPr>
              <p:grpSp>
                <p:nvGrpSpPr>
                  <p:cNvPr id="18" name="Google Shape;2477;p45">
                    <a:extLst>
                      <a:ext uri="{FF2B5EF4-FFF2-40B4-BE49-F238E27FC236}">
                        <a16:creationId xmlns:a16="http://schemas.microsoft.com/office/drawing/2014/main" id="{18993C99-26E3-A6C7-BE60-77B5C3B222E2}"/>
                      </a:ext>
                    </a:extLst>
                  </p:cNvPr>
                  <p:cNvGrpSpPr/>
                  <p:nvPr/>
                </p:nvGrpSpPr>
                <p:grpSpPr>
                  <a:xfrm>
                    <a:off x="723994" y="1520566"/>
                    <a:ext cx="848338" cy="848338"/>
                    <a:chOff x="723994" y="1520566"/>
                    <a:chExt cx="848338" cy="848338"/>
                  </a:xfrm>
                </p:grpSpPr>
                <p:sp>
                  <p:nvSpPr>
                    <p:cNvPr id="20" name="Google Shape;2478;p45">
                      <a:extLst>
                        <a:ext uri="{FF2B5EF4-FFF2-40B4-BE49-F238E27FC236}">
                          <a16:creationId xmlns:a16="http://schemas.microsoft.com/office/drawing/2014/main" id="{423F4816-F1C6-6EC8-E822-0623BF183186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847993" y="1645039"/>
                      <a:ext cx="600340" cy="599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006" h="599058" extrusionOk="0">
                          <a:moveTo>
                            <a:pt x="600051" y="299565"/>
                          </a:moveTo>
                          <a:cubicBezTo>
                            <a:pt x="600051" y="464990"/>
                            <a:pt x="465735" y="599094"/>
                            <a:pt x="300047" y="599094"/>
                          </a:cubicBezTo>
                          <a:cubicBezTo>
                            <a:pt x="134360" y="599094"/>
                            <a:pt x="44" y="464990"/>
                            <a:pt x="44" y="299565"/>
                          </a:cubicBezTo>
                          <a:cubicBezTo>
                            <a:pt x="44" y="134139"/>
                            <a:pt x="134360" y="36"/>
                            <a:pt x="300047" y="36"/>
                          </a:cubicBezTo>
                          <a:cubicBezTo>
                            <a:pt x="465735" y="36"/>
                            <a:pt x="600051" y="134139"/>
                            <a:pt x="600051" y="299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" name="Google Shape;2479;p45">
                      <a:extLst>
                        <a:ext uri="{FF2B5EF4-FFF2-40B4-BE49-F238E27FC236}">
                          <a16:creationId xmlns:a16="http://schemas.microsoft.com/office/drawing/2014/main" id="{887A00B1-BAA9-3443-970C-DEDECF20F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838" y="1645162"/>
                      <a:ext cx="447634" cy="5990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7634" h="599073" extrusionOk="0">
                          <a:moveTo>
                            <a:pt x="447679" y="560353"/>
                          </a:moveTo>
                          <a:cubicBezTo>
                            <a:pt x="298345" y="570840"/>
                            <a:pt x="168772" y="458473"/>
                            <a:pt x="158269" y="309375"/>
                          </a:cubicBezTo>
                          <a:cubicBezTo>
                            <a:pt x="147788" y="160598"/>
                            <a:pt x="259841" y="31398"/>
                            <a:pt x="408821" y="20481"/>
                          </a:cubicBezTo>
                          <a:cubicBezTo>
                            <a:pt x="254417" y="-39471"/>
                            <a:pt x="80570" y="36899"/>
                            <a:pt x="20523" y="191059"/>
                          </a:cubicBezTo>
                          <a:cubicBezTo>
                            <a:pt x="-39525" y="345218"/>
                            <a:pt x="36966" y="518791"/>
                            <a:pt x="191370" y="578743"/>
                          </a:cubicBezTo>
                          <a:cubicBezTo>
                            <a:pt x="275244" y="611310"/>
                            <a:pt x="369331" y="604560"/>
                            <a:pt x="447679" y="56035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2" name="Google Shape;2480;p45">
                      <a:extLst>
                        <a:ext uri="{FF2B5EF4-FFF2-40B4-BE49-F238E27FC236}">
                          <a16:creationId xmlns:a16="http://schemas.microsoft.com/office/drawing/2014/main" id="{F62566D9-BEF7-62EF-98BC-00282B58C2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3" y="1765950"/>
                      <a:ext cx="266358" cy="341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358" h="341028" extrusionOk="0">
                          <a:moveTo>
                            <a:pt x="5505" y="199045"/>
                          </a:moveTo>
                          <a:cubicBezTo>
                            <a:pt x="-15273" y="106212"/>
                            <a:pt x="25064" y="18198"/>
                            <a:pt x="95602" y="2461"/>
                          </a:cubicBezTo>
                          <a:cubicBezTo>
                            <a:pt x="166140" y="-13276"/>
                            <a:pt x="240164" y="49220"/>
                            <a:pt x="260942" y="142052"/>
                          </a:cubicBezTo>
                          <a:cubicBezTo>
                            <a:pt x="281722" y="234888"/>
                            <a:pt x="241383" y="322899"/>
                            <a:pt x="170847" y="338639"/>
                          </a:cubicBezTo>
                          <a:cubicBezTo>
                            <a:pt x="100309" y="354376"/>
                            <a:pt x="26282" y="291878"/>
                            <a:pt x="5505" y="19904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9" name="Google Shape;2481;p45">
                    <a:extLst>
                      <a:ext uri="{FF2B5EF4-FFF2-40B4-BE49-F238E27FC236}">
                        <a16:creationId xmlns:a16="http://schemas.microsoft.com/office/drawing/2014/main" id="{987A9010-0EC5-BF93-A553-47592CAD934C}"/>
                      </a:ext>
                    </a:extLst>
                  </p:cNvPr>
                  <p:cNvSpPr/>
                  <p:nvPr/>
                </p:nvSpPr>
                <p:spPr>
                  <a:xfrm>
                    <a:off x="1319945" y="1760336"/>
                    <a:ext cx="89259" cy="3228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59" h="322814" extrusionOk="0">
                        <a:moveTo>
                          <a:pt x="45" y="36"/>
                        </a:moveTo>
                        <a:cubicBezTo>
                          <a:pt x="22544" y="19980"/>
                          <a:pt x="41662" y="43429"/>
                          <a:pt x="56656" y="69473"/>
                        </a:cubicBezTo>
                        <a:cubicBezTo>
                          <a:pt x="71975" y="95552"/>
                          <a:pt x="82328" y="124236"/>
                          <a:pt x="87192" y="154077"/>
                        </a:cubicBezTo>
                        <a:cubicBezTo>
                          <a:pt x="89269" y="169056"/>
                          <a:pt x="89816" y="184206"/>
                          <a:pt x="88824" y="199295"/>
                        </a:cubicBezTo>
                        <a:cubicBezTo>
                          <a:pt x="87646" y="214352"/>
                          <a:pt x="84888" y="229245"/>
                          <a:pt x="80595" y="243727"/>
                        </a:cubicBezTo>
                        <a:cubicBezTo>
                          <a:pt x="78023" y="250811"/>
                          <a:pt x="75989" y="258083"/>
                          <a:pt x="72790" y="264907"/>
                        </a:cubicBezTo>
                        <a:lnTo>
                          <a:pt x="68313" y="275250"/>
                        </a:lnTo>
                        <a:lnTo>
                          <a:pt x="63149" y="285260"/>
                        </a:lnTo>
                        <a:cubicBezTo>
                          <a:pt x="59859" y="292013"/>
                          <a:pt x="55482" y="298155"/>
                          <a:pt x="51661" y="304581"/>
                        </a:cubicBezTo>
                        <a:cubicBezTo>
                          <a:pt x="47603" y="310867"/>
                          <a:pt x="43007" y="316797"/>
                          <a:pt x="38651" y="322850"/>
                        </a:cubicBezTo>
                        <a:cubicBezTo>
                          <a:pt x="55344" y="298195"/>
                          <a:pt x="68108" y="271106"/>
                          <a:pt x="76491" y="242548"/>
                        </a:cubicBezTo>
                        <a:cubicBezTo>
                          <a:pt x="80241" y="228269"/>
                          <a:pt x="82681" y="213678"/>
                          <a:pt x="83782" y="198957"/>
                        </a:cubicBezTo>
                        <a:cubicBezTo>
                          <a:pt x="84575" y="184237"/>
                          <a:pt x="83880" y="169474"/>
                          <a:pt x="81707" y="154892"/>
                        </a:cubicBezTo>
                        <a:cubicBezTo>
                          <a:pt x="77134" y="125632"/>
                          <a:pt x="67397" y="97413"/>
                          <a:pt x="52948" y="71550"/>
                        </a:cubicBezTo>
                        <a:cubicBezTo>
                          <a:pt x="45869" y="58495"/>
                          <a:pt x="37862" y="45964"/>
                          <a:pt x="28988" y="34052"/>
                        </a:cubicBezTo>
                        <a:cubicBezTo>
                          <a:pt x="20216" y="21999"/>
                          <a:pt x="10540" y="10627"/>
                          <a:pt x="44" y="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" name="Google Shape;2482;p45">
                  <a:extLst>
                    <a:ext uri="{FF2B5EF4-FFF2-40B4-BE49-F238E27FC236}">
                      <a16:creationId xmlns:a16="http://schemas.microsoft.com/office/drawing/2014/main" id="{6CEAA055-C20B-BA35-2A19-E4A34FA8DB53}"/>
                    </a:ext>
                  </a:extLst>
                </p:cNvPr>
                <p:cNvGrpSpPr/>
                <p:nvPr/>
              </p:nvGrpSpPr>
              <p:grpSpPr>
                <a:xfrm>
                  <a:off x="1818509" y="1667588"/>
                  <a:ext cx="331049" cy="330530"/>
                  <a:chOff x="1818509" y="1667588"/>
                  <a:chExt cx="331049" cy="330530"/>
                </a:xfrm>
              </p:grpSpPr>
              <p:grpSp>
                <p:nvGrpSpPr>
                  <p:cNvPr id="13" name="Google Shape;2483;p45">
                    <a:extLst>
                      <a:ext uri="{FF2B5EF4-FFF2-40B4-BE49-F238E27FC236}">
                        <a16:creationId xmlns:a16="http://schemas.microsoft.com/office/drawing/2014/main" id="{3BD5B3FF-BAF9-3F04-C634-5A584849791A}"/>
                      </a:ext>
                    </a:extLst>
                  </p:cNvPr>
                  <p:cNvGrpSpPr/>
                  <p:nvPr/>
                </p:nvGrpSpPr>
                <p:grpSpPr>
                  <a:xfrm>
                    <a:off x="1818509" y="1667588"/>
                    <a:ext cx="331049" cy="330530"/>
                    <a:chOff x="1818509" y="1667588"/>
                    <a:chExt cx="331049" cy="330530"/>
                  </a:xfrm>
                </p:grpSpPr>
                <p:sp>
                  <p:nvSpPr>
                    <p:cNvPr id="15" name="Google Shape;2484;p45">
                      <a:extLst>
                        <a:ext uri="{FF2B5EF4-FFF2-40B4-BE49-F238E27FC236}">
                          <a16:creationId xmlns:a16="http://schemas.microsoft.com/office/drawing/2014/main" id="{F3D5D078-1E14-49AD-76D5-ED0B820DE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527" y="1667588"/>
                      <a:ext cx="331031" cy="330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1031" h="330507" extrusionOk="0">
                          <a:moveTo>
                            <a:pt x="149103" y="329713"/>
                          </a:moveTo>
                          <a:cubicBezTo>
                            <a:pt x="58151" y="320638"/>
                            <a:pt x="-8212" y="239668"/>
                            <a:pt x="877" y="148859"/>
                          </a:cubicBezTo>
                          <a:cubicBezTo>
                            <a:pt x="9966" y="58051"/>
                            <a:pt x="91065" y="-8207"/>
                            <a:pt x="182017" y="867"/>
                          </a:cubicBezTo>
                          <a:cubicBezTo>
                            <a:pt x="272969" y="9941"/>
                            <a:pt x="339332" y="90912"/>
                            <a:pt x="330243" y="181720"/>
                          </a:cubicBezTo>
                          <a:cubicBezTo>
                            <a:pt x="321153" y="272528"/>
                            <a:pt x="240055" y="338785"/>
                            <a:pt x="149103" y="3297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" name="Google Shape;2485;p45">
                      <a:extLst>
                        <a:ext uri="{FF2B5EF4-FFF2-40B4-BE49-F238E27FC236}">
                          <a16:creationId xmlns:a16="http://schemas.microsoft.com/office/drawing/2014/main" id="{86C2FFA3-F61F-C896-EC66-08A31C64E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509" y="1685485"/>
                      <a:ext cx="327147" cy="3126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147" h="312633" extrusionOk="0">
                          <a:moveTo>
                            <a:pt x="327192" y="182883"/>
                          </a:moveTo>
                          <a:cubicBezTo>
                            <a:pt x="276514" y="247989"/>
                            <a:pt x="182568" y="259751"/>
                            <a:pt x="117358" y="209152"/>
                          </a:cubicBezTo>
                          <a:cubicBezTo>
                            <a:pt x="52299" y="158671"/>
                            <a:pt x="40399" y="65157"/>
                            <a:pt x="90747" y="36"/>
                          </a:cubicBezTo>
                          <a:cubicBezTo>
                            <a:pt x="9226" y="41292"/>
                            <a:pt x="-23362" y="140718"/>
                            <a:pt x="17959" y="222110"/>
                          </a:cubicBezTo>
                          <a:cubicBezTo>
                            <a:pt x="59281" y="303502"/>
                            <a:pt x="158864" y="336038"/>
                            <a:pt x="240385" y="294782"/>
                          </a:cubicBezTo>
                          <a:cubicBezTo>
                            <a:pt x="284667" y="272372"/>
                            <a:pt x="316533" y="231295"/>
                            <a:pt x="327192" y="182883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" name="Google Shape;2486;p45">
                      <a:extLst>
                        <a:ext uri="{FF2B5EF4-FFF2-40B4-BE49-F238E27FC236}">
                          <a16:creationId xmlns:a16="http://schemas.microsoft.com/office/drawing/2014/main" id="{3DCDC974-CC72-B54E-AB57-658E556BC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8012" y="1698582"/>
                      <a:ext cx="180464" cy="1563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64" h="156371" extrusionOk="0">
                          <a:moveTo>
                            <a:pt x="54974" y="141100"/>
                          </a:moveTo>
                          <a:cubicBezTo>
                            <a:pt x="9128" y="115441"/>
                            <a:pt x="-12235" y="66488"/>
                            <a:pt x="7262" y="31762"/>
                          </a:cubicBezTo>
                          <a:cubicBezTo>
                            <a:pt x="26757" y="-2965"/>
                            <a:pt x="79729" y="-10316"/>
                            <a:pt x="125578" y="15343"/>
                          </a:cubicBezTo>
                          <a:cubicBezTo>
                            <a:pt x="171425" y="41002"/>
                            <a:pt x="192787" y="89955"/>
                            <a:pt x="173293" y="124682"/>
                          </a:cubicBezTo>
                          <a:cubicBezTo>
                            <a:pt x="153795" y="159407"/>
                            <a:pt x="100823" y="166760"/>
                            <a:pt x="54974" y="1411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4" name="Google Shape;2487;p45">
                    <a:extLst>
                      <a:ext uri="{FF2B5EF4-FFF2-40B4-BE49-F238E27FC236}">
                        <a16:creationId xmlns:a16="http://schemas.microsoft.com/office/drawing/2014/main" id="{2B240624-FADB-DE59-28AA-D809C7E60C8E}"/>
                      </a:ext>
                    </a:extLst>
                  </p:cNvPr>
                  <p:cNvSpPr/>
                  <p:nvPr/>
                </p:nvSpPr>
                <p:spPr>
                  <a:xfrm>
                    <a:off x="1955967" y="1703301"/>
                    <a:ext cx="158300" cy="87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300" h="87739" extrusionOk="0">
                        <a:moveTo>
                          <a:pt x="44" y="2580"/>
                        </a:moveTo>
                        <a:cubicBezTo>
                          <a:pt x="15962" y="-477"/>
                          <a:pt x="32286" y="-782"/>
                          <a:pt x="48307" y="1679"/>
                        </a:cubicBezTo>
                        <a:cubicBezTo>
                          <a:pt x="64487" y="3979"/>
                          <a:pt x="80139" y="9093"/>
                          <a:pt x="94551" y="16789"/>
                        </a:cubicBezTo>
                        <a:cubicBezTo>
                          <a:pt x="109059" y="24340"/>
                          <a:pt x="121995" y="34579"/>
                          <a:pt x="132668" y="46959"/>
                        </a:cubicBezTo>
                        <a:cubicBezTo>
                          <a:pt x="138041" y="53024"/>
                          <a:pt x="142913" y="59512"/>
                          <a:pt x="147238" y="66361"/>
                        </a:cubicBezTo>
                        <a:cubicBezTo>
                          <a:pt x="149411" y="69760"/>
                          <a:pt x="151344" y="73308"/>
                          <a:pt x="153021" y="76976"/>
                        </a:cubicBezTo>
                        <a:cubicBezTo>
                          <a:pt x="154857" y="80559"/>
                          <a:pt x="156632" y="84159"/>
                          <a:pt x="158345" y="87775"/>
                        </a:cubicBezTo>
                        <a:cubicBezTo>
                          <a:pt x="153671" y="81200"/>
                          <a:pt x="149938" y="74123"/>
                          <a:pt x="144987" y="67888"/>
                        </a:cubicBezTo>
                        <a:cubicBezTo>
                          <a:pt x="140322" y="61483"/>
                          <a:pt x="135158" y="55456"/>
                          <a:pt x="129542" y="49864"/>
                        </a:cubicBezTo>
                        <a:cubicBezTo>
                          <a:pt x="118629" y="38494"/>
                          <a:pt x="105933" y="28975"/>
                          <a:pt x="91952" y="21684"/>
                        </a:cubicBezTo>
                        <a:cubicBezTo>
                          <a:pt x="78024" y="14252"/>
                          <a:pt x="63071" y="8919"/>
                          <a:pt x="47578" y="5861"/>
                        </a:cubicBezTo>
                        <a:lnTo>
                          <a:pt x="35856" y="3880"/>
                        </a:lnTo>
                        <a:cubicBezTo>
                          <a:pt x="31910" y="3520"/>
                          <a:pt x="27965" y="2938"/>
                          <a:pt x="23994" y="2754"/>
                        </a:cubicBezTo>
                        <a:cubicBezTo>
                          <a:pt x="16027" y="2091"/>
                          <a:pt x="8020" y="2033"/>
                          <a:pt x="44" y="25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" name="Google Shape;2488;p45">
                  <a:extLst>
                    <a:ext uri="{FF2B5EF4-FFF2-40B4-BE49-F238E27FC236}">
                      <a16:creationId xmlns:a16="http://schemas.microsoft.com/office/drawing/2014/main" id="{3DDBBC0E-2D5D-05A1-9E17-40040C6CE89F}"/>
                    </a:ext>
                  </a:extLst>
                </p:cNvPr>
                <p:cNvGrpSpPr/>
                <p:nvPr/>
              </p:nvGrpSpPr>
              <p:grpSpPr>
                <a:xfrm>
                  <a:off x="881179" y="2556242"/>
                  <a:ext cx="331091" cy="330569"/>
                  <a:chOff x="881179" y="2556242"/>
                  <a:chExt cx="331091" cy="330569"/>
                </a:xfrm>
              </p:grpSpPr>
              <p:grpSp>
                <p:nvGrpSpPr>
                  <p:cNvPr id="8" name="Google Shape;2489;p45">
                    <a:extLst>
                      <a:ext uri="{FF2B5EF4-FFF2-40B4-BE49-F238E27FC236}">
                        <a16:creationId xmlns:a16="http://schemas.microsoft.com/office/drawing/2014/main" id="{2F4C1A58-A798-1723-CD5D-AF4E7E5871CC}"/>
                      </a:ext>
                    </a:extLst>
                  </p:cNvPr>
                  <p:cNvGrpSpPr/>
                  <p:nvPr/>
                </p:nvGrpSpPr>
                <p:grpSpPr>
                  <a:xfrm>
                    <a:off x="881179" y="2556242"/>
                    <a:ext cx="331091" cy="330569"/>
                    <a:chOff x="881179" y="2556242"/>
                    <a:chExt cx="331091" cy="330569"/>
                  </a:xfrm>
                </p:grpSpPr>
                <p:sp>
                  <p:nvSpPr>
                    <p:cNvPr id="10" name="Google Shape;2490;p45">
                      <a:extLst>
                        <a:ext uri="{FF2B5EF4-FFF2-40B4-BE49-F238E27FC236}">
                          <a16:creationId xmlns:a16="http://schemas.microsoft.com/office/drawing/2014/main" id="{0CEED4EB-2219-2A3A-CFE6-8BC351FEAF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179" y="2556242"/>
                      <a:ext cx="331091" cy="3305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1091" h="330569" extrusionOk="0">
                          <a:moveTo>
                            <a:pt x="13699" y="99694"/>
                          </a:moveTo>
                          <a:cubicBezTo>
                            <a:pt x="50001" y="15939"/>
                            <a:pt x="147433" y="-22576"/>
                            <a:pt x="231321" y="13669"/>
                          </a:cubicBezTo>
                          <a:cubicBezTo>
                            <a:pt x="315208" y="49913"/>
                            <a:pt x="353784" y="147192"/>
                            <a:pt x="317482" y="230947"/>
                          </a:cubicBezTo>
                          <a:cubicBezTo>
                            <a:pt x="281180" y="314702"/>
                            <a:pt x="183747" y="353217"/>
                            <a:pt x="99859" y="316972"/>
                          </a:cubicBezTo>
                          <a:cubicBezTo>
                            <a:pt x="15972" y="280727"/>
                            <a:pt x="-22603" y="183448"/>
                            <a:pt x="13699" y="9969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" name="Google Shape;2491;p45">
                      <a:extLst>
                        <a:ext uri="{FF2B5EF4-FFF2-40B4-BE49-F238E27FC236}">
                          <a16:creationId xmlns:a16="http://schemas.microsoft.com/office/drawing/2014/main" id="{0BFD7029-401F-9030-5006-EDAB173DE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202" y="2556262"/>
                      <a:ext cx="328871" cy="3082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871" h="308204" extrusionOk="0">
                          <a:moveTo>
                            <a:pt x="82585" y="308240"/>
                          </a:moveTo>
                          <a:cubicBezTo>
                            <a:pt x="35856" y="240253"/>
                            <a:pt x="53177" y="147317"/>
                            <a:pt x="121272" y="100662"/>
                          </a:cubicBezTo>
                          <a:cubicBezTo>
                            <a:pt x="189218" y="54109"/>
                            <a:pt x="282080" y="71213"/>
                            <a:pt x="328916" y="138907"/>
                          </a:cubicBezTo>
                          <a:cubicBezTo>
                            <a:pt x="314326" y="48827"/>
                            <a:pt x="229358" y="-12388"/>
                            <a:pt x="139136" y="2179"/>
                          </a:cubicBezTo>
                          <a:cubicBezTo>
                            <a:pt x="48913" y="16747"/>
                            <a:pt x="-12399" y="101580"/>
                            <a:pt x="2192" y="191660"/>
                          </a:cubicBezTo>
                          <a:cubicBezTo>
                            <a:pt x="10117" y="240593"/>
                            <a:pt x="39629" y="283388"/>
                            <a:pt x="82585" y="308240"/>
                          </a:cubicBezTo>
                          <a:close/>
                        </a:path>
                      </a:pathLst>
                    </a:custGeom>
                    <a:solidFill>
                      <a:srgbClr val="2B0759">
                        <a:alpha val="1013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" name="Google Shape;2492;p45">
                      <a:extLst>
                        <a:ext uri="{FF2B5EF4-FFF2-40B4-BE49-F238E27FC236}">
                          <a16:creationId xmlns:a16="http://schemas.microsoft.com/office/drawing/2014/main" id="{13BDC776-EF3F-5B51-51AF-25B0A893D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1546" y="2697059"/>
                      <a:ext cx="170500" cy="167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500" h="167105" extrusionOk="0">
                          <a:moveTo>
                            <a:pt x="36026" y="30900"/>
                          </a:moveTo>
                          <a:cubicBezTo>
                            <a:pt x="74443" y="-4910"/>
                            <a:pt x="127646" y="-10353"/>
                            <a:pt x="154857" y="18745"/>
                          </a:cubicBezTo>
                          <a:cubicBezTo>
                            <a:pt x="182068" y="47845"/>
                            <a:pt x="172984" y="100467"/>
                            <a:pt x="134566" y="136277"/>
                          </a:cubicBezTo>
                          <a:cubicBezTo>
                            <a:pt x="96145" y="172089"/>
                            <a:pt x="42943" y="177530"/>
                            <a:pt x="15732" y="148432"/>
                          </a:cubicBezTo>
                          <a:cubicBezTo>
                            <a:pt x="-11479" y="119334"/>
                            <a:pt x="-2392" y="66713"/>
                            <a:pt x="36026" y="309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" name="Google Shape;2493;p45">
                    <a:extLst>
                      <a:ext uri="{FF2B5EF4-FFF2-40B4-BE49-F238E27FC236}">
                        <a16:creationId xmlns:a16="http://schemas.microsoft.com/office/drawing/2014/main" id="{28BBE7A9-D15C-9814-2438-56BF16754C7A}"/>
                      </a:ext>
                    </a:extLst>
                  </p:cNvPr>
                  <p:cNvSpPr/>
                  <p:nvPr/>
                </p:nvSpPr>
                <p:spPr>
                  <a:xfrm>
                    <a:off x="1039526" y="2738575"/>
                    <a:ext cx="143798" cy="121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798" h="121383" extrusionOk="0">
                        <a:moveTo>
                          <a:pt x="143843" y="36"/>
                        </a:moveTo>
                        <a:cubicBezTo>
                          <a:pt x="142438" y="17201"/>
                          <a:pt x="137417" y="33876"/>
                          <a:pt x="129108" y="48968"/>
                        </a:cubicBezTo>
                        <a:cubicBezTo>
                          <a:pt x="120956" y="64320"/>
                          <a:pt x="109759" y="77854"/>
                          <a:pt x="96199" y="88746"/>
                        </a:cubicBezTo>
                        <a:cubicBezTo>
                          <a:pt x="92934" y="91605"/>
                          <a:pt x="89117" y="93747"/>
                          <a:pt x="85603" y="96276"/>
                        </a:cubicBezTo>
                        <a:lnTo>
                          <a:pt x="80206" y="99899"/>
                        </a:lnTo>
                        <a:lnTo>
                          <a:pt x="74429" y="102870"/>
                        </a:lnTo>
                        <a:cubicBezTo>
                          <a:pt x="70534" y="104754"/>
                          <a:pt x="66766" y="106919"/>
                          <a:pt x="62776" y="108556"/>
                        </a:cubicBezTo>
                        <a:cubicBezTo>
                          <a:pt x="58723" y="110052"/>
                          <a:pt x="54647" y="111480"/>
                          <a:pt x="50571" y="112875"/>
                        </a:cubicBezTo>
                        <a:cubicBezTo>
                          <a:pt x="48522" y="113536"/>
                          <a:pt x="46531" y="114379"/>
                          <a:pt x="44441" y="114887"/>
                        </a:cubicBezTo>
                        <a:lnTo>
                          <a:pt x="38140" y="116284"/>
                        </a:lnTo>
                        <a:lnTo>
                          <a:pt x="25571" y="119053"/>
                        </a:lnTo>
                        <a:cubicBezTo>
                          <a:pt x="17069" y="120129"/>
                          <a:pt x="8518" y="120794"/>
                          <a:pt x="44" y="121419"/>
                        </a:cubicBezTo>
                        <a:cubicBezTo>
                          <a:pt x="8399" y="119542"/>
                          <a:pt x="16804" y="118348"/>
                          <a:pt x="25027" y="116391"/>
                        </a:cubicBezTo>
                        <a:lnTo>
                          <a:pt x="37212" y="112908"/>
                        </a:lnTo>
                        <a:lnTo>
                          <a:pt x="43288" y="111179"/>
                        </a:lnTo>
                        <a:cubicBezTo>
                          <a:pt x="45297" y="110562"/>
                          <a:pt x="47196" y="109616"/>
                          <a:pt x="49152" y="108853"/>
                        </a:cubicBezTo>
                        <a:cubicBezTo>
                          <a:pt x="53031" y="107228"/>
                          <a:pt x="56910" y="105635"/>
                          <a:pt x="60813" y="104111"/>
                        </a:cubicBezTo>
                        <a:cubicBezTo>
                          <a:pt x="64634" y="102407"/>
                          <a:pt x="68208" y="100190"/>
                          <a:pt x="71911" y="98262"/>
                        </a:cubicBezTo>
                        <a:lnTo>
                          <a:pt x="77441" y="95315"/>
                        </a:lnTo>
                        <a:lnTo>
                          <a:pt x="82595" y="91768"/>
                        </a:lnTo>
                        <a:cubicBezTo>
                          <a:pt x="85950" y="89297"/>
                          <a:pt x="89602" y="87208"/>
                          <a:pt x="92713" y="84435"/>
                        </a:cubicBezTo>
                        <a:cubicBezTo>
                          <a:pt x="105756" y="73950"/>
                          <a:pt x="116827" y="61232"/>
                          <a:pt x="125408" y="46876"/>
                        </a:cubicBezTo>
                        <a:cubicBezTo>
                          <a:pt x="127764" y="43400"/>
                          <a:pt x="129431" y="39533"/>
                          <a:pt x="131487" y="35866"/>
                        </a:cubicBezTo>
                        <a:cubicBezTo>
                          <a:pt x="133324" y="32096"/>
                          <a:pt x="134944" y="28207"/>
                          <a:pt x="136555" y="24318"/>
                        </a:cubicBezTo>
                        <a:cubicBezTo>
                          <a:pt x="139729" y="16465"/>
                          <a:pt x="142169" y="8337"/>
                          <a:pt x="143843" y="3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30" name="Google Shape;1780;p36">
            <a:extLst>
              <a:ext uri="{FF2B5EF4-FFF2-40B4-BE49-F238E27FC236}">
                <a16:creationId xmlns:a16="http://schemas.microsoft.com/office/drawing/2014/main" id="{B2A23EFD-6997-9865-F863-7FB5A0738D01}"/>
              </a:ext>
            </a:extLst>
          </p:cNvPr>
          <p:cNvSpPr txBox="1">
            <a:spLocks/>
          </p:cNvSpPr>
          <p:nvPr/>
        </p:nvSpPr>
        <p:spPr>
          <a:xfrm>
            <a:off x="552774" y="2135283"/>
            <a:ext cx="3977660" cy="179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dirty="0"/>
              <a:t>V.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DC14CA-D648-04AF-69D3-B6BC354243BB}"/>
              </a:ext>
            </a:extLst>
          </p:cNvPr>
          <p:cNvGrpSpPr/>
          <p:nvPr/>
        </p:nvGrpSpPr>
        <p:grpSpPr>
          <a:xfrm>
            <a:off x="1726792" y="1321106"/>
            <a:ext cx="1359977" cy="1359977"/>
            <a:chOff x="5295549" y="3194145"/>
            <a:chExt cx="1126751" cy="112675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B35798-479A-6935-F161-804CD96589DF}"/>
                </a:ext>
              </a:extLst>
            </p:cNvPr>
            <p:cNvSpPr/>
            <p:nvPr/>
          </p:nvSpPr>
          <p:spPr>
            <a:xfrm>
              <a:off x="5295549" y="3194145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7" name="Google Shape;4366;p69">
              <a:extLst>
                <a:ext uri="{FF2B5EF4-FFF2-40B4-BE49-F238E27FC236}">
                  <a16:creationId xmlns:a16="http://schemas.microsoft.com/office/drawing/2014/main" id="{29E95B7B-EF79-6594-0D4B-E9227D0FC6EA}"/>
                </a:ext>
              </a:extLst>
            </p:cNvPr>
            <p:cNvGrpSpPr/>
            <p:nvPr/>
          </p:nvGrpSpPr>
          <p:grpSpPr>
            <a:xfrm>
              <a:off x="5516276" y="3449989"/>
              <a:ext cx="685295" cy="679725"/>
              <a:chOff x="6349951" y="4219433"/>
              <a:chExt cx="326142" cy="323491"/>
            </a:xfrm>
          </p:grpSpPr>
          <p:sp>
            <p:nvSpPr>
              <p:cNvPr id="28" name="Google Shape;4367;p69">
                <a:extLst>
                  <a:ext uri="{FF2B5EF4-FFF2-40B4-BE49-F238E27FC236}">
                    <a16:creationId xmlns:a16="http://schemas.microsoft.com/office/drawing/2014/main" id="{81F41CE1-4DE0-AFC4-7AC8-1B00157CECCD}"/>
                  </a:ext>
                </a:extLst>
              </p:cNvPr>
              <p:cNvSpPr/>
              <p:nvPr/>
            </p:nvSpPr>
            <p:spPr>
              <a:xfrm>
                <a:off x="6349951" y="4219433"/>
                <a:ext cx="326142" cy="323424"/>
              </a:xfrm>
              <a:custGeom>
                <a:avLst/>
                <a:gdLst/>
                <a:ahLst/>
                <a:cxnLst/>
                <a:rect l="l" t="t" r="r" b="b"/>
                <a:pathLst>
                  <a:path w="555136" h="550509" extrusionOk="0">
                    <a:moveTo>
                      <a:pt x="555135" y="11566"/>
                    </a:moveTo>
                    <a:cubicBezTo>
                      <a:pt x="555135" y="5178"/>
                      <a:pt x="549958" y="0"/>
                      <a:pt x="543569" y="0"/>
                    </a:cubicBezTo>
                    <a:lnTo>
                      <a:pt x="11566" y="0"/>
                    </a:lnTo>
                    <a:cubicBezTo>
                      <a:pt x="5177" y="0"/>
                      <a:pt x="0" y="5178"/>
                      <a:pt x="0" y="11566"/>
                    </a:cubicBezTo>
                    <a:lnTo>
                      <a:pt x="0" y="506561"/>
                    </a:lnTo>
                    <a:cubicBezTo>
                      <a:pt x="0" y="512949"/>
                      <a:pt x="5177" y="518126"/>
                      <a:pt x="11566" y="518126"/>
                    </a:cubicBezTo>
                    <a:lnTo>
                      <a:pt x="227104" y="518126"/>
                    </a:lnTo>
                    <a:cubicBezTo>
                      <a:pt x="235877" y="537233"/>
                      <a:pt x="255166" y="550510"/>
                      <a:pt x="277568" y="550510"/>
                    </a:cubicBezTo>
                    <a:cubicBezTo>
                      <a:pt x="299968" y="550510"/>
                      <a:pt x="319257" y="537234"/>
                      <a:pt x="328031" y="518126"/>
                    </a:cubicBezTo>
                    <a:lnTo>
                      <a:pt x="543570" y="518126"/>
                    </a:lnTo>
                    <a:cubicBezTo>
                      <a:pt x="549958" y="518126"/>
                      <a:pt x="555136" y="512949"/>
                      <a:pt x="555136" y="506561"/>
                    </a:cubicBezTo>
                    <a:lnTo>
                      <a:pt x="555136" y="115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6" name="Google Shape;4368;p69">
                <a:extLst>
                  <a:ext uri="{FF2B5EF4-FFF2-40B4-BE49-F238E27FC236}">
                    <a16:creationId xmlns:a16="http://schemas.microsoft.com/office/drawing/2014/main" id="{F727A29C-F3CC-AACE-4129-DDF2EFB999B7}"/>
                  </a:ext>
                </a:extLst>
              </p:cNvPr>
              <p:cNvSpPr/>
              <p:nvPr/>
            </p:nvSpPr>
            <p:spPr>
              <a:xfrm>
                <a:off x="6349951" y="4510309"/>
                <a:ext cx="326142" cy="32614"/>
              </a:xfrm>
              <a:custGeom>
                <a:avLst/>
                <a:gdLst/>
                <a:ahLst/>
                <a:cxnLst/>
                <a:rect l="l" t="t" r="r" b="b"/>
                <a:pathLst>
                  <a:path w="555136" h="55514" extrusionOk="0">
                    <a:moveTo>
                      <a:pt x="318759" y="1"/>
                    </a:moveTo>
                    <a:cubicBezTo>
                      <a:pt x="315370" y="1"/>
                      <a:pt x="312291" y="1976"/>
                      <a:pt x="310877" y="5056"/>
                    </a:cubicBezTo>
                    <a:lnTo>
                      <a:pt x="307009" y="13480"/>
                    </a:lnTo>
                    <a:cubicBezTo>
                      <a:pt x="301736" y="24964"/>
                      <a:pt x="290179" y="32384"/>
                      <a:pt x="277568" y="32384"/>
                    </a:cubicBezTo>
                    <a:cubicBezTo>
                      <a:pt x="264956" y="32384"/>
                      <a:pt x="253399" y="24964"/>
                      <a:pt x="248126" y="13479"/>
                    </a:cubicBezTo>
                    <a:lnTo>
                      <a:pt x="244257" y="5055"/>
                    </a:lnTo>
                    <a:cubicBezTo>
                      <a:pt x="242842" y="1974"/>
                      <a:pt x="239764" y="1"/>
                      <a:pt x="236375" y="1"/>
                    </a:cubicBezTo>
                    <a:lnTo>
                      <a:pt x="0" y="1"/>
                    </a:lnTo>
                    <a:lnTo>
                      <a:pt x="0" y="11567"/>
                    </a:lnTo>
                    <a:cubicBezTo>
                      <a:pt x="0" y="17954"/>
                      <a:pt x="5177" y="23131"/>
                      <a:pt x="11566" y="23131"/>
                    </a:cubicBezTo>
                    <a:lnTo>
                      <a:pt x="227104" y="23131"/>
                    </a:lnTo>
                    <a:cubicBezTo>
                      <a:pt x="235877" y="42238"/>
                      <a:pt x="255166" y="55515"/>
                      <a:pt x="277568" y="55515"/>
                    </a:cubicBezTo>
                    <a:cubicBezTo>
                      <a:pt x="299968" y="55515"/>
                      <a:pt x="319257" y="42239"/>
                      <a:pt x="328031" y="23131"/>
                    </a:cubicBezTo>
                    <a:lnTo>
                      <a:pt x="543570" y="23131"/>
                    </a:lnTo>
                    <a:cubicBezTo>
                      <a:pt x="549958" y="23131"/>
                      <a:pt x="555136" y="17954"/>
                      <a:pt x="555136" y="11566"/>
                    </a:cubicBezTo>
                    <a:lnTo>
                      <a:pt x="555136" y="0"/>
                    </a:lnTo>
                    <a:lnTo>
                      <a:pt x="3187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4369;p69">
                <a:extLst>
                  <a:ext uri="{FF2B5EF4-FFF2-40B4-BE49-F238E27FC236}">
                    <a16:creationId xmlns:a16="http://schemas.microsoft.com/office/drawing/2014/main" id="{1C90D3EC-93AE-B769-B7F3-F4694A9B57C0}"/>
                  </a:ext>
                </a:extLst>
              </p:cNvPr>
              <p:cNvSpPr/>
              <p:nvPr/>
            </p:nvSpPr>
            <p:spPr>
              <a:xfrm>
                <a:off x="6361504" y="4219433"/>
                <a:ext cx="302360" cy="278580"/>
              </a:xfrm>
              <a:custGeom>
                <a:avLst/>
                <a:gdLst/>
                <a:ahLst/>
                <a:cxnLst/>
                <a:rect l="l" t="t" r="r" b="b"/>
                <a:pathLst>
                  <a:path w="514656" h="474178" extrusionOk="0">
                    <a:moveTo>
                      <a:pt x="503091" y="0"/>
                    </a:moveTo>
                    <a:lnTo>
                      <a:pt x="257907" y="0"/>
                    </a:lnTo>
                    <a:lnTo>
                      <a:pt x="11566" y="0"/>
                    </a:lnTo>
                    <a:cubicBezTo>
                      <a:pt x="5178" y="0"/>
                      <a:pt x="0" y="5177"/>
                      <a:pt x="0" y="11566"/>
                    </a:cubicBezTo>
                    <a:lnTo>
                      <a:pt x="0" y="465505"/>
                    </a:lnTo>
                    <a:cubicBezTo>
                      <a:pt x="0" y="470295"/>
                      <a:pt x="3884" y="474179"/>
                      <a:pt x="8674" y="474179"/>
                    </a:cubicBezTo>
                    <a:lnTo>
                      <a:pt x="505983" y="474179"/>
                    </a:lnTo>
                    <a:cubicBezTo>
                      <a:pt x="510773" y="474179"/>
                      <a:pt x="514657" y="470295"/>
                      <a:pt x="514657" y="465505"/>
                    </a:cubicBezTo>
                    <a:lnTo>
                      <a:pt x="514657" y="11566"/>
                    </a:lnTo>
                    <a:cubicBezTo>
                      <a:pt x="514657" y="5178"/>
                      <a:pt x="509479" y="0"/>
                      <a:pt x="503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7" name="Google Shape;4370;p69">
                <a:extLst>
                  <a:ext uri="{FF2B5EF4-FFF2-40B4-BE49-F238E27FC236}">
                    <a16:creationId xmlns:a16="http://schemas.microsoft.com/office/drawing/2014/main" id="{6F4CFC20-1B6C-7957-E6BB-8E03ABF15FB0}"/>
                  </a:ext>
                </a:extLst>
              </p:cNvPr>
              <p:cNvSpPr/>
              <p:nvPr/>
            </p:nvSpPr>
            <p:spPr>
              <a:xfrm>
                <a:off x="6513285" y="4219433"/>
                <a:ext cx="150614" cy="222863"/>
              </a:xfrm>
              <a:custGeom>
                <a:avLst/>
                <a:gdLst/>
                <a:ahLst/>
                <a:cxnLst/>
                <a:rect l="l" t="t" r="r" b="b"/>
                <a:pathLst>
                  <a:path w="256365" h="379342" extrusionOk="0">
                    <a:moveTo>
                      <a:pt x="256365" y="11566"/>
                    </a:moveTo>
                    <a:cubicBezTo>
                      <a:pt x="256365" y="5178"/>
                      <a:pt x="251188" y="0"/>
                      <a:pt x="244799" y="0"/>
                    </a:cubicBezTo>
                    <a:lnTo>
                      <a:pt x="0" y="0"/>
                    </a:lnTo>
                    <a:lnTo>
                      <a:pt x="0" y="379343"/>
                    </a:lnTo>
                    <a:lnTo>
                      <a:pt x="256365" y="379343"/>
                    </a:lnTo>
                    <a:lnTo>
                      <a:pt x="256365" y="115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8" name="Google Shape;4371;p69">
                <a:extLst>
                  <a:ext uri="{FF2B5EF4-FFF2-40B4-BE49-F238E27FC236}">
                    <a16:creationId xmlns:a16="http://schemas.microsoft.com/office/drawing/2014/main" id="{0B4EBA34-7D17-2D6B-8473-ED98E8442734}"/>
                  </a:ext>
                </a:extLst>
              </p:cNvPr>
              <p:cNvSpPr/>
              <p:nvPr/>
            </p:nvSpPr>
            <p:spPr>
              <a:xfrm>
                <a:off x="6361504" y="4219433"/>
                <a:ext cx="151746" cy="222863"/>
              </a:xfrm>
              <a:custGeom>
                <a:avLst/>
                <a:gdLst/>
                <a:ahLst/>
                <a:cxnLst/>
                <a:rect l="l" t="t" r="r" b="b"/>
                <a:pathLst>
                  <a:path w="258291" h="379342" extrusionOk="0">
                    <a:moveTo>
                      <a:pt x="257907" y="0"/>
                    </a:moveTo>
                    <a:lnTo>
                      <a:pt x="11566" y="0"/>
                    </a:lnTo>
                    <a:cubicBezTo>
                      <a:pt x="5178" y="0"/>
                      <a:pt x="0" y="5177"/>
                      <a:pt x="0" y="11566"/>
                    </a:cubicBezTo>
                    <a:lnTo>
                      <a:pt x="0" y="379343"/>
                    </a:lnTo>
                    <a:lnTo>
                      <a:pt x="257907" y="379343"/>
                    </a:lnTo>
                    <a:lnTo>
                      <a:pt x="258292" y="0"/>
                    </a:lnTo>
                    <a:lnTo>
                      <a:pt x="2579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4372;p69">
                <a:extLst>
                  <a:ext uri="{FF2B5EF4-FFF2-40B4-BE49-F238E27FC236}">
                    <a16:creationId xmlns:a16="http://schemas.microsoft.com/office/drawing/2014/main" id="{DC3330D1-AA11-52F4-58A7-C8B3DE82678D}"/>
                  </a:ext>
                </a:extLst>
              </p:cNvPr>
              <p:cNvSpPr/>
              <p:nvPr/>
            </p:nvSpPr>
            <p:spPr>
              <a:xfrm>
                <a:off x="6507622" y="4219433"/>
                <a:ext cx="10871" cy="278579"/>
              </a:xfrm>
              <a:custGeom>
                <a:avLst/>
                <a:gdLst/>
                <a:ahLst/>
                <a:cxnLst/>
                <a:rect l="l" t="t" r="r" b="b"/>
                <a:pathLst>
                  <a:path w="18504" h="474177" extrusionOk="0">
                    <a:moveTo>
                      <a:pt x="0" y="0"/>
                    </a:moveTo>
                    <a:lnTo>
                      <a:pt x="18505" y="0"/>
                    </a:lnTo>
                    <a:lnTo>
                      <a:pt x="18505" y="474177"/>
                    </a:lnTo>
                    <a:lnTo>
                      <a:pt x="0" y="474177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0" name="Google Shape;4373;p69">
                <a:extLst>
                  <a:ext uri="{FF2B5EF4-FFF2-40B4-BE49-F238E27FC236}">
                    <a16:creationId xmlns:a16="http://schemas.microsoft.com/office/drawing/2014/main" id="{28B4DCCB-2256-CC73-FDB9-74DF73F92509}"/>
                  </a:ext>
                </a:extLst>
              </p:cNvPr>
              <p:cNvSpPr/>
              <p:nvPr/>
            </p:nvSpPr>
            <p:spPr>
              <a:xfrm>
                <a:off x="6634030" y="4412445"/>
                <a:ext cx="29896" cy="29896"/>
              </a:xfrm>
              <a:custGeom>
                <a:avLst/>
                <a:gdLst/>
                <a:ahLst/>
                <a:cxnLst/>
                <a:rect l="l" t="t" r="r" b="b"/>
                <a:pathLst>
                  <a:path w="50886" h="50887" extrusionOk="0">
                    <a:moveTo>
                      <a:pt x="0" y="50887"/>
                    </a:moveTo>
                    <a:lnTo>
                      <a:pt x="50887" y="0"/>
                    </a:lnTo>
                    <a:lnTo>
                      <a:pt x="8674" y="0"/>
                    </a:lnTo>
                    <a:cubicBezTo>
                      <a:pt x="3884" y="0"/>
                      <a:pt x="0" y="3884"/>
                      <a:pt x="0" y="8674"/>
                    </a:cubicBezTo>
                    <a:lnTo>
                      <a:pt x="0" y="50887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91" name="Google Shape;4374;p69">
                <a:extLst>
                  <a:ext uri="{FF2B5EF4-FFF2-40B4-BE49-F238E27FC236}">
                    <a16:creationId xmlns:a16="http://schemas.microsoft.com/office/drawing/2014/main" id="{0EBF45BD-BE59-70CF-6637-0971BC092369}"/>
                  </a:ext>
                </a:extLst>
              </p:cNvPr>
              <p:cNvGrpSpPr/>
              <p:nvPr/>
            </p:nvGrpSpPr>
            <p:grpSpPr>
              <a:xfrm>
                <a:off x="6403279" y="4457351"/>
                <a:ext cx="220900" cy="28546"/>
                <a:chOff x="9627943" y="5968547"/>
                <a:chExt cx="375872" cy="48573"/>
              </a:xfrm>
            </p:grpSpPr>
            <p:sp>
              <p:nvSpPr>
                <p:cNvPr id="2805" name="Google Shape;4375;p69">
                  <a:extLst>
                    <a:ext uri="{FF2B5EF4-FFF2-40B4-BE49-F238E27FC236}">
                      <a16:creationId xmlns:a16="http://schemas.microsoft.com/office/drawing/2014/main" id="{ED92F3AE-EF23-FDF5-4BEC-543258A22473}"/>
                    </a:ext>
                  </a:extLst>
                </p:cNvPr>
                <p:cNvSpPr/>
                <p:nvPr/>
              </p:nvSpPr>
              <p:spPr>
                <a:xfrm>
                  <a:off x="9627943" y="5968547"/>
                  <a:ext cx="159601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01" h="17347" extrusionOk="0">
                      <a:moveTo>
                        <a:pt x="150927" y="17348"/>
                      </a:moveTo>
                      <a:lnTo>
                        <a:pt x="8674" y="17348"/>
                      </a:lnTo>
                      <a:cubicBezTo>
                        <a:pt x="3884" y="17348"/>
                        <a:pt x="0" y="13465"/>
                        <a:pt x="0" y="8674"/>
                      </a:cubicBezTo>
                      <a:cubicBezTo>
                        <a:pt x="0" y="3883"/>
                        <a:pt x="3884" y="0"/>
                        <a:pt x="8674" y="0"/>
                      </a:cubicBezTo>
                      <a:lnTo>
                        <a:pt x="150927" y="0"/>
                      </a:lnTo>
                      <a:cubicBezTo>
                        <a:pt x="155718" y="0"/>
                        <a:pt x="159601" y="3883"/>
                        <a:pt x="159601" y="8674"/>
                      </a:cubicBezTo>
                      <a:cubicBezTo>
                        <a:pt x="159601" y="13466"/>
                        <a:pt x="155718" y="17348"/>
                        <a:pt x="150927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6" name="Google Shape;4376;p69">
                  <a:extLst>
                    <a:ext uri="{FF2B5EF4-FFF2-40B4-BE49-F238E27FC236}">
                      <a16:creationId xmlns:a16="http://schemas.microsoft.com/office/drawing/2014/main" id="{2C7CA221-1B1C-0F07-039F-420B723B99D0}"/>
                    </a:ext>
                  </a:extLst>
                </p:cNvPr>
                <p:cNvSpPr/>
                <p:nvPr/>
              </p:nvSpPr>
              <p:spPr>
                <a:xfrm>
                  <a:off x="9845371" y="5968547"/>
                  <a:ext cx="158444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44" h="17347" extrusionOk="0">
                      <a:moveTo>
                        <a:pt x="149770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49770" y="0"/>
                      </a:lnTo>
                      <a:cubicBezTo>
                        <a:pt x="154562" y="0"/>
                        <a:pt x="158444" y="3883"/>
                        <a:pt x="158444" y="8674"/>
                      </a:cubicBezTo>
                      <a:cubicBezTo>
                        <a:pt x="158444" y="13466"/>
                        <a:pt x="154563" y="17348"/>
                        <a:pt x="149770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7" name="Google Shape;4377;p69">
                  <a:extLst>
                    <a:ext uri="{FF2B5EF4-FFF2-40B4-BE49-F238E27FC236}">
                      <a16:creationId xmlns:a16="http://schemas.microsoft.com/office/drawing/2014/main" id="{6A01A24D-9B02-CA73-433E-0DA259074D18}"/>
                    </a:ext>
                  </a:extLst>
                </p:cNvPr>
                <p:cNvSpPr/>
                <p:nvPr/>
              </p:nvSpPr>
              <p:spPr>
                <a:xfrm>
                  <a:off x="9627943" y="5999773"/>
                  <a:ext cx="159601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01" h="17347" extrusionOk="0">
                      <a:moveTo>
                        <a:pt x="150927" y="17348"/>
                      </a:moveTo>
                      <a:lnTo>
                        <a:pt x="8674" y="17348"/>
                      </a:lnTo>
                      <a:cubicBezTo>
                        <a:pt x="3884" y="17348"/>
                        <a:pt x="0" y="13465"/>
                        <a:pt x="0" y="8674"/>
                      </a:cubicBezTo>
                      <a:cubicBezTo>
                        <a:pt x="0" y="3883"/>
                        <a:pt x="3884" y="0"/>
                        <a:pt x="8674" y="0"/>
                      </a:cubicBezTo>
                      <a:lnTo>
                        <a:pt x="150927" y="0"/>
                      </a:lnTo>
                      <a:cubicBezTo>
                        <a:pt x="155718" y="0"/>
                        <a:pt x="159601" y="3883"/>
                        <a:pt x="159601" y="8674"/>
                      </a:cubicBezTo>
                      <a:cubicBezTo>
                        <a:pt x="159601" y="13466"/>
                        <a:pt x="155718" y="17348"/>
                        <a:pt x="150927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8" name="Google Shape;4378;p69">
                  <a:extLst>
                    <a:ext uri="{FF2B5EF4-FFF2-40B4-BE49-F238E27FC236}">
                      <a16:creationId xmlns:a16="http://schemas.microsoft.com/office/drawing/2014/main" id="{C4AE94BC-E6E7-43CC-DA3C-C21AE5E0C13D}"/>
                    </a:ext>
                  </a:extLst>
                </p:cNvPr>
                <p:cNvSpPr/>
                <p:nvPr/>
              </p:nvSpPr>
              <p:spPr>
                <a:xfrm>
                  <a:off x="9845371" y="5999773"/>
                  <a:ext cx="158444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44" h="17347" extrusionOk="0">
                      <a:moveTo>
                        <a:pt x="149770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49770" y="0"/>
                      </a:lnTo>
                      <a:cubicBezTo>
                        <a:pt x="154562" y="0"/>
                        <a:pt x="158444" y="3883"/>
                        <a:pt x="158444" y="8674"/>
                      </a:cubicBezTo>
                      <a:cubicBezTo>
                        <a:pt x="158444" y="13466"/>
                        <a:pt x="154563" y="17348"/>
                        <a:pt x="149770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92" name="Google Shape;4379;p69">
                <a:extLst>
                  <a:ext uri="{FF2B5EF4-FFF2-40B4-BE49-F238E27FC236}">
                    <a16:creationId xmlns:a16="http://schemas.microsoft.com/office/drawing/2014/main" id="{C5D54F1C-B846-7F37-AF8F-6C85BE994E7C}"/>
                  </a:ext>
                </a:extLst>
              </p:cNvPr>
              <p:cNvGrpSpPr/>
              <p:nvPr/>
            </p:nvGrpSpPr>
            <p:grpSpPr>
              <a:xfrm>
                <a:off x="6560289" y="4288108"/>
                <a:ext cx="64571" cy="97196"/>
                <a:chOff x="9895102" y="5680571"/>
                <a:chExt cx="109870" cy="165383"/>
              </a:xfrm>
            </p:grpSpPr>
            <p:sp>
              <p:nvSpPr>
                <p:cNvPr id="2802" name="Google Shape;4380;p69">
                  <a:extLst>
                    <a:ext uri="{FF2B5EF4-FFF2-40B4-BE49-F238E27FC236}">
                      <a16:creationId xmlns:a16="http://schemas.microsoft.com/office/drawing/2014/main" id="{18A53472-9517-1763-A55E-3488CEA44A58}"/>
                    </a:ext>
                  </a:extLst>
                </p:cNvPr>
                <p:cNvSpPr/>
                <p:nvPr/>
              </p:nvSpPr>
              <p:spPr>
                <a:xfrm>
                  <a:off x="9895102" y="5680571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6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3" name="Google Shape;4381;p69">
                  <a:extLst>
                    <a:ext uri="{FF2B5EF4-FFF2-40B4-BE49-F238E27FC236}">
                      <a16:creationId xmlns:a16="http://schemas.microsoft.com/office/drawing/2014/main" id="{451B0173-EF62-C8DA-EE66-F4868364805D}"/>
                    </a:ext>
                  </a:extLst>
                </p:cNvPr>
                <p:cNvSpPr/>
                <p:nvPr/>
              </p:nvSpPr>
              <p:spPr>
                <a:xfrm>
                  <a:off x="9895102" y="5754589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5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4" name="Google Shape;4382;p69">
                  <a:extLst>
                    <a:ext uri="{FF2B5EF4-FFF2-40B4-BE49-F238E27FC236}">
                      <a16:creationId xmlns:a16="http://schemas.microsoft.com/office/drawing/2014/main" id="{5A7D6AB6-5812-6B8F-BC25-D8C3EDC098F5}"/>
                    </a:ext>
                  </a:extLst>
                </p:cNvPr>
                <p:cNvSpPr/>
                <p:nvPr/>
              </p:nvSpPr>
              <p:spPr>
                <a:xfrm>
                  <a:off x="9895102" y="5828607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5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93" name="Google Shape;4383;p69">
                <a:extLst>
                  <a:ext uri="{FF2B5EF4-FFF2-40B4-BE49-F238E27FC236}">
                    <a16:creationId xmlns:a16="http://schemas.microsoft.com/office/drawing/2014/main" id="{B95E7A20-366D-3EF3-6796-23B224FA054E}"/>
                  </a:ext>
                </a:extLst>
              </p:cNvPr>
              <p:cNvGrpSpPr/>
              <p:nvPr/>
            </p:nvGrpSpPr>
            <p:grpSpPr>
              <a:xfrm>
                <a:off x="6421838" y="4353552"/>
                <a:ext cx="75239" cy="77971"/>
                <a:chOff x="9659522" y="5791927"/>
                <a:chExt cx="128022" cy="132672"/>
              </a:xfrm>
            </p:grpSpPr>
            <p:sp>
              <p:nvSpPr>
                <p:cNvPr id="2800" name="Google Shape;4384;p69">
                  <a:extLst>
                    <a:ext uri="{FF2B5EF4-FFF2-40B4-BE49-F238E27FC236}">
                      <a16:creationId xmlns:a16="http://schemas.microsoft.com/office/drawing/2014/main" id="{059CDBA8-61EC-23ED-6B77-DD8FF2FF3391}"/>
                    </a:ext>
                  </a:extLst>
                </p:cNvPr>
                <p:cNvSpPr/>
                <p:nvPr/>
              </p:nvSpPr>
              <p:spPr>
                <a:xfrm>
                  <a:off x="9659522" y="5791927"/>
                  <a:ext cx="128022" cy="132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2" h="132672" extrusionOk="0">
                      <a:moveTo>
                        <a:pt x="124989" y="103531"/>
                      </a:moveTo>
                      <a:lnTo>
                        <a:pt x="101002" y="82996"/>
                      </a:lnTo>
                      <a:lnTo>
                        <a:pt x="101002" y="39657"/>
                      </a:lnTo>
                      <a:lnTo>
                        <a:pt x="125527" y="14761"/>
                      </a:lnTo>
                      <a:cubicBezTo>
                        <a:pt x="128889" y="11348"/>
                        <a:pt x="128848" y="5856"/>
                        <a:pt x="125434" y="2495"/>
                      </a:cubicBezTo>
                      <a:cubicBezTo>
                        <a:pt x="122020" y="-869"/>
                        <a:pt x="116528" y="-824"/>
                        <a:pt x="113168" y="2586"/>
                      </a:cubicBezTo>
                      <a:lnTo>
                        <a:pt x="91463" y="24620"/>
                      </a:lnTo>
                      <a:lnTo>
                        <a:pt x="54838" y="3474"/>
                      </a:lnTo>
                      <a:cubicBezTo>
                        <a:pt x="52154" y="1925"/>
                        <a:pt x="48848" y="1925"/>
                        <a:pt x="46164" y="3474"/>
                      </a:cubicBezTo>
                      <a:lnTo>
                        <a:pt x="4337" y="27624"/>
                      </a:lnTo>
                      <a:cubicBezTo>
                        <a:pt x="1653" y="29173"/>
                        <a:pt x="0" y="32035"/>
                        <a:pt x="0" y="35135"/>
                      </a:cubicBezTo>
                      <a:lnTo>
                        <a:pt x="0" y="83433"/>
                      </a:lnTo>
                      <a:cubicBezTo>
                        <a:pt x="0" y="86533"/>
                        <a:pt x="1653" y="89395"/>
                        <a:pt x="4337" y="90945"/>
                      </a:cubicBezTo>
                      <a:lnTo>
                        <a:pt x="41283" y="112276"/>
                      </a:lnTo>
                      <a:lnTo>
                        <a:pt x="41283" y="123998"/>
                      </a:lnTo>
                      <a:cubicBezTo>
                        <a:pt x="41283" y="128789"/>
                        <a:pt x="45167" y="132672"/>
                        <a:pt x="49957" y="132672"/>
                      </a:cubicBezTo>
                      <a:cubicBezTo>
                        <a:pt x="54747" y="132672"/>
                        <a:pt x="58631" y="128789"/>
                        <a:pt x="58631" y="123998"/>
                      </a:cubicBezTo>
                      <a:lnTo>
                        <a:pt x="58631" y="112906"/>
                      </a:lnTo>
                      <a:lnTo>
                        <a:pt x="88870" y="95448"/>
                      </a:lnTo>
                      <a:lnTo>
                        <a:pt x="113707" y="116711"/>
                      </a:lnTo>
                      <a:cubicBezTo>
                        <a:pt x="115342" y="118112"/>
                        <a:pt x="117348" y="118796"/>
                        <a:pt x="119344" y="118796"/>
                      </a:cubicBezTo>
                      <a:cubicBezTo>
                        <a:pt x="121790" y="118796"/>
                        <a:pt x="124221" y="117767"/>
                        <a:pt x="125938" y="115762"/>
                      </a:cubicBezTo>
                      <a:cubicBezTo>
                        <a:pt x="129053" y="112120"/>
                        <a:pt x="128629" y="106646"/>
                        <a:pt x="124989" y="103531"/>
                      </a:cubicBezTo>
                      <a:close/>
                      <a:moveTo>
                        <a:pt x="83655" y="78426"/>
                      </a:moveTo>
                      <a:lnTo>
                        <a:pt x="50501" y="97567"/>
                      </a:lnTo>
                      <a:lnTo>
                        <a:pt x="17348" y="78426"/>
                      </a:lnTo>
                      <a:lnTo>
                        <a:pt x="17348" y="40143"/>
                      </a:lnTo>
                      <a:lnTo>
                        <a:pt x="50501" y="21002"/>
                      </a:lnTo>
                      <a:lnTo>
                        <a:pt x="83655" y="40143"/>
                      </a:lnTo>
                      <a:lnTo>
                        <a:pt x="83655" y="7842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1" name="Google Shape;4385;p69">
                  <a:extLst>
                    <a:ext uri="{FF2B5EF4-FFF2-40B4-BE49-F238E27FC236}">
                      <a16:creationId xmlns:a16="http://schemas.microsoft.com/office/drawing/2014/main" id="{771427C0-9A94-936C-BD0F-5099461C8433}"/>
                    </a:ext>
                  </a:extLst>
                </p:cNvPr>
                <p:cNvSpPr/>
                <p:nvPr/>
              </p:nvSpPr>
              <p:spPr>
                <a:xfrm>
                  <a:off x="9683038" y="5831249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0"/>
                      </a:move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4"/>
                        <a:pt x="13464" y="0"/>
                        <a:pt x="867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94" name="Google Shape;4386;p69">
                <a:extLst>
                  <a:ext uri="{FF2B5EF4-FFF2-40B4-BE49-F238E27FC236}">
                    <a16:creationId xmlns:a16="http://schemas.microsoft.com/office/drawing/2014/main" id="{6F9B0E69-3B80-2C85-3B6A-518D53CA8B5A}"/>
                  </a:ext>
                </a:extLst>
              </p:cNvPr>
              <p:cNvGrpSpPr/>
              <p:nvPr/>
            </p:nvGrpSpPr>
            <p:grpSpPr>
              <a:xfrm>
                <a:off x="6367462" y="4299175"/>
                <a:ext cx="75239" cy="69815"/>
                <a:chOff x="9566998" y="5699403"/>
                <a:chExt cx="128022" cy="118793"/>
              </a:xfrm>
            </p:grpSpPr>
            <p:sp>
              <p:nvSpPr>
                <p:cNvPr id="2798" name="Google Shape;4387;p69">
                  <a:extLst>
                    <a:ext uri="{FF2B5EF4-FFF2-40B4-BE49-F238E27FC236}">
                      <a16:creationId xmlns:a16="http://schemas.microsoft.com/office/drawing/2014/main" id="{FAB8A816-A4D8-1DC4-051A-EE087CFF8DAE}"/>
                    </a:ext>
                  </a:extLst>
                </p:cNvPr>
                <p:cNvSpPr/>
                <p:nvPr/>
              </p:nvSpPr>
              <p:spPr>
                <a:xfrm>
                  <a:off x="9566998" y="5699403"/>
                  <a:ext cx="128022" cy="118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2" h="118793" extrusionOk="0">
                      <a:moveTo>
                        <a:pt x="123686" y="27849"/>
                      </a:moveTo>
                      <a:lnTo>
                        <a:pt x="81858" y="3700"/>
                      </a:lnTo>
                      <a:cubicBezTo>
                        <a:pt x="79174" y="2150"/>
                        <a:pt x="75867" y="2150"/>
                        <a:pt x="73184" y="3700"/>
                      </a:cubicBezTo>
                      <a:lnTo>
                        <a:pt x="39152" y="23348"/>
                      </a:lnTo>
                      <a:lnTo>
                        <a:pt x="14316" y="2085"/>
                      </a:lnTo>
                      <a:cubicBezTo>
                        <a:pt x="10676" y="-1031"/>
                        <a:pt x="5202" y="-606"/>
                        <a:pt x="2085" y="3034"/>
                      </a:cubicBezTo>
                      <a:cubicBezTo>
                        <a:pt x="-1031" y="6673"/>
                        <a:pt x="-606" y="12148"/>
                        <a:pt x="3034" y="15263"/>
                      </a:cubicBezTo>
                      <a:lnTo>
                        <a:pt x="27021" y="35798"/>
                      </a:lnTo>
                      <a:lnTo>
                        <a:pt x="27021" y="79137"/>
                      </a:lnTo>
                      <a:lnTo>
                        <a:pt x="2496" y="104033"/>
                      </a:lnTo>
                      <a:cubicBezTo>
                        <a:pt x="-866" y="107446"/>
                        <a:pt x="-825" y="112938"/>
                        <a:pt x="2588" y="116299"/>
                      </a:cubicBezTo>
                      <a:cubicBezTo>
                        <a:pt x="4278" y="117963"/>
                        <a:pt x="6476" y="118794"/>
                        <a:pt x="8675" y="118794"/>
                      </a:cubicBezTo>
                      <a:cubicBezTo>
                        <a:pt x="10916" y="118794"/>
                        <a:pt x="13158" y="117930"/>
                        <a:pt x="14854" y="116208"/>
                      </a:cubicBezTo>
                      <a:lnTo>
                        <a:pt x="36560" y="94174"/>
                      </a:lnTo>
                      <a:lnTo>
                        <a:pt x="73184" y="115320"/>
                      </a:lnTo>
                      <a:cubicBezTo>
                        <a:pt x="74525" y="116095"/>
                        <a:pt x="76023" y="116482"/>
                        <a:pt x="77521" y="116482"/>
                      </a:cubicBezTo>
                      <a:cubicBezTo>
                        <a:pt x="79018" y="116482"/>
                        <a:pt x="80517" y="116095"/>
                        <a:pt x="81858" y="115320"/>
                      </a:cubicBezTo>
                      <a:lnTo>
                        <a:pt x="123686" y="91170"/>
                      </a:lnTo>
                      <a:cubicBezTo>
                        <a:pt x="126369" y="89621"/>
                        <a:pt x="128023" y="86759"/>
                        <a:pt x="128023" y="83659"/>
                      </a:cubicBezTo>
                      <a:lnTo>
                        <a:pt x="128023" y="35361"/>
                      </a:lnTo>
                      <a:cubicBezTo>
                        <a:pt x="128023" y="32263"/>
                        <a:pt x="126369" y="29400"/>
                        <a:pt x="123686" y="27849"/>
                      </a:cubicBezTo>
                      <a:close/>
                      <a:moveTo>
                        <a:pt x="110675" y="78652"/>
                      </a:moveTo>
                      <a:lnTo>
                        <a:pt x="77521" y="97793"/>
                      </a:lnTo>
                      <a:lnTo>
                        <a:pt x="44368" y="78652"/>
                      </a:lnTo>
                      <a:lnTo>
                        <a:pt x="44368" y="40369"/>
                      </a:lnTo>
                      <a:lnTo>
                        <a:pt x="77521" y="21228"/>
                      </a:lnTo>
                      <a:lnTo>
                        <a:pt x="110675" y="40369"/>
                      </a:lnTo>
                      <a:lnTo>
                        <a:pt x="110675" y="7865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9" name="Google Shape;4388;p69">
                  <a:extLst>
                    <a:ext uri="{FF2B5EF4-FFF2-40B4-BE49-F238E27FC236}">
                      <a16:creationId xmlns:a16="http://schemas.microsoft.com/office/drawing/2014/main" id="{D224D107-C7C6-C9D0-C864-E2E490F9763D}"/>
                    </a:ext>
                  </a:extLst>
                </p:cNvPr>
                <p:cNvSpPr/>
                <p:nvPr/>
              </p:nvSpPr>
              <p:spPr>
                <a:xfrm>
                  <a:off x="9654158" y="5738398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40478"/>
                      </a:move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3"/>
                        <a:pt x="13464" y="0"/>
                        <a:pt x="8674" y="0"/>
                      </a:cubicBez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95" name="Google Shape;4389;p69">
                <a:extLst>
                  <a:ext uri="{FF2B5EF4-FFF2-40B4-BE49-F238E27FC236}">
                    <a16:creationId xmlns:a16="http://schemas.microsoft.com/office/drawing/2014/main" id="{208A6EEB-8072-910E-393B-67BB70F5092E}"/>
                  </a:ext>
                </a:extLst>
              </p:cNvPr>
              <p:cNvGrpSpPr/>
              <p:nvPr/>
            </p:nvGrpSpPr>
            <p:grpSpPr>
              <a:xfrm>
                <a:off x="6421838" y="4231013"/>
                <a:ext cx="75239" cy="83408"/>
                <a:chOff x="9659522" y="5583422"/>
                <a:chExt cx="128023" cy="141923"/>
              </a:xfrm>
            </p:grpSpPr>
            <p:sp>
              <p:nvSpPr>
                <p:cNvPr id="2796" name="Google Shape;4390;p69">
                  <a:extLst>
                    <a:ext uri="{FF2B5EF4-FFF2-40B4-BE49-F238E27FC236}">
                      <a16:creationId xmlns:a16="http://schemas.microsoft.com/office/drawing/2014/main" id="{5187E250-7841-4BFD-E7F7-D3C684744088}"/>
                    </a:ext>
                  </a:extLst>
                </p:cNvPr>
                <p:cNvSpPr/>
                <p:nvPr/>
              </p:nvSpPr>
              <p:spPr>
                <a:xfrm>
                  <a:off x="9659522" y="5583422"/>
                  <a:ext cx="128023" cy="141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3" h="141923" extrusionOk="0">
                      <a:moveTo>
                        <a:pt x="125528" y="127163"/>
                      </a:moveTo>
                      <a:lnTo>
                        <a:pt x="101003" y="102267"/>
                      </a:lnTo>
                      <a:lnTo>
                        <a:pt x="101003" y="58928"/>
                      </a:lnTo>
                      <a:lnTo>
                        <a:pt x="124990" y="38393"/>
                      </a:lnTo>
                      <a:cubicBezTo>
                        <a:pt x="128629" y="35278"/>
                        <a:pt x="129054" y="29803"/>
                        <a:pt x="125939" y="26164"/>
                      </a:cubicBezTo>
                      <a:cubicBezTo>
                        <a:pt x="122824" y="22524"/>
                        <a:pt x="117347" y="22100"/>
                        <a:pt x="113708" y="25215"/>
                      </a:cubicBezTo>
                      <a:lnTo>
                        <a:pt x="88871" y="46478"/>
                      </a:lnTo>
                      <a:lnTo>
                        <a:pt x="58631" y="29019"/>
                      </a:lnTo>
                      <a:lnTo>
                        <a:pt x="58631" y="8674"/>
                      </a:lnTo>
                      <a:cubicBezTo>
                        <a:pt x="58631" y="3883"/>
                        <a:pt x="54747" y="0"/>
                        <a:pt x="49957" y="0"/>
                      </a:cubicBezTo>
                      <a:cubicBezTo>
                        <a:pt x="45167" y="0"/>
                        <a:pt x="41283" y="3883"/>
                        <a:pt x="41283" y="8674"/>
                      </a:cubicBezTo>
                      <a:lnTo>
                        <a:pt x="41283" y="29648"/>
                      </a:lnTo>
                      <a:lnTo>
                        <a:pt x="4337" y="50979"/>
                      </a:lnTo>
                      <a:cubicBezTo>
                        <a:pt x="1653" y="52529"/>
                        <a:pt x="0" y="55391"/>
                        <a:pt x="0" y="58491"/>
                      </a:cubicBezTo>
                      <a:lnTo>
                        <a:pt x="0" y="106789"/>
                      </a:lnTo>
                      <a:cubicBezTo>
                        <a:pt x="0" y="109889"/>
                        <a:pt x="1653" y="112751"/>
                        <a:pt x="4337" y="114300"/>
                      </a:cubicBezTo>
                      <a:lnTo>
                        <a:pt x="46164" y="138450"/>
                      </a:lnTo>
                      <a:cubicBezTo>
                        <a:pt x="47505" y="139225"/>
                        <a:pt x="49004" y="139612"/>
                        <a:pt x="50501" y="139612"/>
                      </a:cubicBezTo>
                      <a:cubicBezTo>
                        <a:pt x="51998" y="139612"/>
                        <a:pt x="53497" y="139225"/>
                        <a:pt x="54838" y="138450"/>
                      </a:cubicBezTo>
                      <a:lnTo>
                        <a:pt x="91463" y="117304"/>
                      </a:lnTo>
                      <a:lnTo>
                        <a:pt x="113168" y="139338"/>
                      </a:lnTo>
                      <a:cubicBezTo>
                        <a:pt x="114866" y="141060"/>
                        <a:pt x="117106" y="141924"/>
                        <a:pt x="119348" y="141924"/>
                      </a:cubicBezTo>
                      <a:cubicBezTo>
                        <a:pt x="121545" y="141924"/>
                        <a:pt x="123744" y="141093"/>
                        <a:pt x="125434" y="139429"/>
                      </a:cubicBezTo>
                      <a:cubicBezTo>
                        <a:pt x="128848" y="136069"/>
                        <a:pt x="128890" y="130576"/>
                        <a:pt x="125528" y="127163"/>
                      </a:cubicBezTo>
                      <a:close/>
                      <a:moveTo>
                        <a:pt x="83655" y="101781"/>
                      </a:moveTo>
                      <a:lnTo>
                        <a:pt x="50501" y="120922"/>
                      </a:lnTo>
                      <a:lnTo>
                        <a:pt x="17348" y="101781"/>
                      </a:lnTo>
                      <a:lnTo>
                        <a:pt x="17348" y="63499"/>
                      </a:lnTo>
                      <a:lnTo>
                        <a:pt x="50501" y="44358"/>
                      </a:lnTo>
                      <a:lnTo>
                        <a:pt x="83655" y="63499"/>
                      </a:lnTo>
                      <a:lnTo>
                        <a:pt x="83655" y="10178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7" name="Google Shape;4391;p69">
                  <a:extLst>
                    <a:ext uri="{FF2B5EF4-FFF2-40B4-BE49-F238E27FC236}">
                      <a16:creationId xmlns:a16="http://schemas.microsoft.com/office/drawing/2014/main" id="{B14476EB-76CC-4DC5-5E6F-B8A326FEBCBA}"/>
                    </a:ext>
                  </a:extLst>
                </p:cNvPr>
                <p:cNvSpPr/>
                <p:nvPr/>
              </p:nvSpPr>
              <p:spPr>
                <a:xfrm>
                  <a:off x="9683038" y="5645546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0"/>
                      </a:move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3"/>
                        <a:pt x="13464" y="0"/>
                        <a:pt x="86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7916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3629" y="267714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677198" y="4237541"/>
            <a:ext cx="7789604" cy="736208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1735992" y="4200996"/>
            <a:ext cx="6512632" cy="87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en-US" sz="2000" b="1" dirty="0">
                <a:solidFill>
                  <a:srgbClr val="F3F3F3">
                    <a:lumMod val="10000"/>
                  </a:srgbClr>
                </a:solidFill>
              </a:rPr>
              <a:t>T</a:t>
            </a:r>
            <a:r>
              <a:rPr lang="vi-VN" sz="2000" b="1" dirty="0">
                <a:solidFill>
                  <a:srgbClr val="F3F3F3">
                    <a:lumMod val="10000"/>
                  </a:srgbClr>
                </a:solidFill>
              </a:rPr>
              <a:t>rình bày các ứng dụng của ethylic alcohol và cho biết các ứng dụng đó dựa vào tính chất gì của ethylic alcohol.</a:t>
            </a:r>
            <a:r>
              <a:rPr lang="en-US" sz="2000" b="1" dirty="0">
                <a:solidFill>
                  <a:srgbClr val="F3F3F3">
                    <a:lumMod val="10000"/>
                  </a:srgbClr>
                </a:solidFill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76" y="3649685"/>
            <a:ext cx="1564344" cy="15643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6B92C7-16E6-0E6C-7347-CF10B1D82EA7}"/>
              </a:ext>
            </a:extLst>
          </p:cNvPr>
          <p:cNvGrpSpPr/>
          <p:nvPr/>
        </p:nvGrpSpPr>
        <p:grpSpPr>
          <a:xfrm>
            <a:off x="1471034" y="217356"/>
            <a:ext cx="6397627" cy="4020185"/>
            <a:chOff x="-69707" y="-66759"/>
            <a:chExt cx="6814375" cy="42823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29E696-2150-A5AC-D4D1-DF24D0EB6A92}"/>
                </a:ext>
              </a:extLst>
            </p:cNvPr>
            <p:cNvGrpSpPr/>
            <p:nvPr/>
          </p:nvGrpSpPr>
          <p:grpSpPr>
            <a:xfrm>
              <a:off x="2450439" y="-66759"/>
              <a:ext cx="2341648" cy="1755987"/>
              <a:chOff x="100882" y="-87261"/>
              <a:chExt cx="2341648" cy="175598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BC3CF69-055A-EF16-3E08-9DC21EE1A1B3}"/>
                  </a:ext>
                </a:extLst>
              </p:cNvPr>
              <p:cNvSpPr/>
              <p:nvPr/>
            </p:nvSpPr>
            <p:spPr>
              <a:xfrm>
                <a:off x="100882" y="1298521"/>
                <a:ext cx="2341648" cy="370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1620520" algn="l"/>
                    <a:tab pos="3240405" algn="l"/>
                    <a:tab pos="4860925" algn="l"/>
                  </a:tabLst>
                </a:pPr>
                <a:r>
                  <a:rPr lang="en-US" sz="1200" kern="1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 xuất dung dịch sát khuẩn </a:t>
                </a:r>
                <a:endParaRPr lang="en-US" sz="105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Picture 32" descr="Lưu trữ cồn 70 - HDPHARMA -SINCE 1961">
                <a:extLst>
                  <a:ext uri="{FF2B5EF4-FFF2-40B4-BE49-F238E27FC236}">
                    <a16:creationId xmlns:a16="http://schemas.microsoft.com/office/drawing/2014/main" id="{01598DA1-8291-5C4A-31E4-751FA15D53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70" t="7363" r="26728" b="7942"/>
              <a:stretch/>
            </p:blipFill>
            <p:spPr bwMode="auto">
              <a:xfrm>
                <a:off x="913121" y="-87261"/>
                <a:ext cx="702945" cy="141414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45016E-FB91-E5BF-D4A0-6F4ADFB72D2E}"/>
                </a:ext>
              </a:extLst>
            </p:cNvPr>
            <p:cNvGrpSpPr/>
            <p:nvPr/>
          </p:nvGrpSpPr>
          <p:grpSpPr>
            <a:xfrm>
              <a:off x="-69707" y="90632"/>
              <a:ext cx="2681693" cy="1835390"/>
              <a:chOff x="-127113" y="-528536"/>
              <a:chExt cx="2681693" cy="1835390"/>
            </a:xfrm>
          </p:grpSpPr>
          <p:pic>
            <p:nvPicPr>
              <p:cNvPr id="29" name="Picture 28" descr="Nhận Gia Công Vỏ Thùng Sơn Từ 0,3 Lit -20 Lit, Sản Xuất Và Gia Công Vỏ Hộp,  Vỏ Thùng Sơn Không In Có Dán Đề Can">
                <a:extLst>
                  <a:ext uri="{FF2B5EF4-FFF2-40B4-BE49-F238E27FC236}">
                    <a16:creationId xmlns:a16="http://schemas.microsoft.com/office/drawing/2014/main" id="{7E63019C-AF99-64CD-EA66-9F146F88A2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088"/>
              <a:stretch/>
            </p:blipFill>
            <p:spPr bwMode="auto">
              <a:xfrm>
                <a:off x="-57406" y="-528536"/>
                <a:ext cx="2025015" cy="11722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" name="Picture 29" descr="Hình ảnh Mỹ Phẩm Mbe Biểu Tượng PNG Miễn Phí Tải Về - Lovepik">
                <a:extLst>
                  <a:ext uri="{FF2B5EF4-FFF2-40B4-BE49-F238E27FC236}">
                    <a16:creationId xmlns:a16="http://schemas.microsoft.com/office/drawing/2014/main" id="{03711DED-FFD0-CEF9-1668-C60414B43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61" t="10680" r="8755" b="55216"/>
              <a:stretch/>
            </p:blipFill>
            <p:spPr bwMode="auto">
              <a:xfrm>
                <a:off x="2026818" y="-219568"/>
                <a:ext cx="491490" cy="5575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BEC2302-5C05-3391-7676-DA2A5AD2CA9F}"/>
                  </a:ext>
                </a:extLst>
              </p:cNvPr>
              <p:cNvSpPr/>
              <p:nvPr/>
            </p:nvSpPr>
            <p:spPr>
              <a:xfrm>
                <a:off x="-127113" y="699857"/>
                <a:ext cx="2681693" cy="6069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1620520" algn="l"/>
                    <a:tab pos="3240405" algn="l"/>
                    <a:tab pos="4860925" algn="l"/>
                  </a:tabLst>
                </a:pP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dung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mĩ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dược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vecni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sơn</a:t>
                </a:r>
                <a:r>
                  <a:rPr lang="en-US" sz="12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,...</a:t>
                </a:r>
                <a:endParaRPr lang="en-US" sz="105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C021557-8AFE-21B4-F09B-F2353B32089C}"/>
                </a:ext>
              </a:extLst>
            </p:cNvPr>
            <p:cNvGrpSpPr/>
            <p:nvPr/>
          </p:nvGrpSpPr>
          <p:grpSpPr>
            <a:xfrm>
              <a:off x="352639" y="2431566"/>
              <a:ext cx="1967781" cy="1784057"/>
              <a:chOff x="0" y="-361"/>
              <a:chExt cx="1967781" cy="1784057"/>
            </a:xfrm>
          </p:grpSpPr>
          <p:pic>
            <p:nvPicPr>
              <p:cNvPr id="27" name="Picture 26" descr="Biofuel production set Royalty Free Vector Image">
                <a:extLst>
                  <a:ext uri="{FF2B5EF4-FFF2-40B4-BE49-F238E27FC236}">
                    <a16:creationId xmlns:a16="http://schemas.microsoft.com/office/drawing/2014/main" id="{0FE4DD7D-8D0F-7133-CAAA-8694D3F66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" t="47668" r="49426" b="13722"/>
              <a:stretch/>
            </p:blipFill>
            <p:spPr bwMode="auto">
              <a:xfrm>
                <a:off x="180420" y="-361"/>
                <a:ext cx="1635760" cy="14027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A9D2234-7DDC-95B2-824E-77B6FA2DE652}"/>
                  </a:ext>
                </a:extLst>
              </p:cNvPr>
              <p:cNvSpPr/>
              <p:nvPr/>
            </p:nvSpPr>
            <p:spPr>
              <a:xfrm>
                <a:off x="0" y="1402354"/>
                <a:ext cx="1967781" cy="38134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1620520" algn="l"/>
                    <a:tab pos="3240405" algn="l"/>
                    <a:tab pos="4860925" algn="l"/>
                  </a:tabLst>
                </a:pPr>
                <a:r>
                  <a:rPr lang="en-US" sz="1200" kern="1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 liệu sinh học</a:t>
                </a:r>
                <a:endParaRPr lang="en-US" sz="105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427627-72D9-9203-6E53-67715D4D6ECA}"/>
                </a:ext>
              </a:extLst>
            </p:cNvPr>
            <p:cNvGrpSpPr/>
            <p:nvPr/>
          </p:nvGrpSpPr>
          <p:grpSpPr>
            <a:xfrm>
              <a:off x="4883634" y="0"/>
              <a:ext cx="1549927" cy="2268621"/>
              <a:chOff x="0" y="0"/>
              <a:chExt cx="1549927" cy="2268621"/>
            </a:xfrm>
          </p:grpSpPr>
          <p:pic>
            <p:nvPicPr>
              <p:cNvPr id="21" name="Picture 20" descr="Đồ Uống Có Cồn Hình minh họa Sẵn có - Tải xuống Hình ảnh Ngay bây giờ - Bia  - Rượu, Chai - Thùng đựng hàng, Rượu sâm panh - iStock">
                <a:extLst>
                  <a:ext uri="{FF2B5EF4-FFF2-40B4-BE49-F238E27FC236}">
                    <a16:creationId xmlns:a16="http://schemas.microsoft.com/office/drawing/2014/main" id="{030E6669-C6E3-E798-5853-EF6246EACA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05" t="30538" r="60823" b="31242"/>
              <a:stretch/>
            </p:blipFill>
            <p:spPr bwMode="auto">
              <a:xfrm>
                <a:off x="746282" y="746282"/>
                <a:ext cx="619125" cy="11620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2" name="Picture 21" descr="Đồ Uống Có Cồn Hình minh họa Sẵn có - Tải xuống Hình ảnh Ngay bây giờ - Bia  - Rượu, Chai - Thùng đựng hàng, Rượu sâm panh - iStock">
                <a:extLst>
                  <a:ext uri="{FF2B5EF4-FFF2-40B4-BE49-F238E27FC236}">
                    <a16:creationId xmlns:a16="http://schemas.microsoft.com/office/drawing/2014/main" id="{D1A52CE9-4673-3F99-D2F4-26F7101954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495" b="54852"/>
              <a:stretch/>
            </p:blipFill>
            <p:spPr bwMode="auto">
              <a:xfrm>
                <a:off x="168119" y="0"/>
                <a:ext cx="575945" cy="196278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91A4825-DDD6-7153-1ECE-54FE04640F75}"/>
                  </a:ext>
                </a:extLst>
              </p:cNvPr>
              <p:cNvSpPr/>
              <p:nvPr/>
            </p:nvSpPr>
            <p:spPr>
              <a:xfrm>
                <a:off x="0" y="1898508"/>
                <a:ext cx="1549927" cy="37011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1620520" algn="l"/>
                    <a:tab pos="3240405" algn="l"/>
                    <a:tab pos="4860925" algn="l"/>
                  </a:tabLst>
                </a:pPr>
                <a:r>
                  <a:rPr lang="en-US" sz="1200" kern="1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uống có cồn </a:t>
                </a:r>
                <a:endParaRPr lang="en-US" sz="105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0673E7-29E7-798C-586F-A0DF31C6DE6F}"/>
                </a:ext>
              </a:extLst>
            </p:cNvPr>
            <p:cNvGrpSpPr/>
            <p:nvPr/>
          </p:nvGrpSpPr>
          <p:grpSpPr>
            <a:xfrm>
              <a:off x="4206675" y="2181438"/>
              <a:ext cx="2537993" cy="1962948"/>
              <a:chOff x="-656457" y="0"/>
              <a:chExt cx="2537993" cy="196294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B3F71A-3EEF-6775-5965-445235DA92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85" t="11678" r="31787" b="19232"/>
              <a:stretch/>
            </p:blipFill>
            <p:spPr bwMode="auto">
              <a:xfrm>
                <a:off x="57406" y="0"/>
                <a:ext cx="814705" cy="15576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Picture 18" descr="Genetec - Ethyl Acetate HPLC, 2,5 liter - Solvents - Products">
                <a:extLst>
                  <a:ext uri="{FF2B5EF4-FFF2-40B4-BE49-F238E27FC236}">
                    <a16:creationId xmlns:a16="http://schemas.microsoft.com/office/drawing/2014/main" id="{338C9DB3-393D-02F5-5CDF-BDCE6013D5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4" r="23748"/>
              <a:stretch/>
            </p:blipFill>
            <p:spPr bwMode="auto">
              <a:xfrm>
                <a:off x="955404" y="73808"/>
                <a:ext cx="762635" cy="15195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1289D0-690D-69C4-25AF-0493DCE0660F}"/>
                  </a:ext>
                </a:extLst>
              </p:cNvPr>
              <p:cNvSpPr/>
              <p:nvPr/>
            </p:nvSpPr>
            <p:spPr>
              <a:xfrm>
                <a:off x="-656457" y="1592899"/>
                <a:ext cx="2537993" cy="37004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1620520" algn="l"/>
                    <a:tab pos="3240405" algn="l"/>
                    <a:tab pos="4860925" algn="l"/>
                  </a:tabLst>
                </a:pPr>
                <a:r>
                  <a:rPr lang="en-US" sz="1200" kern="1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 xuất aectic acid, ester</a:t>
                </a:r>
                <a:endParaRPr lang="en-US" sz="105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4923D3-3B9B-3118-9571-EF621D50164C}"/>
                </a:ext>
              </a:extLst>
            </p:cNvPr>
            <p:cNvCxnSpPr/>
            <p:nvPr/>
          </p:nvCxnSpPr>
          <p:spPr>
            <a:xfrm flipH="1" flipV="1">
              <a:off x="2235941" y="2088324"/>
              <a:ext cx="445752" cy="34324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016CA7-305F-6D2F-346F-6F8E9C1A248E}"/>
                </a:ext>
              </a:extLst>
            </p:cNvPr>
            <p:cNvCxnSpPr/>
            <p:nvPr/>
          </p:nvCxnSpPr>
          <p:spPr>
            <a:xfrm flipH="1">
              <a:off x="2084224" y="2730899"/>
              <a:ext cx="598883" cy="37314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5A559F7-8949-B3D3-0C1D-4F49FBE9E863}"/>
                </a:ext>
              </a:extLst>
            </p:cNvPr>
            <p:cNvCxnSpPr/>
            <p:nvPr/>
          </p:nvCxnSpPr>
          <p:spPr>
            <a:xfrm flipV="1">
              <a:off x="4248065" y="2088196"/>
              <a:ext cx="739654" cy="31627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903D1A-724F-37D6-EF68-BCAF1055A25E}"/>
                </a:ext>
              </a:extLst>
            </p:cNvPr>
            <p:cNvCxnSpPr/>
            <p:nvPr/>
          </p:nvCxnSpPr>
          <p:spPr>
            <a:xfrm>
              <a:off x="4248065" y="2730899"/>
              <a:ext cx="672464" cy="3105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3984D32-5548-97AC-B0C3-A0491FC99DA7}"/>
                </a:ext>
              </a:extLst>
            </p:cNvPr>
            <p:cNvCxnSpPr/>
            <p:nvPr/>
          </p:nvCxnSpPr>
          <p:spPr>
            <a:xfrm flipV="1">
              <a:off x="3475472" y="1641375"/>
              <a:ext cx="0" cy="7168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0D1E7D80-BB9E-1727-3A96-C7134B3F1401}"/>
                </a:ext>
              </a:extLst>
            </p:cNvPr>
            <p:cNvSpPr/>
            <p:nvPr/>
          </p:nvSpPr>
          <p:spPr>
            <a:xfrm>
              <a:off x="2611986" y="2312653"/>
              <a:ext cx="1689100" cy="418246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180340" algn="l"/>
                  <a:tab pos="1620520" algn="l"/>
                  <a:tab pos="3240405" algn="l"/>
                  <a:tab pos="4860925" algn="l"/>
                </a:tabLst>
              </a:pPr>
              <a:r>
                <a:rPr lang="en-US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Ethylic alcohol</a:t>
              </a:r>
              <a:r>
                <a:rPr lang="en-US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105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04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6"/>
          <p:cNvSpPr txBox="1">
            <a:spLocks noGrp="1"/>
          </p:cNvSpPr>
          <p:nvPr>
            <p:ph type="title"/>
          </p:nvPr>
        </p:nvSpPr>
        <p:spPr>
          <a:xfrm>
            <a:off x="720000" y="14062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NỘI DUNG BÀI HỌC</a:t>
            </a:r>
            <a:endParaRPr dirty="0"/>
          </a:p>
        </p:txBody>
      </p:sp>
      <p:sp>
        <p:nvSpPr>
          <p:cNvPr id="1778" name="Google Shape;1778;p36"/>
          <p:cNvSpPr txBox="1">
            <a:spLocks noGrp="1"/>
          </p:cNvSpPr>
          <p:nvPr>
            <p:ph type="subTitle" idx="16"/>
          </p:nvPr>
        </p:nvSpPr>
        <p:spPr>
          <a:xfrm>
            <a:off x="462525" y="2500999"/>
            <a:ext cx="2681474" cy="48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sp>
        <p:nvSpPr>
          <p:cNvPr id="1779" name="Google Shape;1779;p36"/>
          <p:cNvSpPr txBox="1">
            <a:spLocks noGrp="1"/>
          </p:cNvSpPr>
          <p:nvPr>
            <p:ph type="subTitle" idx="17"/>
          </p:nvPr>
        </p:nvSpPr>
        <p:spPr>
          <a:xfrm>
            <a:off x="3448050" y="2301431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Lí</a:t>
            </a:r>
            <a:endParaRPr lang="en-US" dirty="0"/>
          </a:p>
        </p:txBody>
      </p:sp>
      <p:sp>
        <p:nvSpPr>
          <p:cNvPr id="1780" name="Google Shape;1780;p36"/>
          <p:cNvSpPr txBox="1">
            <a:spLocks noGrp="1"/>
          </p:cNvSpPr>
          <p:nvPr>
            <p:ph type="subTitle" idx="18"/>
          </p:nvPr>
        </p:nvSpPr>
        <p:spPr>
          <a:xfrm>
            <a:off x="5994925" y="2301431"/>
            <a:ext cx="2519488" cy="48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1781" name="Google Shape;1781;p36"/>
          <p:cNvSpPr txBox="1">
            <a:spLocks noGrp="1"/>
          </p:cNvSpPr>
          <p:nvPr>
            <p:ph type="subTitle" idx="19"/>
          </p:nvPr>
        </p:nvSpPr>
        <p:spPr>
          <a:xfrm>
            <a:off x="1947775" y="4410873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Chế</a:t>
            </a:r>
            <a:endParaRPr lang="en-US" dirty="0"/>
          </a:p>
        </p:txBody>
      </p:sp>
      <p:sp>
        <p:nvSpPr>
          <p:cNvPr id="1782" name="Google Shape;1782;p36"/>
          <p:cNvSpPr txBox="1">
            <a:spLocks noGrp="1"/>
          </p:cNvSpPr>
          <p:nvPr>
            <p:ph type="subTitle" idx="20"/>
          </p:nvPr>
        </p:nvSpPr>
        <p:spPr>
          <a:xfrm>
            <a:off x="4663809" y="4397393"/>
            <a:ext cx="2247900" cy="48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grpSp>
        <p:nvGrpSpPr>
          <p:cNvPr id="1813" name="Group 1812">
            <a:extLst>
              <a:ext uri="{FF2B5EF4-FFF2-40B4-BE49-F238E27FC236}">
                <a16:creationId xmlns:a16="http://schemas.microsoft.com/office/drawing/2014/main" id="{C95F1C85-EC83-FC44-ECC4-403586A41620}"/>
              </a:ext>
            </a:extLst>
          </p:cNvPr>
          <p:cNvGrpSpPr/>
          <p:nvPr/>
        </p:nvGrpSpPr>
        <p:grpSpPr>
          <a:xfrm>
            <a:off x="1205732" y="938479"/>
            <a:ext cx="1126751" cy="1126751"/>
            <a:chOff x="1400606" y="1159912"/>
            <a:chExt cx="841306" cy="8413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25B7D4-DB4C-A445-6399-39BD940DC55F}"/>
                </a:ext>
              </a:extLst>
            </p:cNvPr>
            <p:cNvSpPr/>
            <p:nvPr/>
          </p:nvSpPr>
          <p:spPr>
            <a:xfrm>
              <a:off x="1400606" y="1159912"/>
              <a:ext cx="841306" cy="8413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oogle Shape;3612;p69">
              <a:extLst>
                <a:ext uri="{FF2B5EF4-FFF2-40B4-BE49-F238E27FC236}">
                  <a16:creationId xmlns:a16="http://schemas.microsoft.com/office/drawing/2014/main" id="{E27E0393-233F-98DF-BA36-4C7642EF65A8}"/>
                </a:ext>
              </a:extLst>
            </p:cNvPr>
            <p:cNvGrpSpPr/>
            <p:nvPr/>
          </p:nvGrpSpPr>
          <p:grpSpPr>
            <a:xfrm>
              <a:off x="1545900" y="1319438"/>
              <a:ext cx="545228" cy="545785"/>
              <a:chOff x="1168455" y="1254939"/>
              <a:chExt cx="325867" cy="326200"/>
            </a:xfrm>
          </p:grpSpPr>
          <p:grpSp>
            <p:nvGrpSpPr>
              <p:cNvPr id="30" name="Google Shape;3613;p69">
                <a:extLst>
                  <a:ext uri="{FF2B5EF4-FFF2-40B4-BE49-F238E27FC236}">
                    <a16:creationId xmlns:a16="http://schemas.microsoft.com/office/drawing/2014/main" id="{EC08802D-8EE1-4EF6-C0A9-96AEDB1A0838}"/>
                  </a:ext>
                </a:extLst>
              </p:cNvPr>
              <p:cNvGrpSpPr/>
              <p:nvPr/>
            </p:nvGrpSpPr>
            <p:grpSpPr>
              <a:xfrm>
                <a:off x="1216975" y="1294084"/>
                <a:ext cx="234660" cy="250706"/>
                <a:chOff x="803195" y="586094"/>
                <a:chExt cx="399286" cy="426589"/>
              </a:xfrm>
            </p:grpSpPr>
            <p:sp>
              <p:nvSpPr>
                <p:cNvPr id="1805" name="Google Shape;3614;p69">
                  <a:extLst>
                    <a:ext uri="{FF2B5EF4-FFF2-40B4-BE49-F238E27FC236}">
                      <a16:creationId xmlns:a16="http://schemas.microsoft.com/office/drawing/2014/main" id="{01B6A185-5805-70AD-0852-031F19BC010F}"/>
                    </a:ext>
                  </a:extLst>
                </p:cNvPr>
                <p:cNvSpPr/>
                <p:nvPr/>
              </p:nvSpPr>
              <p:spPr>
                <a:xfrm>
                  <a:off x="989756" y="586094"/>
                  <a:ext cx="21613" cy="14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3" h="149021" extrusionOk="0">
                      <a:moveTo>
                        <a:pt x="8537" y="149021"/>
                      </a:moveTo>
                      <a:cubicBezTo>
                        <a:pt x="8437" y="149021"/>
                        <a:pt x="8338" y="149020"/>
                        <a:pt x="8237" y="149016"/>
                      </a:cubicBezTo>
                      <a:cubicBezTo>
                        <a:pt x="3527" y="148853"/>
                        <a:pt x="-158" y="144904"/>
                        <a:pt x="5" y="140195"/>
                      </a:cubicBezTo>
                      <a:lnTo>
                        <a:pt x="4556" y="8237"/>
                      </a:lnTo>
                      <a:cubicBezTo>
                        <a:pt x="4715" y="3629"/>
                        <a:pt x="8501" y="0"/>
                        <a:pt x="13076" y="0"/>
                      </a:cubicBezTo>
                      <a:cubicBezTo>
                        <a:pt x="13176" y="0"/>
                        <a:pt x="13275" y="1"/>
                        <a:pt x="13376" y="5"/>
                      </a:cubicBezTo>
                      <a:cubicBezTo>
                        <a:pt x="18086" y="168"/>
                        <a:pt x="21772" y="4117"/>
                        <a:pt x="21608" y="8826"/>
                      </a:cubicBezTo>
                      <a:lnTo>
                        <a:pt x="17057" y="140784"/>
                      </a:lnTo>
                      <a:cubicBezTo>
                        <a:pt x="16898" y="145392"/>
                        <a:pt x="13112" y="149021"/>
                        <a:pt x="8537" y="1490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6" name="Google Shape;3615;p69">
                  <a:extLst>
                    <a:ext uri="{FF2B5EF4-FFF2-40B4-BE49-F238E27FC236}">
                      <a16:creationId xmlns:a16="http://schemas.microsoft.com/office/drawing/2014/main" id="{9D395A84-2367-ACC1-B64C-178DB9446EB8}"/>
                    </a:ext>
                  </a:extLst>
                </p:cNvPr>
                <p:cNvSpPr/>
                <p:nvPr/>
              </p:nvSpPr>
              <p:spPr>
                <a:xfrm>
                  <a:off x="835045" y="627047"/>
                  <a:ext cx="126270" cy="12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70" h="126270" extrusionOk="0">
                      <a:moveTo>
                        <a:pt x="117739" y="126270"/>
                      </a:moveTo>
                      <a:cubicBezTo>
                        <a:pt x="115557" y="126270"/>
                        <a:pt x="113372" y="125438"/>
                        <a:pt x="111705" y="123772"/>
                      </a:cubicBezTo>
                      <a:lnTo>
                        <a:pt x="2499" y="14565"/>
                      </a:lnTo>
                      <a:cubicBezTo>
                        <a:pt x="-833" y="11232"/>
                        <a:pt x="-833" y="5830"/>
                        <a:pt x="2499" y="2498"/>
                      </a:cubicBezTo>
                      <a:cubicBezTo>
                        <a:pt x="5832" y="-833"/>
                        <a:pt x="11234" y="-833"/>
                        <a:pt x="14566" y="2498"/>
                      </a:cubicBezTo>
                      <a:lnTo>
                        <a:pt x="123772" y="111705"/>
                      </a:lnTo>
                      <a:cubicBezTo>
                        <a:pt x="127104" y="115038"/>
                        <a:pt x="127104" y="120439"/>
                        <a:pt x="123772" y="123771"/>
                      </a:cubicBezTo>
                      <a:cubicBezTo>
                        <a:pt x="122107" y="125438"/>
                        <a:pt x="119922" y="126270"/>
                        <a:pt x="117739" y="1262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7" name="Google Shape;3616;p69">
                  <a:extLst>
                    <a:ext uri="{FF2B5EF4-FFF2-40B4-BE49-F238E27FC236}">
                      <a16:creationId xmlns:a16="http://schemas.microsoft.com/office/drawing/2014/main" id="{2E07D358-C675-C030-8AB6-4C6F1FC7460E}"/>
                    </a:ext>
                  </a:extLst>
                </p:cNvPr>
                <p:cNvSpPr/>
                <p:nvPr/>
              </p:nvSpPr>
              <p:spPr>
                <a:xfrm>
                  <a:off x="803195" y="781756"/>
                  <a:ext cx="135370" cy="21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70" h="21612" extrusionOk="0">
                      <a:moveTo>
                        <a:pt x="126844" y="21613"/>
                      </a:moveTo>
                      <a:cubicBezTo>
                        <a:pt x="126732" y="21613"/>
                        <a:pt x="126622" y="21611"/>
                        <a:pt x="126511" y="21606"/>
                      </a:cubicBezTo>
                      <a:lnTo>
                        <a:pt x="8203" y="17056"/>
                      </a:lnTo>
                      <a:cubicBezTo>
                        <a:pt x="3493" y="16875"/>
                        <a:pt x="-175" y="12912"/>
                        <a:pt x="6" y="8203"/>
                      </a:cubicBezTo>
                      <a:cubicBezTo>
                        <a:pt x="187" y="3494"/>
                        <a:pt x="4199" y="-169"/>
                        <a:pt x="8859" y="6"/>
                      </a:cubicBezTo>
                      <a:lnTo>
                        <a:pt x="127167" y="4557"/>
                      </a:lnTo>
                      <a:cubicBezTo>
                        <a:pt x="131877" y="4738"/>
                        <a:pt x="135545" y="8701"/>
                        <a:pt x="135364" y="13409"/>
                      </a:cubicBezTo>
                      <a:cubicBezTo>
                        <a:pt x="135186" y="18007"/>
                        <a:pt x="131404" y="21613"/>
                        <a:pt x="126844" y="216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8" name="Google Shape;3617;p69">
                  <a:extLst>
                    <a:ext uri="{FF2B5EF4-FFF2-40B4-BE49-F238E27FC236}">
                      <a16:creationId xmlns:a16="http://schemas.microsoft.com/office/drawing/2014/main" id="{1D53F22D-7052-267D-0307-655EF377F5C2}"/>
                    </a:ext>
                  </a:extLst>
                </p:cNvPr>
                <p:cNvSpPr/>
                <p:nvPr/>
              </p:nvSpPr>
              <p:spPr>
                <a:xfrm>
                  <a:off x="1039808" y="590645"/>
                  <a:ext cx="162673" cy="162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3" h="162671" extrusionOk="0">
                      <a:moveTo>
                        <a:pt x="8533" y="162672"/>
                      </a:moveTo>
                      <a:cubicBezTo>
                        <a:pt x="6350" y="162672"/>
                        <a:pt x="4165" y="161839"/>
                        <a:pt x="2499" y="160174"/>
                      </a:cubicBezTo>
                      <a:cubicBezTo>
                        <a:pt x="-833" y="156841"/>
                        <a:pt x="-833" y="151439"/>
                        <a:pt x="2499" y="148107"/>
                      </a:cubicBezTo>
                      <a:lnTo>
                        <a:pt x="148108" y="2498"/>
                      </a:lnTo>
                      <a:cubicBezTo>
                        <a:pt x="151441" y="-833"/>
                        <a:pt x="156843" y="-833"/>
                        <a:pt x="160175" y="2498"/>
                      </a:cubicBezTo>
                      <a:cubicBezTo>
                        <a:pt x="163507" y="5831"/>
                        <a:pt x="163507" y="11233"/>
                        <a:pt x="160175" y="14565"/>
                      </a:cubicBezTo>
                      <a:lnTo>
                        <a:pt x="14566" y="160174"/>
                      </a:lnTo>
                      <a:cubicBezTo>
                        <a:pt x="12900" y="161839"/>
                        <a:pt x="10716" y="162672"/>
                        <a:pt x="8533" y="1626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9" name="Google Shape;3618;p69">
                  <a:extLst>
                    <a:ext uri="{FF2B5EF4-FFF2-40B4-BE49-F238E27FC236}">
                      <a16:creationId xmlns:a16="http://schemas.microsoft.com/office/drawing/2014/main" id="{85DBCF7C-EE7C-8107-4D8A-B23B38CF82F7}"/>
                    </a:ext>
                  </a:extLst>
                </p:cNvPr>
                <p:cNvSpPr/>
                <p:nvPr/>
              </p:nvSpPr>
              <p:spPr>
                <a:xfrm>
                  <a:off x="1053456" y="799957"/>
                  <a:ext cx="135376" cy="58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76" h="58017" extrusionOk="0">
                      <a:moveTo>
                        <a:pt x="126843" y="58018"/>
                      </a:moveTo>
                      <a:cubicBezTo>
                        <a:pt x="125917" y="58018"/>
                        <a:pt x="124975" y="57865"/>
                        <a:pt x="124052" y="57547"/>
                      </a:cubicBezTo>
                      <a:lnTo>
                        <a:pt x="5744" y="16595"/>
                      </a:lnTo>
                      <a:cubicBezTo>
                        <a:pt x="1292" y="15053"/>
                        <a:pt x="-1069" y="10194"/>
                        <a:pt x="471" y="5742"/>
                      </a:cubicBezTo>
                      <a:cubicBezTo>
                        <a:pt x="2013" y="1290"/>
                        <a:pt x="6870" y="-1066"/>
                        <a:pt x="11325" y="469"/>
                      </a:cubicBezTo>
                      <a:lnTo>
                        <a:pt x="129632" y="41422"/>
                      </a:lnTo>
                      <a:cubicBezTo>
                        <a:pt x="134084" y="42964"/>
                        <a:pt x="136446" y="47824"/>
                        <a:pt x="134905" y="52276"/>
                      </a:cubicBezTo>
                      <a:cubicBezTo>
                        <a:pt x="133684" y="55805"/>
                        <a:pt x="130378" y="58018"/>
                        <a:pt x="126843" y="580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0" name="Google Shape;3619;p69">
                  <a:extLst>
                    <a:ext uri="{FF2B5EF4-FFF2-40B4-BE49-F238E27FC236}">
                      <a16:creationId xmlns:a16="http://schemas.microsoft.com/office/drawing/2014/main" id="{E3DE41C9-FBA6-3D36-4964-5584E1181676}"/>
                    </a:ext>
                  </a:extLst>
                </p:cNvPr>
                <p:cNvSpPr/>
                <p:nvPr/>
              </p:nvSpPr>
              <p:spPr>
                <a:xfrm>
                  <a:off x="816844" y="831810"/>
                  <a:ext cx="149022" cy="14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22" h="149021" extrusionOk="0">
                      <a:moveTo>
                        <a:pt x="8533" y="149021"/>
                      </a:moveTo>
                      <a:cubicBezTo>
                        <a:pt x="6350" y="149021"/>
                        <a:pt x="4165" y="148189"/>
                        <a:pt x="2499" y="146523"/>
                      </a:cubicBezTo>
                      <a:cubicBezTo>
                        <a:pt x="-833" y="143190"/>
                        <a:pt x="-833" y="137788"/>
                        <a:pt x="2499" y="134457"/>
                      </a:cubicBezTo>
                      <a:lnTo>
                        <a:pt x="134457" y="2498"/>
                      </a:lnTo>
                      <a:cubicBezTo>
                        <a:pt x="137790" y="-833"/>
                        <a:pt x="143192" y="-833"/>
                        <a:pt x="146524" y="2498"/>
                      </a:cubicBezTo>
                      <a:cubicBezTo>
                        <a:pt x="149856" y="5831"/>
                        <a:pt x="149856" y="11233"/>
                        <a:pt x="146524" y="14565"/>
                      </a:cubicBezTo>
                      <a:lnTo>
                        <a:pt x="14566" y="146523"/>
                      </a:lnTo>
                      <a:cubicBezTo>
                        <a:pt x="12900" y="148189"/>
                        <a:pt x="10715" y="149021"/>
                        <a:pt x="8533" y="1490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1" name="Google Shape;3620;p69">
                  <a:extLst>
                    <a:ext uri="{FF2B5EF4-FFF2-40B4-BE49-F238E27FC236}">
                      <a16:creationId xmlns:a16="http://schemas.microsoft.com/office/drawing/2014/main" id="{0AFB49AC-6950-134D-3573-04992A50E213}"/>
                    </a:ext>
                  </a:extLst>
                </p:cNvPr>
                <p:cNvSpPr/>
                <p:nvPr/>
              </p:nvSpPr>
              <p:spPr>
                <a:xfrm>
                  <a:off x="989754" y="845457"/>
                  <a:ext cx="21613" cy="85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3" h="85321" extrusionOk="0">
                      <a:moveTo>
                        <a:pt x="13075" y="85321"/>
                      </a:moveTo>
                      <a:cubicBezTo>
                        <a:pt x="8622" y="85321"/>
                        <a:pt x="4871" y="81866"/>
                        <a:pt x="4570" y="77357"/>
                      </a:cubicBezTo>
                      <a:lnTo>
                        <a:pt x="19" y="9103"/>
                      </a:lnTo>
                      <a:cubicBezTo>
                        <a:pt x="-294" y="4402"/>
                        <a:pt x="3263" y="336"/>
                        <a:pt x="7963" y="22"/>
                      </a:cubicBezTo>
                      <a:cubicBezTo>
                        <a:pt x="12644" y="-317"/>
                        <a:pt x="16730" y="3265"/>
                        <a:pt x="17044" y="7967"/>
                      </a:cubicBezTo>
                      <a:lnTo>
                        <a:pt x="21595" y="76221"/>
                      </a:lnTo>
                      <a:cubicBezTo>
                        <a:pt x="21908" y="80922"/>
                        <a:pt x="18351" y="84988"/>
                        <a:pt x="13650" y="85302"/>
                      </a:cubicBezTo>
                      <a:cubicBezTo>
                        <a:pt x="13457" y="85315"/>
                        <a:pt x="13265" y="85321"/>
                        <a:pt x="13075" y="853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2" name="Google Shape;3621;p69">
                  <a:extLst>
                    <a:ext uri="{FF2B5EF4-FFF2-40B4-BE49-F238E27FC236}">
                      <a16:creationId xmlns:a16="http://schemas.microsoft.com/office/drawing/2014/main" id="{B07EFB00-6A2F-D382-15EF-754BF711284A}"/>
                    </a:ext>
                  </a:extLst>
                </p:cNvPr>
                <p:cNvSpPr/>
                <p:nvPr/>
              </p:nvSpPr>
              <p:spPr>
                <a:xfrm>
                  <a:off x="1030709" y="831808"/>
                  <a:ext cx="167223" cy="18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23" h="180875" extrusionOk="0">
                      <a:moveTo>
                        <a:pt x="158693" y="180876"/>
                      </a:moveTo>
                      <a:cubicBezTo>
                        <a:pt x="156385" y="180876"/>
                        <a:pt x="154084" y="179945"/>
                        <a:pt x="152402" y="178109"/>
                      </a:cubicBezTo>
                      <a:lnTo>
                        <a:pt x="2243" y="14298"/>
                      </a:lnTo>
                      <a:cubicBezTo>
                        <a:pt x="-942" y="10824"/>
                        <a:pt x="-706" y="5427"/>
                        <a:pt x="2766" y="2244"/>
                      </a:cubicBezTo>
                      <a:cubicBezTo>
                        <a:pt x="6241" y="-942"/>
                        <a:pt x="11639" y="-707"/>
                        <a:pt x="14821" y="2767"/>
                      </a:cubicBezTo>
                      <a:lnTo>
                        <a:pt x="164981" y="166578"/>
                      </a:lnTo>
                      <a:cubicBezTo>
                        <a:pt x="168165" y="170052"/>
                        <a:pt x="167931" y="175449"/>
                        <a:pt x="164457" y="178632"/>
                      </a:cubicBezTo>
                      <a:cubicBezTo>
                        <a:pt x="162818" y="180135"/>
                        <a:pt x="160753" y="180876"/>
                        <a:pt x="158693" y="1808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" name="Google Shape;3622;p69">
                <a:extLst>
                  <a:ext uri="{FF2B5EF4-FFF2-40B4-BE49-F238E27FC236}">
                    <a16:creationId xmlns:a16="http://schemas.microsoft.com/office/drawing/2014/main" id="{A9EC3812-BA3B-6098-04F3-13589E900374}"/>
                  </a:ext>
                </a:extLst>
              </p:cNvPr>
              <p:cNvSpPr/>
              <p:nvPr/>
            </p:nvSpPr>
            <p:spPr>
              <a:xfrm>
                <a:off x="1289114" y="1371588"/>
                <a:ext cx="84877" cy="84877"/>
              </a:xfrm>
              <a:custGeom>
                <a:avLst/>
                <a:gdLst/>
                <a:ahLst/>
                <a:cxnLst/>
                <a:rect l="l" t="t" r="r" b="b"/>
                <a:pathLst>
                  <a:path w="144471" h="144471" extrusionOk="0">
                    <a:moveTo>
                      <a:pt x="72236" y="0"/>
                    </a:moveTo>
                    <a:cubicBezTo>
                      <a:pt x="32405" y="0"/>
                      <a:pt x="0" y="32405"/>
                      <a:pt x="0" y="72236"/>
                    </a:cubicBezTo>
                    <a:cubicBezTo>
                      <a:pt x="0" y="112067"/>
                      <a:pt x="32405" y="144472"/>
                      <a:pt x="72236" y="144472"/>
                    </a:cubicBezTo>
                    <a:cubicBezTo>
                      <a:pt x="112067" y="144472"/>
                      <a:pt x="144472" y="112067"/>
                      <a:pt x="144472" y="72236"/>
                    </a:cubicBezTo>
                    <a:cubicBezTo>
                      <a:pt x="144472" y="32405"/>
                      <a:pt x="112067" y="0"/>
                      <a:pt x="722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3623;p69">
                <a:extLst>
                  <a:ext uri="{FF2B5EF4-FFF2-40B4-BE49-F238E27FC236}">
                    <a16:creationId xmlns:a16="http://schemas.microsoft.com/office/drawing/2014/main" id="{F3CC4C8E-1048-901A-2F15-974E80C59A37}"/>
                  </a:ext>
                </a:extLst>
              </p:cNvPr>
              <p:cNvSpPr/>
              <p:nvPr/>
            </p:nvSpPr>
            <p:spPr>
              <a:xfrm>
                <a:off x="1289114" y="1377844"/>
                <a:ext cx="78622" cy="78622"/>
              </a:xfrm>
              <a:custGeom>
                <a:avLst/>
                <a:gdLst/>
                <a:ahLst/>
                <a:cxnLst/>
                <a:rect l="l" t="t" r="r" b="b"/>
                <a:pathLst>
                  <a:path w="133825" h="133825" extrusionOk="0">
                    <a:moveTo>
                      <a:pt x="96125" y="109936"/>
                    </a:moveTo>
                    <a:cubicBezTo>
                      <a:pt x="56294" y="109936"/>
                      <a:pt x="23889" y="77531"/>
                      <a:pt x="23889" y="37700"/>
                    </a:cubicBezTo>
                    <a:cubicBezTo>
                      <a:pt x="23889" y="23894"/>
                      <a:pt x="27789" y="10982"/>
                      <a:pt x="34535" y="0"/>
                    </a:cubicBezTo>
                    <a:cubicBezTo>
                      <a:pt x="13837" y="12718"/>
                      <a:pt x="0" y="35567"/>
                      <a:pt x="0" y="61590"/>
                    </a:cubicBezTo>
                    <a:cubicBezTo>
                      <a:pt x="0" y="101421"/>
                      <a:pt x="32405" y="133825"/>
                      <a:pt x="72236" y="133825"/>
                    </a:cubicBezTo>
                    <a:cubicBezTo>
                      <a:pt x="98259" y="133825"/>
                      <a:pt x="121107" y="119988"/>
                      <a:pt x="133825" y="99290"/>
                    </a:cubicBezTo>
                    <a:cubicBezTo>
                      <a:pt x="122843" y="106036"/>
                      <a:pt x="109932" y="109936"/>
                      <a:pt x="96125" y="10993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3624;p69">
                <a:extLst>
                  <a:ext uri="{FF2B5EF4-FFF2-40B4-BE49-F238E27FC236}">
                    <a16:creationId xmlns:a16="http://schemas.microsoft.com/office/drawing/2014/main" id="{C2831DD2-E130-F3EF-5545-199A2555E80B}"/>
                  </a:ext>
                </a:extLst>
              </p:cNvPr>
              <p:cNvSpPr/>
              <p:nvPr/>
            </p:nvSpPr>
            <p:spPr>
              <a:xfrm>
                <a:off x="1198202" y="1275327"/>
                <a:ext cx="58143" cy="58143"/>
              </a:xfrm>
              <a:custGeom>
                <a:avLst/>
                <a:gdLst/>
                <a:ahLst/>
                <a:cxnLst/>
                <a:rect l="l" t="t" r="r" b="b"/>
                <a:pathLst>
                  <a:path w="98967" h="98967" extrusionOk="0">
                    <a:moveTo>
                      <a:pt x="49484" y="0"/>
                    </a:moveTo>
                    <a:cubicBezTo>
                      <a:pt x="22198" y="0"/>
                      <a:pt x="0" y="22199"/>
                      <a:pt x="0" y="49484"/>
                    </a:cubicBezTo>
                    <a:cubicBezTo>
                      <a:pt x="0" y="76769"/>
                      <a:pt x="22199" y="98968"/>
                      <a:pt x="49484" y="98968"/>
                    </a:cubicBezTo>
                    <a:cubicBezTo>
                      <a:pt x="76769" y="98968"/>
                      <a:pt x="98968" y="76769"/>
                      <a:pt x="98968" y="49484"/>
                    </a:cubicBezTo>
                    <a:cubicBezTo>
                      <a:pt x="98968" y="22199"/>
                      <a:pt x="76770" y="0"/>
                      <a:pt x="494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3625;p69">
                <a:extLst>
                  <a:ext uri="{FF2B5EF4-FFF2-40B4-BE49-F238E27FC236}">
                    <a16:creationId xmlns:a16="http://schemas.microsoft.com/office/drawing/2014/main" id="{CA1B659A-110A-6393-6D33-C6F9BC646E73}"/>
                  </a:ext>
                </a:extLst>
              </p:cNvPr>
              <p:cNvSpPr/>
              <p:nvPr/>
            </p:nvSpPr>
            <p:spPr>
              <a:xfrm>
                <a:off x="1198203" y="1279714"/>
                <a:ext cx="53759" cy="53759"/>
              </a:xfrm>
              <a:custGeom>
                <a:avLst/>
                <a:gdLst/>
                <a:ahLst/>
                <a:cxnLst/>
                <a:rect l="l" t="t" r="r" b="b"/>
                <a:pathLst>
                  <a:path w="91504" h="91504" extrusionOk="0">
                    <a:moveTo>
                      <a:pt x="65409" y="75578"/>
                    </a:moveTo>
                    <a:cubicBezTo>
                      <a:pt x="38123" y="75578"/>
                      <a:pt x="15925" y="53379"/>
                      <a:pt x="15925" y="26094"/>
                    </a:cubicBezTo>
                    <a:cubicBezTo>
                      <a:pt x="15925" y="16521"/>
                      <a:pt x="18665" y="7582"/>
                      <a:pt x="23390" y="0"/>
                    </a:cubicBezTo>
                    <a:cubicBezTo>
                      <a:pt x="9360" y="8744"/>
                      <a:pt x="0" y="24306"/>
                      <a:pt x="0" y="42020"/>
                    </a:cubicBezTo>
                    <a:cubicBezTo>
                      <a:pt x="0" y="69306"/>
                      <a:pt x="22199" y="91504"/>
                      <a:pt x="49484" y="91504"/>
                    </a:cubicBezTo>
                    <a:cubicBezTo>
                      <a:pt x="67198" y="91504"/>
                      <a:pt x="82761" y="82143"/>
                      <a:pt x="91504" y="68114"/>
                    </a:cubicBezTo>
                    <a:cubicBezTo>
                      <a:pt x="83921" y="72838"/>
                      <a:pt x="74982" y="75578"/>
                      <a:pt x="65409" y="7557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3626;p69">
                <a:extLst>
                  <a:ext uri="{FF2B5EF4-FFF2-40B4-BE49-F238E27FC236}">
                    <a16:creationId xmlns:a16="http://schemas.microsoft.com/office/drawing/2014/main" id="{6D3142C0-1369-488E-6BE4-88E4741F6D78}"/>
                  </a:ext>
                </a:extLst>
              </p:cNvPr>
              <p:cNvSpPr/>
              <p:nvPr/>
            </p:nvSpPr>
            <p:spPr>
              <a:xfrm>
                <a:off x="1433504" y="1254939"/>
                <a:ext cx="60817" cy="60817"/>
              </a:xfrm>
              <a:custGeom>
                <a:avLst/>
                <a:gdLst/>
                <a:ahLst/>
                <a:cxnLst/>
                <a:rect l="l" t="t" r="r" b="b"/>
                <a:pathLst>
                  <a:path w="103519" h="103518" extrusionOk="0">
                    <a:moveTo>
                      <a:pt x="51760" y="0"/>
                    </a:moveTo>
                    <a:cubicBezTo>
                      <a:pt x="23219" y="0"/>
                      <a:pt x="0" y="23219"/>
                      <a:pt x="0" y="51760"/>
                    </a:cubicBezTo>
                    <a:cubicBezTo>
                      <a:pt x="0" y="80300"/>
                      <a:pt x="23219" y="103519"/>
                      <a:pt x="51760" y="103519"/>
                    </a:cubicBezTo>
                    <a:cubicBezTo>
                      <a:pt x="80301" y="103519"/>
                      <a:pt x="103520" y="80299"/>
                      <a:pt x="103520" y="51759"/>
                    </a:cubicBezTo>
                    <a:cubicBezTo>
                      <a:pt x="103520" y="23218"/>
                      <a:pt x="80301" y="0"/>
                      <a:pt x="517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3627;p69">
                <a:extLst>
                  <a:ext uri="{FF2B5EF4-FFF2-40B4-BE49-F238E27FC236}">
                    <a16:creationId xmlns:a16="http://schemas.microsoft.com/office/drawing/2014/main" id="{5F01EB75-8FEA-5C6C-0B45-48B670A7CB29}"/>
                  </a:ext>
                </a:extLst>
              </p:cNvPr>
              <p:cNvSpPr/>
              <p:nvPr/>
            </p:nvSpPr>
            <p:spPr>
              <a:xfrm>
                <a:off x="1433504" y="1260153"/>
                <a:ext cx="55604" cy="55604"/>
              </a:xfrm>
              <a:custGeom>
                <a:avLst/>
                <a:gdLst/>
                <a:ahLst/>
                <a:cxnLst/>
                <a:rect l="l" t="t" r="r" b="b"/>
                <a:pathLst>
                  <a:path w="94645" h="94645" extrusionOk="0">
                    <a:moveTo>
                      <a:pt x="65695" y="80710"/>
                    </a:moveTo>
                    <a:cubicBezTo>
                      <a:pt x="37154" y="80710"/>
                      <a:pt x="13935" y="57491"/>
                      <a:pt x="13935" y="28951"/>
                    </a:cubicBezTo>
                    <a:cubicBezTo>
                      <a:pt x="13935" y="18235"/>
                      <a:pt x="17209" y="8268"/>
                      <a:pt x="22809" y="0"/>
                    </a:cubicBezTo>
                    <a:cubicBezTo>
                      <a:pt x="9056" y="9314"/>
                      <a:pt x="0" y="25060"/>
                      <a:pt x="0" y="42885"/>
                    </a:cubicBezTo>
                    <a:cubicBezTo>
                      <a:pt x="0" y="71426"/>
                      <a:pt x="23219" y="94645"/>
                      <a:pt x="51760" y="94645"/>
                    </a:cubicBezTo>
                    <a:cubicBezTo>
                      <a:pt x="69584" y="94645"/>
                      <a:pt x="85331" y="85588"/>
                      <a:pt x="94645" y="71836"/>
                    </a:cubicBezTo>
                    <a:cubicBezTo>
                      <a:pt x="86378" y="77436"/>
                      <a:pt x="76411" y="80710"/>
                      <a:pt x="65695" y="8071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3628;p69">
                <a:extLst>
                  <a:ext uri="{FF2B5EF4-FFF2-40B4-BE49-F238E27FC236}">
                    <a16:creationId xmlns:a16="http://schemas.microsoft.com/office/drawing/2014/main" id="{E0BEF330-2BE3-98CF-B43C-FC5D96119656}"/>
                  </a:ext>
                </a:extLst>
              </p:cNvPr>
              <p:cNvSpPr/>
              <p:nvPr/>
            </p:nvSpPr>
            <p:spPr>
              <a:xfrm>
                <a:off x="1313179" y="1261958"/>
                <a:ext cx="42104" cy="42104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71666" extrusionOk="0">
                    <a:moveTo>
                      <a:pt x="35833" y="0"/>
                    </a:moveTo>
                    <a:cubicBezTo>
                      <a:pt x="16075" y="0"/>
                      <a:pt x="0" y="16075"/>
                      <a:pt x="0" y="35833"/>
                    </a:cubicBezTo>
                    <a:cubicBezTo>
                      <a:pt x="0" y="55592"/>
                      <a:pt x="16075" y="71667"/>
                      <a:pt x="35833" y="71667"/>
                    </a:cubicBezTo>
                    <a:cubicBezTo>
                      <a:pt x="55592" y="71667"/>
                      <a:pt x="71667" y="55592"/>
                      <a:pt x="71667" y="35833"/>
                    </a:cubicBezTo>
                    <a:cubicBezTo>
                      <a:pt x="71667" y="16075"/>
                      <a:pt x="55592" y="0"/>
                      <a:pt x="358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3629;p69">
                <a:extLst>
                  <a:ext uri="{FF2B5EF4-FFF2-40B4-BE49-F238E27FC236}">
                    <a16:creationId xmlns:a16="http://schemas.microsoft.com/office/drawing/2014/main" id="{9855060B-D673-B64C-D20D-7C65B84AE3FD}"/>
                  </a:ext>
                </a:extLst>
              </p:cNvPr>
              <p:cNvSpPr/>
              <p:nvPr/>
            </p:nvSpPr>
            <p:spPr>
              <a:xfrm>
                <a:off x="1313179" y="1264254"/>
                <a:ext cx="38948" cy="39807"/>
              </a:xfrm>
              <a:custGeom>
                <a:avLst/>
                <a:gdLst/>
                <a:ahLst/>
                <a:cxnLst/>
                <a:rect l="l" t="t" r="r" b="b"/>
                <a:pathLst>
                  <a:path w="66294" h="67757" extrusionOk="0">
                    <a:moveTo>
                      <a:pt x="50053" y="54676"/>
                    </a:moveTo>
                    <a:cubicBezTo>
                      <a:pt x="30295" y="54676"/>
                      <a:pt x="14220" y="38601"/>
                      <a:pt x="14220" y="18843"/>
                    </a:cubicBezTo>
                    <a:cubicBezTo>
                      <a:pt x="14220" y="11933"/>
                      <a:pt x="16191" y="5478"/>
                      <a:pt x="19592" y="0"/>
                    </a:cubicBezTo>
                    <a:cubicBezTo>
                      <a:pt x="7977" y="5932"/>
                      <a:pt x="0" y="18012"/>
                      <a:pt x="0" y="31925"/>
                    </a:cubicBezTo>
                    <a:cubicBezTo>
                      <a:pt x="0" y="51683"/>
                      <a:pt x="16075" y="67758"/>
                      <a:pt x="35833" y="67758"/>
                    </a:cubicBezTo>
                    <a:cubicBezTo>
                      <a:pt x="48682" y="67758"/>
                      <a:pt x="59969" y="60956"/>
                      <a:pt x="66294" y="50767"/>
                    </a:cubicBezTo>
                    <a:cubicBezTo>
                      <a:pt x="61415" y="53260"/>
                      <a:pt x="55897" y="54676"/>
                      <a:pt x="50053" y="5467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3630;p69">
                <a:extLst>
                  <a:ext uri="{FF2B5EF4-FFF2-40B4-BE49-F238E27FC236}">
                    <a16:creationId xmlns:a16="http://schemas.microsoft.com/office/drawing/2014/main" id="{791578B5-AAD7-31E8-093E-C21BDA3B977A}"/>
                  </a:ext>
                </a:extLst>
              </p:cNvPr>
              <p:cNvSpPr/>
              <p:nvPr/>
            </p:nvSpPr>
            <p:spPr>
              <a:xfrm>
                <a:off x="1430831" y="1422393"/>
                <a:ext cx="63491" cy="63491"/>
              </a:xfrm>
              <a:custGeom>
                <a:avLst/>
                <a:gdLst/>
                <a:ahLst/>
                <a:cxnLst/>
                <a:rect l="l" t="t" r="r" b="b"/>
                <a:pathLst>
                  <a:path w="108069" h="108069" extrusionOk="0">
                    <a:moveTo>
                      <a:pt x="54035" y="0"/>
                    </a:moveTo>
                    <a:cubicBezTo>
                      <a:pt x="24241" y="0"/>
                      <a:pt x="0" y="24241"/>
                      <a:pt x="0" y="54035"/>
                    </a:cubicBezTo>
                    <a:cubicBezTo>
                      <a:pt x="0" y="83829"/>
                      <a:pt x="24241" y="108069"/>
                      <a:pt x="54035" y="108069"/>
                    </a:cubicBezTo>
                    <a:cubicBezTo>
                      <a:pt x="83829" y="108069"/>
                      <a:pt x="108069" y="83829"/>
                      <a:pt x="108069" y="54035"/>
                    </a:cubicBezTo>
                    <a:cubicBezTo>
                      <a:pt x="108069" y="24241"/>
                      <a:pt x="83829" y="0"/>
                      <a:pt x="540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3631;p69">
                <a:extLst>
                  <a:ext uri="{FF2B5EF4-FFF2-40B4-BE49-F238E27FC236}">
                    <a16:creationId xmlns:a16="http://schemas.microsoft.com/office/drawing/2014/main" id="{F9B08757-2157-08B5-7BBD-9CEAF414318E}"/>
                  </a:ext>
                </a:extLst>
              </p:cNvPr>
              <p:cNvSpPr/>
              <p:nvPr/>
            </p:nvSpPr>
            <p:spPr>
              <a:xfrm>
                <a:off x="1430830" y="1431046"/>
                <a:ext cx="61846" cy="54838"/>
              </a:xfrm>
              <a:custGeom>
                <a:avLst/>
                <a:gdLst/>
                <a:ahLst/>
                <a:cxnLst/>
                <a:rect l="l" t="t" r="r" b="b"/>
                <a:pathLst>
                  <a:path w="105270" h="93342" extrusionOk="0">
                    <a:moveTo>
                      <a:pt x="68254" y="71160"/>
                    </a:moveTo>
                    <a:cubicBezTo>
                      <a:pt x="38460" y="71160"/>
                      <a:pt x="14220" y="46920"/>
                      <a:pt x="14220" y="17126"/>
                    </a:cubicBezTo>
                    <a:cubicBezTo>
                      <a:pt x="14220" y="11140"/>
                      <a:pt x="15213" y="5384"/>
                      <a:pt x="17018" y="0"/>
                    </a:cubicBezTo>
                    <a:cubicBezTo>
                      <a:pt x="6553" y="9860"/>
                      <a:pt x="0" y="23830"/>
                      <a:pt x="0" y="39308"/>
                    </a:cubicBezTo>
                    <a:cubicBezTo>
                      <a:pt x="0" y="69102"/>
                      <a:pt x="24241" y="93343"/>
                      <a:pt x="54035" y="93343"/>
                    </a:cubicBezTo>
                    <a:cubicBezTo>
                      <a:pt x="77843" y="93343"/>
                      <a:pt x="98091" y="77859"/>
                      <a:pt x="105271" y="56434"/>
                    </a:cubicBezTo>
                    <a:cubicBezTo>
                      <a:pt x="95593" y="65554"/>
                      <a:pt x="82570" y="71160"/>
                      <a:pt x="68254" y="7116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3632;p69">
                <a:extLst>
                  <a:ext uri="{FF2B5EF4-FFF2-40B4-BE49-F238E27FC236}">
                    <a16:creationId xmlns:a16="http://schemas.microsoft.com/office/drawing/2014/main" id="{34AD7492-0F5E-06B9-E93A-818001F2D72B}"/>
                  </a:ext>
                </a:extLst>
              </p:cNvPr>
              <p:cNvSpPr/>
              <p:nvPr/>
            </p:nvSpPr>
            <p:spPr>
              <a:xfrm>
                <a:off x="1426486" y="1530351"/>
                <a:ext cx="50124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85317" h="85317" extrusionOk="0">
                    <a:moveTo>
                      <a:pt x="42659" y="0"/>
                    </a:moveTo>
                    <a:cubicBezTo>
                      <a:pt x="19136" y="0"/>
                      <a:pt x="0" y="19136"/>
                      <a:pt x="0" y="42659"/>
                    </a:cubicBezTo>
                    <a:cubicBezTo>
                      <a:pt x="0" y="66181"/>
                      <a:pt x="19136" y="85317"/>
                      <a:pt x="42659" y="85317"/>
                    </a:cubicBezTo>
                    <a:cubicBezTo>
                      <a:pt x="66181" y="85317"/>
                      <a:pt x="85317" y="66181"/>
                      <a:pt x="85317" y="42659"/>
                    </a:cubicBezTo>
                    <a:cubicBezTo>
                      <a:pt x="85317" y="19137"/>
                      <a:pt x="66181" y="0"/>
                      <a:pt x="426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3633;p69">
                <a:extLst>
                  <a:ext uri="{FF2B5EF4-FFF2-40B4-BE49-F238E27FC236}">
                    <a16:creationId xmlns:a16="http://schemas.microsoft.com/office/drawing/2014/main" id="{CACE31D6-1968-7F2E-9FE6-E1AEE21B9A9C}"/>
                  </a:ext>
                </a:extLst>
              </p:cNvPr>
              <p:cNvSpPr/>
              <p:nvPr/>
            </p:nvSpPr>
            <p:spPr>
              <a:xfrm>
                <a:off x="1426486" y="1533651"/>
                <a:ext cx="46824" cy="46824"/>
              </a:xfrm>
              <a:custGeom>
                <a:avLst/>
                <a:gdLst/>
                <a:ahLst/>
                <a:cxnLst/>
                <a:rect l="l" t="t" r="r" b="b"/>
                <a:pathLst>
                  <a:path w="79700" h="79700" extrusionOk="0">
                    <a:moveTo>
                      <a:pt x="58584" y="63775"/>
                    </a:moveTo>
                    <a:cubicBezTo>
                      <a:pt x="35061" y="63775"/>
                      <a:pt x="15925" y="44640"/>
                      <a:pt x="15925" y="21117"/>
                    </a:cubicBezTo>
                    <a:cubicBezTo>
                      <a:pt x="15925" y="13437"/>
                      <a:pt x="17976" y="6231"/>
                      <a:pt x="21542" y="0"/>
                    </a:cubicBezTo>
                    <a:cubicBezTo>
                      <a:pt x="8687" y="7357"/>
                      <a:pt x="0" y="21200"/>
                      <a:pt x="0" y="37042"/>
                    </a:cubicBezTo>
                    <a:cubicBezTo>
                      <a:pt x="0" y="60565"/>
                      <a:pt x="19136" y="79701"/>
                      <a:pt x="42659" y="79701"/>
                    </a:cubicBezTo>
                    <a:cubicBezTo>
                      <a:pt x="58502" y="79701"/>
                      <a:pt x="72343" y="71013"/>
                      <a:pt x="79701" y="58159"/>
                    </a:cubicBezTo>
                    <a:cubicBezTo>
                      <a:pt x="73469" y="61726"/>
                      <a:pt x="66264" y="63775"/>
                      <a:pt x="58584" y="6377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3634;p69">
                <a:extLst>
                  <a:ext uri="{FF2B5EF4-FFF2-40B4-BE49-F238E27FC236}">
                    <a16:creationId xmlns:a16="http://schemas.microsoft.com/office/drawing/2014/main" id="{D05925BC-A060-E178-6263-829B69AF0FA9}"/>
                  </a:ext>
                </a:extLst>
              </p:cNvPr>
              <p:cNvSpPr/>
              <p:nvPr/>
            </p:nvSpPr>
            <p:spPr>
              <a:xfrm>
                <a:off x="1307831" y="1486566"/>
                <a:ext cx="60817" cy="60817"/>
              </a:xfrm>
              <a:custGeom>
                <a:avLst/>
                <a:gdLst/>
                <a:ahLst/>
                <a:cxnLst/>
                <a:rect l="l" t="t" r="r" b="b"/>
                <a:pathLst>
                  <a:path w="103519" h="103519" extrusionOk="0">
                    <a:moveTo>
                      <a:pt x="51760" y="0"/>
                    </a:moveTo>
                    <a:cubicBezTo>
                      <a:pt x="23219" y="0"/>
                      <a:pt x="0" y="23219"/>
                      <a:pt x="0" y="51760"/>
                    </a:cubicBezTo>
                    <a:cubicBezTo>
                      <a:pt x="0" y="80301"/>
                      <a:pt x="23219" y="103520"/>
                      <a:pt x="51760" y="103520"/>
                    </a:cubicBezTo>
                    <a:cubicBezTo>
                      <a:pt x="80300" y="103520"/>
                      <a:pt x="103520" y="80301"/>
                      <a:pt x="103520" y="51760"/>
                    </a:cubicBezTo>
                    <a:cubicBezTo>
                      <a:pt x="103520" y="23219"/>
                      <a:pt x="80300" y="0"/>
                      <a:pt x="51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3635;p69">
                <a:extLst>
                  <a:ext uri="{FF2B5EF4-FFF2-40B4-BE49-F238E27FC236}">
                    <a16:creationId xmlns:a16="http://schemas.microsoft.com/office/drawing/2014/main" id="{C08F5E0D-DE34-FEB8-1E8B-A978010CAE46}"/>
                  </a:ext>
                </a:extLst>
              </p:cNvPr>
              <p:cNvSpPr/>
              <p:nvPr/>
            </p:nvSpPr>
            <p:spPr>
              <a:xfrm>
                <a:off x="1307831" y="1490934"/>
                <a:ext cx="56451" cy="56451"/>
              </a:xfrm>
              <a:custGeom>
                <a:avLst/>
                <a:gdLst/>
                <a:ahLst/>
                <a:cxnLst/>
                <a:rect l="l" t="t" r="r" b="b"/>
                <a:pathLst>
                  <a:path w="96086" h="96086" extrusionOk="0">
                    <a:moveTo>
                      <a:pt x="69393" y="78454"/>
                    </a:moveTo>
                    <a:cubicBezTo>
                      <a:pt x="40852" y="78454"/>
                      <a:pt x="17633" y="55235"/>
                      <a:pt x="17633" y="26694"/>
                    </a:cubicBezTo>
                    <a:cubicBezTo>
                      <a:pt x="17633" y="16935"/>
                      <a:pt x="20351" y="7799"/>
                      <a:pt x="25066" y="0"/>
                    </a:cubicBezTo>
                    <a:cubicBezTo>
                      <a:pt x="10056" y="9072"/>
                      <a:pt x="0" y="25546"/>
                      <a:pt x="0" y="44326"/>
                    </a:cubicBezTo>
                    <a:cubicBezTo>
                      <a:pt x="0" y="72867"/>
                      <a:pt x="23219" y="96086"/>
                      <a:pt x="51760" y="96086"/>
                    </a:cubicBezTo>
                    <a:cubicBezTo>
                      <a:pt x="70540" y="96086"/>
                      <a:pt x="87014" y="86030"/>
                      <a:pt x="96086" y="71020"/>
                    </a:cubicBezTo>
                    <a:cubicBezTo>
                      <a:pt x="88288" y="75737"/>
                      <a:pt x="79152" y="78454"/>
                      <a:pt x="69393" y="7845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3636;p69">
                <a:extLst>
                  <a:ext uri="{FF2B5EF4-FFF2-40B4-BE49-F238E27FC236}">
                    <a16:creationId xmlns:a16="http://schemas.microsoft.com/office/drawing/2014/main" id="{05311325-20FE-8E80-A003-93525F02B6DD}"/>
                  </a:ext>
                </a:extLst>
              </p:cNvPr>
              <p:cNvSpPr/>
              <p:nvPr/>
            </p:nvSpPr>
            <p:spPr>
              <a:xfrm>
                <a:off x="1168455" y="1504280"/>
                <a:ext cx="76857" cy="76857"/>
              </a:xfrm>
              <a:custGeom>
                <a:avLst/>
                <a:gdLst/>
                <a:ahLst/>
                <a:cxnLst/>
                <a:rect l="l" t="t" r="r" b="b"/>
                <a:pathLst>
                  <a:path w="130821" h="130821" extrusionOk="0">
                    <a:moveTo>
                      <a:pt x="65411" y="0"/>
                    </a:moveTo>
                    <a:cubicBezTo>
                      <a:pt x="29343" y="0"/>
                      <a:pt x="0" y="29343"/>
                      <a:pt x="0" y="65411"/>
                    </a:cubicBezTo>
                    <a:cubicBezTo>
                      <a:pt x="0" y="101478"/>
                      <a:pt x="29343" y="130821"/>
                      <a:pt x="65411" y="130821"/>
                    </a:cubicBezTo>
                    <a:cubicBezTo>
                      <a:pt x="101478" y="130821"/>
                      <a:pt x="130821" y="101478"/>
                      <a:pt x="130821" y="65411"/>
                    </a:cubicBezTo>
                    <a:cubicBezTo>
                      <a:pt x="130821" y="29343"/>
                      <a:pt x="101478" y="0"/>
                      <a:pt x="65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3637;p69">
                <a:extLst>
                  <a:ext uri="{FF2B5EF4-FFF2-40B4-BE49-F238E27FC236}">
                    <a16:creationId xmlns:a16="http://schemas.microsoft.com/office/drawing/2014/main" id="{C564BB0D-ED80-DC62-CFB0-5F472C861445}"/>
                  </a:ext>
                </a:extLst>
              </p:cNvPr>
              <p:cNvSpPr/>
              <p:nvPr/>
            </p:nvSpPr>
            <p:spPr>
              <a:xfrm>
                <a:off x="1168456" y="1511033"/>
                <a:ext cx="73518" cy="70106"/>
              </a:xfrm>
              <a:custGeom>
                <a:avLst/>
                <a:gdLst/>
                <a:ahLst/>
                <a:cxnLst/>
                <a:rect l="l" t="t" r="r" b="b"/>
                <a:pathLst>
                  <a:path w="125137" h="119329" extrusionOk="0">
                    <a:moveTo>
                      <a:pt x="88161" y="92028"/>
                    </a:moveTo>
                    <a:cubicBezTo>
                      <a:pt x="52094" y="92028"/>
                      <a:pt x="22751" y="62685"/>
                      <a:pt x="22751" y="26617"/>
                    </a:cubicBezTo>
                    <a:cubicBezTo>
                      <a:pt x="22751" y="17141"/>
                      <a:pt x="24792" y="8138"/>
                      <a:pt x="28433" y="0"/>
                    </a:cubicBezTo>
                    <a:cubicBezTo>
                      <a:pt x="11276" y="11803"/>
                      <a:pt x="0" y="31566"/>
                      <a:pt x="0" y="53919"/>
                    </a:cubicBezTo>
                    <a:cubicBezTo>
                      <a:pt x="-1" y="89986"/>
                      <a:pt x="29342" y="119329"/>
                      <a:pt x="65409" y="119329"/>
                    </a:cubicBezTo>
                    <a:cubicBezTo>
                      <a:pt x="92002" y="119329"/>
                      <a:pt x="114922" y="103370"/>
                      <a:pt x="125137" y="80536"/>
                    </a:cubicBezTo>
                    <a:cubicBezTo>
                      <a:pt x="114610" y="87776"/>
                      <a:pt x="101876" y="92028"/>
                      <a:pt x="88161" y="9202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3638;p69">
                <a:extLst>
                  <a:ext uri="{FF2B5EF4-FFF2-40B4-BE49-F238E27FC236}">
                    <a16:creationId xmlns:a16="http://schemas.microsoft.com/office/drawing/2014/main" id="{0342C7E0-2AED-EB38-6971-C5211265F04D}"/>
                  </a:ext>
                </a:extLst>
              </p:cNvPr>
              <p:cNvSpPr/>
              <p:nvPr/>
            </p:nvSpPr>
            <p:spPr>
              <a:xfrm>
                <a:off x="1171463" y="1382284"/>
                <a:ext cx="55471" cy="55471"/>
              </a:xfrm>
              <a:custGeom>
                <a:avLst/>
                <a:gdLst/>
                <a:ahLst/>
                <a:cxnLst/>
                <a:rect l="l" t="t" r="r" b="b"/>
                <a:pathLst>
                  <a:path w="94418" h="94418" extrusionOk="0">
                    <a:moveTo>
                      <a:pt x="47209" y="0"/>
                    </a:moveTo>
                    <a:cubicBezTo>
                      <a:pt x="21179" y="0"/>
                      <a:pt x="0" y="21179"/>
                      <a:pt x="0" y="47209"/>
                    </a:cubicBezTo>
                    <a:cubicBezTo>
                      <a:pt x="0" y="73240"/>
                      <a:pt x="21179" y="94418"/>
                      <a:pt x="47209" y="94418"/>
                    </a:cubicBezTo>
                    <a:cubicBezTo>
                      <a:pt x="73240" y="94418"/>
                      <a:pt x="94418" y="73240"/>
                      <a:pt x="94418" y="47209"/>
                    </a:cubicBezTo>
                    <a:cubicBezTo>
                      <a:pt x="94418" y="21179"/>
                      <a:pt x="73240" y="0"/>
                      <a:pt x="47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3639;p69">
                <a:extLst>
                  <a:ext uri="{FF2B5EF4-FFF2-40B4-BE49-F238E27FC236}">
                    <a16:creationId xmlns:a16="http://schemas.microsoft.com/office/drawing/2014/main" id="{2501B290-2D42-74DD-B019-7C6C5D34FAB5}"/>
                  </a:ext>
                </a:extLst>
              </p:cNvPr>
              <p:cNvSpPr/>
              <p:nvPr/>
            </p:nvSpPr>
            <p:spPr>
              <a:xfrm>
                <a:off x="1171775" y="1387349"/>
                <a:ext cx="52015" cy="52015"/>
              </a:xfrm>
              <a:custGeom>
                <a:avLst/>
                <a:gdLst/>
                <a:ahLst/>
                <a:cxnLst/>
                <a:rect l="l" t="t" r="r" b="b"/>
                <a:pathLst>
                  <a:path w="87789" h="87789" extrusionOk="0">
                    <a:moveTo>
                      <a:pt x="63704" y="71295"/>
                    </a:moveTo>
                    <a:cubicBezTo>
                      <a:pt x="37673" y="71295"/>
                      <a:pt x="16495" y="50116"/>
                      <a:pt x="16495" y="24085"/>
                    </a:cubicBezTo>
                    <a:cubicBezTo>
                      <a:pt x="16495" y="15292"/>
                      <a:pt x="18919" y="7056"/>
                      <a:pt x="23124" y="0"/>
                    </a:cubicBezTo>
                    <a:cubicBezTo>
                      <a:pt x="9291" y="8241"/>
                      <a:pt x="0" y="23343"/>
                      <a:pt x="0" y="40580"/>
                    </a:cubicBezTo>
                    <a:cubicBezTo>
                      <a:pt x="0" y="66611"/>
                      <a:pt x="21179" y="87789"/>
                      <a:pt x="47209" y="87789"/>
                    </a:cubicBezTo>
                    <a:cubicBezTo>
                      <a:pt x="64447" y="87789"/>
                      <a:pt x="79548" y="78497"/>
                      <a:pt x="87789" y="64666"/>
                    </a:cubicBezTo>
                    <a:cubicBezTo>
                      <a:pt x="80733" y="68870"/>
                      <a:pt x="72497" y="71295"/>
                      <a:pt x="63704" y="7129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3640;p69">
                <a:extLst>
                  <a:ext uri="{FF2B5EF4-FFF2-40B4-BE49-F238E27FC236}">
                    <a16:creationId xmlns:a16="http://schemas.microsoft.com/office/drawing/2014/main" id="{4E367645-ECF8-AD94-6DFF-5C5A00333929}"/>
                  </a:ext>
                </a:extLst>
              </p:cNvPr>
              <p:cNvSpPr/>
              <p:nvPr/>
            </p:nvSpPr>
            <p:spPr>
              <a:xfrm>
                <a:off x="1326215" y="1383955"/>
                <a:ext cx="30742" cy="30742"/>
              </a:xfrm>
              <a:custGeom>
                <a:avLst/>
                <a:gdLst/>
                <a:ahLst/>
                <a:cxnLst/>
                <a:rect l="l" t="t" r="r" b="b"/>
                <a:pathLst>
                  <a:path w="52327" h="52327" extrusionOk="0">
                    <a:moveTo>
                      <a:pt x="52328" y="26164"/>
                    </a:moveTo>
                    <a:cubicBezTo>
                      <a:pt x="52328" y="40614"/>
                      <a:pt x="40614" y="52328"/>
                      <a:pt x="26164" y="52328"/>
                    </a:cubicBezTo>
                    <a:cubicBezTo>
                      <a:pt x="11714" y="52328"/>
                      <a:pt x="0" y="40614"/>
                      <a:pt x="0" y="26164"/>
                    </a:cubicBezTo>
                    <a:cubicBezTo>
                      <a:pt x="0" y="11714"/>
                      <a:pt x="11714" y="0"/>
                      <a:pt x="26164" y="0"/>
                    </a:cubicBezTo>
                    <a:cubicBezTo>
                      <a:pt x="40614" y="0"/>
                      <a:pt x="52328" y="11714"/>
                      <a:pt x="52328" y="261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3641;p69">
                <a:extLst>
                  <a:ext uri="{FF2B5EF4-FFF2-40B4-BE49-F238E27FC236}">
                    <a16:creationId xmlns:a16="http://schemas.microsoft.com/office/drawing/2014/main" id="{44A465C9-1246-ADDA-2A9A-95696FBB59A8}"/>
                  </a:ext>
                </a:extLst>
              </p:cNvPr>
              <p:cNvSpPr/>
              <p:nvPr/>
            </p:nvSpPr>
            <p:spPr>
              <a:xfrm>
                <a:off x="1469268" y="1263630"/>
                <a:ext cx="14034" cy="14034"/>
              </a:xfrm>
              <a:custGeom>
                <a:avLst/>
                <a:gdLst/>
                <a:ahLst/>
                <a:cxnLst/>
                <a:rect l="l" t="t" r="r" b="b"/>
                <a:pathLst>
                  <a:path w="23888" h="23888" extrusionOk="0">
                    <a:moveTo>
                      <a:pt x="23888" y="11944"/>
                    </a:moveTo>
                    <a:cubicBezTo>
                      <a:pt x="23888" y="18541"/>
                      <a:pt x="18541" y="23888"/>
                      <a:pt x="11944" y="23888"/>
                    </a:cubicBezTo>
                    <a:cubicBezTo>
                      <a:pt x="5348" y="23888"/>
                      <a:pt x="0" y="18541"/>
                      <a:pt x="0" y="11944"/>
                    </a:cubicBezTo>
                    <a:cubicBezTo>
                      <a:pt x="0" y="5348"/>
                      <a:pt x="5348" y="0"/>
                      <a:pt x="11944" y="0"/>
                    </a:cubicBezTo>
                    <a:cubicBezTo>
                      <a:pt x="18541" y="0"/>
                      <a:pt x="23888" y="5348"/>
                      <a:pt x="23888" y="119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3642;p69">
                <a:extLst>
                  <a:ext uri="{FF2B5EF4-FFF2-40B4-BE49-F238E27FC236}">
                    <a16:creationId xmlns:a16="http://schemas.microsoft.com/office/drawing/2014/main" id="{BD52A3E9-C3E5-E255-F8BD-7A92036F2B83}"/>
                  </a:ext>
                </a:extLst>
              </p:cNvPr>
              <p:cNvSpPr/>
              <p:nvPr/>
            </p:nvSpPr>
            <p:spPr>
              <a:xfrm>
                <a:off x="1336241" y="1268977"/>
                <a:ext cx="12030" cy="12030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0477" extrusionOk="0">
                    <a:moveTo>
                      <a:pt x="20477" y="10239"/>
                    </a:moveTo>
                    <a:cubicBezTo>
                      <a:pt x="20477" y="15893"/>
                      <a:pt x="15893" y="20477"/>
                      <a:pt x="10239" y="20477"/>
                    </a:cubicBezTo>
                    <a:cubicBezTo>
                      <a:pt x="4584" y="20477"/>
                      <a:pt x="0" y="15893"/>
                      <a:pt x="0" y="10239"/>
                    </a:cubicBezTo>
                    <a:cubicBezTo>
                      <a:pt x="0" y="4584"/>
                      <a:pt x="4584" y="0"/>
                      <a:pt x="10239" y="0"/>
                    </a:cubicBezTo>
                    <a:cubicBezTo>
                      <a:pt x="15893" y="0"/>
                      <a:pt x="20477" y="4584"/>
                      <a:pt x="20477" y="102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3643;p69">
                <a:extLst>
                  <a:ext uri="{FF2B5EF4-FFF2-40B4-BE49-F238E27FC236}">
                    <a16:creationId xmlns:a16="http://schemas.microsoft.com/office/drawing/2014/main" id="{D08B3426-E21D-E97D-EFFC-E5832C57806D}"/>
                  </a:ext>
                </a:extLst>
              </p:cNvPr>
              <p:cNvSpPr/>
              <p:nvPr/>
            </p:nvSpPr>
            <p:spPr>
              <a:xfrm>
                <a:off x="1229286" y="1283683"/>
                <a:ext cx="14703" cy="14703"/>
              </a:xfrm>
              <a:custGeom>
                <a:avLst/>
                <a:gdLst/>
                <a:ahLst/>
                <a:cxnLst/>
                <a:rect l="l" t="t" r="r" b="b"/>
                <a:pathLst>
                  <a:path w="25026" h="25026" extrusionOk="0">
                    <a:moveTo>
                      <a:pt x="25027" y="12513"/>
                    </a:moveTo>
                    <a:cubicBezTo>
                      <a:pt x="25027" y="19424"/>
                      <a:pt x="19424" y="25027"/>
                      <a:pt x="12513" y="25027"/>
                    </a:cubicBezTo>
                    <a:cubicBezTo>
                      <a:pt x="5602" y="25027"/>
                      <a:pt x="0" y="19424"/>
                      <a:pt x="0" y="12513"/>
                    </a:cubicBezTo>
                    <a:cubicBezTo>
                      <a:pt x="0" y="5602"/>
                      <a:pt x="5602" y="0"/>
                      <a:pt x="12513" y="0"/>
                    </a:cubicBezTo>
                    <a:cubicBezTo>
                      <a:pt x="19424" y="0"/>
                      <a:pt x="25027" y="5602"/>
                      <a:pt x="25027" y="12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3644;p69">
                <a:extLst>
                  <a:ext uri="{FF2B5EF4-FFF2-40B4-BE49-F238E27FC236}">
                    <a16:creationId xmlns:a16="http://schemas.microsoft.com/office/drawing/2014/main" id="{3FD1D6F0-E3AC-217A-B1E1-55743BA5BEC3}"/>
                  </a:ext>
                </a:extLst>
              </p:cNvPr>
              <p:cNvSpPr/>
              <p:nvPr/>
            </p:nvSpPr>
            <p:spPr>
              <a:xfrm>
                <a:off x="1196684" y="1390798"/>
                <a:ext cx="17063" cy="17063"/>
              </a:xfrm>
              <a:custGeom>
                <a:avLst/>
                <a:gdLst/>
                <a:ahLst/>
                <a:cxnLst/>
                <a:rect l="l" t="t" r="r" b="b"/>
                <a:pathLst>
                  <a:path w="27301" h="27301" extrusionOk="0">
                    <a:moveTo>
                      <a:pt x="27301" y="13651"/>
                    </a:moveTo>
                    <a:cubicBezTo>
                      <a:pt x="27301" y="21190"/>
                      <a:pt x="21190" y="27301"/>
                      <a:pt x="13651" y="27301"/>
                    </a:cubicBezTo>
                    <a:cubicBezTo>
                      <a:pt x="6112" y="27301"/>
                      <a:pt x="0" y="21190"/>
                      <a:pt x="0" y="13651"/>
                    </a:cubicBezTo>
                    <a:cubicBezTo>
                      <a:pt x="0" y="6112"/>
                      <a:pt x="6112" y="0"/>
                      <a:pt x="13651" y="0"/>
                    </a:cubicBezTo>
                    <a:cubicBezTo>
                      <a:pt x="21190" y="0"/>
                      <a:pt x="27301" y="6112"/>
                      <a:pt x="27301" y="136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3645;p69">
                <a:extLst>
                  <a:ext uri="{FF2B5EF4-FFF2-40B4-BE49-F238E27FC236}">
                    <a16:creationId xmlns:a16="http://schemas.microsoft.com/office/drawing/2014/main" id="{04BA6677-AAAA-49F2-FD08-BF46647816A5}"/>
                  </a:ext>
                </a:extLst>
              </p:cNvPr>
              <p:cNvSpPr/>
              <p:nvPr/>
            </p:nvSpPr>
            <p:spPr>
              <a:xfrm>
                <a:off x="1465926" y="1432754"/>
                <a:ext cx="16039" cy="16039"/>
              </a:xfrm>
              <a:custGeom>
                <a:avLst/>
                <a:gdLst/>
                <a:ahLst/>
                <a:cxnLst/>
                <a:rect l="l" t="t" r="r" b="b"/>
                <a:pathLst>
                  <a:path w="27301" h="27301" extrusionOk="0">
                    <a:moveTo>
                      <a:pt x="27301" y="13651"/>
                    </a:moveTo>
                    <a:cubicBezTo>
                      <a:pt x="27301" y="21190"/>
                      <a:pt x="21190" y="27301"/>
                      <a:pt x="13651" y="27301"/>
                    </a:cubicBezTo>
                    <a:cubicBezTo>
                      <a:pt x="6112" y="27301"/>
                      <a:pt x="0" y="21190"/>
                      <a:pt x="0" y="13651"/>
                    </a:cubicBezTo>
                    <a:cubicBezTo>
                      <a:pt x="0" y="6112"/>
                      <a:pt x="6112" y="0"/>
                      <a:pt x="13651" y="0"/>
                    </a:cubicBezTo>
                    <a:cubicBezTo>
                      <a:pt x="21190" y="0"/>
                      <a:pt x="27301" y="6112"/>
                      <a:pt x="27301" y="136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3646;p69">
                <a:extLst>
                  <a:ext uri="{FF2B5EF4-FFF2-40B4-BE49-F238E27FC236}">
                    <a16:creationId xmlns:a16="http://schemas.microsoft.com/office/drawing/2014/main" id="{968D7E39-E57E-7A90-DD50-6625E3CA7943}"/>
                  </a:ext>
                </a:extLst>
              </p:cNvPr>
              <p:cNvSpPr/>
              <p:nvPr/>
            </p:nvSpPr>
            <p:spPr>
              <a:xfrm>
                <a:off x="1342258" y="1496927"/>
                <a:ext cx="14703" cy="14703"/>
              </a:xfrm>
              <a:custGeom>
                <a:avLst/>
                <a:gdLst/>
                <a:ahLst/>
                <a:cxnLst/>
                <a:rect l="l" t="t" r="r" b="b"/>
                <a:pathLst>
                  <a:path w="25026" h="25026" extrusionOk="0">
                    <a:moveTo>
                      <a:pt x="25027" y="12513"/>
                    </a:moveTo>
                    <a:cubicBezTo>
                      <a:pt x="25027" y="19424"/>
                      <a:pt x="19424" y="25027"/>
                      <a:pt x="12513" y="25027"/>
                    </a:cubicBezTo>
                    <a:cubicBezTo>
                      <a:pt x="5602" y="25027"/>
                      <a:pt x="0" y="19424"/>
                      <a:pt x="0" y="12513"/>
                    </a:cubicBezTo>
                    <a:cubicBezTo>
                      <a:pt x="0" y="5602"/>
                      <a:pt x="5602" y="0"/>
                      <a:pt x="12513" y="0"/>
                    </a:cubicBezTo>
                    <a:cubicBezTo>
                      <a:pt x="19424" y="0"/>
                      <a:pt x="25027" y="5602"/>
                      <a:pt x="25027" y="12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3647;p69">
                <a:extLst>
                  <a:ext uri="{FF2B5EF4-FFF2-40B4-BE49-F238E27FC236}">
                    <a16:creationId xmlns:a16="http://schemas.microsoft.com/office/drawing/2014/main" id="{54D37190-FD1B-6068-7519-2E7348E2BD33}"/>
                  </a:ext>
                </a:extLst>
              </p:cNvPr>
              <p:cNvSpPr/>
              <p:nvPr/>
            </p:nvSpPr>
            <p:spPr>
              <a:xfrm>
                <a:off x="1453224" y="1537705"/>
                <a:ext cx="14034" cy="14034"/>
              </a:xfrm>
              <a:custGeom>
                <a:avLst/>
                <a:gdLst/>
                <a:ahLst/>
                <a:cxnLst/>
                <a:rect l="l" t="t" r="r" b="b"/>
                <a:pathLst>
                  <a:path w="23888" h="23888" extrusionOk="0">
                    <a:moveTo>
                      <a:pt x="23888" y="11944"/>
                    </a:moveTo>
                    <a:cubicBezTo>
                      <a:pt x="23888" y="18541"/>
                      <a:pt x="18541" y="23888"/>
                      <a:pt x="11944" y="23888"/>
                    </a:cubicBezTo>
                    <a:cubicBezTo>
                      <a:pt x="5348" y="23888"/>
                      <a:pt x="0" y="18541"/>
                      <a:pt x="0" y="11944"/>
                    </a:cubicBezTo>
                    <a:cubicBezTo>
                      <a:pt x="0" y="5348"/>
                      <a:pt x="5348" y="0"/>
                      <a:pt x="11944" y="0"/>
                    </a:cubicBezTo>
                    <a:cubicBezTo>
                      <a:pt x="18541" y="0"/>
                      <a:pt x="23888" y="5348"/>
                      <a:pt x="23888" y="119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3648;p69">
                <a:extLst>
                  <a:ext uri="{FF2B5EF4-FFF2-40B4-BE49-F238E27FC236}">
                    <a16:creationId xmlns:a16="http://schemas.microsoft.com/office/drawing/2014/main" id="{8B646433-53BA-005F-ADEF-CE80C04AE897}"/>
                  </a:ext>
                </a:extLst>
              </p:cNvPr>
              <p:cNvSpPr/>
              <p:nvPr/>
            </p:nvSpPr>
            <p:spPr>
              <a:xfrm>
                <a:off x="1209231" y="1517650"/>
                <a:ext cx="18044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30715" y="15357"/>
                    </a:moveTo>
                    <a:cubicBezTo>
                      <a:pt x="30715" y="23839"/>
                      <a:pt x="23839" y="30715"/>
                      <a:pt x="15357" y="30715"/>
                    </a:cubicBezTo>
                    <a:cubicBezTo>
                      <a:pt x="6876" y="30715"/>
                      <a:pt x="0" y="23839"/>
                      <a:pt x="0" y="15357"/>
                    </a:cubicBezTo>
                    <a:cubicBezTo>
                      <a:pt x="0" y="6876"/>
                      <a:pt x="6876" y="0"/>
                      <a:pt x="15357" y="0"/>
                    </a:cubicBezTo>
                    <a:cubicBezTo>
                      <a:pt x="23839" y="0"/>
                      <a:pt x="30715" y="6876"/>
                      <a:pt x="30715" y="15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94" name="Group 1893">
            <a:extLst>
              <a:ext uri="{FF2B5EF4-FFF2-40B4-BE49-F238E27FC236}">
                <a16:creationId xmlns:a16="http://schemas.microsoft.com/office/drawing/2014/main" id="{8960EE16-8094-E567-1BF7-C7D2E59B8264}"/>
              </a:ext>
            </a:extLst>
          </p:cNvPr>
          <p:cNvGrpSpPr/>
          <p:nvPr/>
        </p:nvGrpSpPr>
        <p:grpSpPr>
          <a:xfrm>
            <a:off x="4008624" y="938479"/>
            <a:ext cx="1126751" cy="1126751"/>
            <a:chOff x="4008624" y="1380688"/>
            <a:chExt cx="1126751" cy="1126751"/>
          </a:xfrm>
        </p:grpSpPr>
        <p:sp>
          <p:nvSpPr>
            <p:cNvPr id="1819" name="Oval 1818">
              <a:extLst>
                <a:ext uri="{FF2B5EF4-FFF2-40B4-BE49-F238E27FC236}">
                  <a16:creationId xmlns:a16="http://schemas.microsoft.com/office/drawing/2014/main" id="{615954E3-50CA-6680-3E3F-0E1C356F9777}"/>
                </a:ext>
              </a:extLst>
            </p:cNvPr>
            <p:cNvSpPr/>
            <p:nvPr/>
          </p:nvSpPr>
          <p:spPr>
            <a:xfrm>
              <a:off x="4008624" y="1380688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857" name="Google Shape;4580;p69">
              <a:extLst>
                <a:ext uri="{FF2B5EF4-FFF2-40B4-BE49-F238E27FC236}">
                  <a16:creationId xmlns:a16="http://schemas.microsoft.com/office/drawing/2014/main" id="{61021A49-078C-7FD2-69B6-021F3710C991}"/>
                </a:ext>
              </a:extLst>
            </p:cNvPr>
            <p:cNvGrpSpPr/>
            <p:nvPr/>
          </p:nvGrpSpPr>
          <p:grpSpPr>
            <a:xfrm>
              <a:off x="4293794" y="1527645"/>
              <a:ext cx="556409" cy="780485"/>
              <a:chOff x="1970636" y="2718883"/>
              <a:chExt cx="232539" cy="326187"/>
            </a:xfrm>
          </p:grpSpPr>
          <p:sp>
            <p:nvSpPr>
              <p:cNvPr id="1858" name="Google Shape;4581;p69">
                <a:extLst>
                  <a:ext uri="{FF2B5EF4-FFF2-40B4-BE49-F238E27FC236}">
                    <a16:creationId xmlns:a16="http://schemas.microsoft.com/office/drawing/2014/main" id="{20F09E7D-808F-F391-CF61-397C12AAA0B4}"/>
                  </a:ext>
                </a:extLst>
              </p:cNvPr>
              <p:cNvSpPr/>
              <p:nvPr/>
            </p:nvSpPr>
            <p:spPr>
              <a:xfrm>
                <a:off x="2019651" y="2718883"/>
                <a:ext cx="123690" cy="131801"/>
              </a:xfrm>
              <a:custGeom>
                <a:avLst/>
                <a:gdLst/>
                <a:ahLst/>
                <a:cxnLst/>
                <a:rect l="l" t="t" r="r" b="b"/>
                <a:pathLst>
                  <a:path w="210537" h="224342" extrusionOk="0">
                    <a:moveTo>
                      <a:pt x="201908" y="0"/>
                    </a:moveTo>
                    <a:lnTo>
                      <a:pt x="8628" y="0"/>
                    </a:lnTo>
                    <a:cubicBezTo>
                      <a:pt x="3863" y="0"/>
                      <a:pt x="0" y="3862"/>
                      <a:pt x="0" y="8628"/>
                    </a:cubicBezTo>
                    <a:lnTo>
                      <a:pt x="0" y="215714"/>
                    </a:lnTo>
                    <a:cubicBezTo>
                      <a:pt x="0" y="220353"/>
                      <a:pt x="3975" y="224343"/>
                      <a:pt x="8627" y="224343"/>
                    </a:cubicBezTo>
                    <a:cubicBezTo>
                      <a:pt x="11026" y="224343"/>
                      <a:pt x="13374" y="223341"/>
                      <a:pt x="15043" y="221487"/>
                    </a:cubicBezTo>
                    <a:lnTo>
                      <a:pt x="53888" y="178323"/>
                    </a:lnTo>
                    <a:lnTo>
                      <a:pt x="201909" y="178323"/>
                    </a:lnTo>
                    <a:cubicBezTo>
                      <a:pt x="206674" y="178323"/>
                      <a:pt x="210537" y="174461"/>
                      <a:pt x="210537" y="169695"/>
                    </a:cubicBezTo>
                    <a:lnTo>
                      <a:pt x="210537" y="8628"/>
                    </a:lnTo>
                    <a:cubicBezTo>
                      <a:pt x="210537" y="3862"/>
                      <a:pt x="206673" y="0"/>
                      <a:pt x="2019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4582;p69">
                <a:extLst>
                  <a:ext uri="{FF2B5EF4-FFF2-40B4-BE49-F238E27FC236}">
                    <a16:creationId xmlns:a16="http://schemas.microsoft.com/office/drawing/2014/main" id="{10BA9B1D-2D58-B9DB-E7C3-967B74278B21}"/>
                  </a:ext>
                </a:extLst>
              </p:cNvPr>
              <p:cNvSpPr/>
              <p:nvPr/>
            </p:nvSpPr>
            <p:spPr>
              <a:xfrm>
                <a:off x="2019651" y="2718883"/>
                <a:ext cx="12166" cy="131801"/>
              </a:xfrm>
              <a:custGeom>
                <a:avLst/>
                <a:gdLst/>
                <a:ahLst/>
                <a:cxnLst/>
                <a:rect l="l" t="t" r="r" b="b"/>
                <a:pathLst>
                  <a:path w="20708" h="224342" extrusionOk="0">
                    <a:moveTo>
                      <a:pt x="12080" y="215714"/>
                    </a:moveTo>
                    <a:lnTo>
                      <a:pt x="12080" y="8628"/>
                    </a:lnTo>
                    <a:cubicBezTo>
                      <a:pt x="12080" y="3862"/>
                      <a:pt x="15943" y="0"/>
                      <a:pt x="20708" y="0"/>
                    </a:cubicBezTo>
                    <a:lnTo>
                      <a:pt x="8628" y="0"/>
                    </a:lnTo>
                    <a:cubicBezTo>
                      <a:pt x="3863" y="0"/>
                      <a:pt x="0" y="3862"/>
                      <a:pt x="0" y="8628"/>
                    </a:cubicBezTo>
                    <a:lnTo>
                      <a:pt x="0" y="215714"/>
                    </a:lnTo>
                    <a:cubicBezTo>
                      <a:pt x="0" y="220353"/>
                      <a:pt x="3975" y="224343"/>
                      <a:pt x="8627" y="224343"/>
                    </a:cubicBezTo>
                    <a:cubicBezTo>
                      <a:pt x="10858" y="224343"/>
                      <a:pt x="13037" y="223466"/>
                      <a:pt x="14674" y="221855"/>
                    </a:cubicBezTo>
                    <a:cubicBezTo>
                      <a:pt x="13057" y="220265"/>
                      <a:pt x="12080" y="218077"/>
                      <a:pt x="12080" y="21571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4583;p69">
                <a:extLst>
                  <a:ext uri="{FF2B5EF4-FFF2-40B4-BE49-F238E27FC236}">
                    <a16:creationId xmlns:a16="http://schemas.microsoft.com/office/drawing/2014/main" id="{386A52F1-5853-4C88-5A48-BB98933E299D}"/>
                  </a:ext>
                </a:extLst>
              </p:cNvPr>
              <p:cNvSpPr/>
              <p:nvPr/>
            </p:nvSpPr>
            <p:spPr>
              <a:xfrm>
                <a:off x="2045164" y="2743428"/>
                <a:ext cx="80433" cy="57452"/>
              </a:xfrm>
              <a:custGeom>
                <a:avLst/>
                <a:gdLst/>
                <a:ahLst/>
                <a:cxnLst/>
                <a:rect l="l" t="t" r="r" b="b"/>
                <a:pathLst>
                  <a:path w="136907" h="97791" extrusionOk="0">
                    <a:moveTo>
                      <a:pt x="49471" y="97792"/>
                    </a:moveTo>
                    <a:cubicBezTo>
                      <a:pt x="46526" y="97792"/>
                      <a:pt x="43581" y="96667"/>
                      <a:pt x="41336" y="94422"/>
                    </a:cubicBezTo>
                    <a:lnTo>
                      <a:pt x="3370" y="56456"/>
                    </a:lnTo>
                    <a:cubicBezTo>
                      <a:pt x="-1123" y="51963"/>
                      <a:pt x="-1123" y="44679"/>
                      <a:pt x="3370" y="40184"/>
                    </a:cubicBezTo>
                    <a:cubicBezTo>
                      <a:pt x="7863" y="35694"/>
                      <a:pt x="15147" y="35694"/>
                      <a:pt x="19641" y="40184"/>
                    </a:cubicBezTo>
                    <a:lnTo>
                      <a:pt x="49533" y="70077"/>
                    </a:lnTo>
                    <a:lnTo>
                      <a:pt x="117330" y="3307"/>
                    </a:lnTo>
                    <a:cubicBezTo>
                      <a:pt x="121856" y="-1150"/>
                      <a:pt x="129143" y="-1095"/>
                      <a:pt x="133600" y="3432"/>
                    </a:cubicBezTo>
                    <a:cubicBezTo>
                      <a:pt x="138058" y="7958"/>
                      <a:pt x="138003" y="15242"/>
                      <a:pt x="133475" y="19702"/>
                    </a:cubicBezTo>
                    <a:lnTo>
                      <a:pt x="57544" y="94483"/>
                    </a:lnTo>
                    <a:cubicBezTo>
                      <a:pt x="55303" y="96689"/>
                      <a:pt x="52388" y="97792"/>
                      <a:pt x="49471" y="97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4584;p69">
                <a:extLst>
                  <a:ext uri="{FF2B5EF4-FFF2-40B4-BE49-F238E27FC236}">
                    <a16:creationId xmlns:a16="http://schemas.microsoft.com/office/drawing/2014/main" id="{544DDE1B-F876-BE30-0AB5-DF9B8FE3B514}"/>
                  </a:ext>
                </a:extLst>
              </p:cNvPr>
              <p:cNvSpPr/>
              <p:nvPr/>
            </p:nvSpPr>
            <p:spPr>
              <a:xfrm>
                <a:off x="1984158" y="2859166"/>
                <a:ext cx="80432" cy="18587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0" extrusionOk="0">
                    <a:moveTo>
                      <a:pt x="128277" y="0"/>
                    </a:moveTo>
                    <a:lnTo>
                      <a:pt x="8628" y="0"/>
                    </a:lnTo>
                    <a:cubicBezTo>
                      <a:pt x="3862" y="0"/>
                      <a:pt x="0" y="3862"/>
                      <a:pt x="0" y="8628"/>
                    </a:cubicBezTo>
                    <a:lnTo>
                      <a:pt x="0" y="250228"/>
                    </a:lnTo>
                    <a:cubicBezTo>
                      <a:pt x="0" y="286706"/>
                      <a:pt x="29676" y="316380"/>
                      <a:pt x="66152" y="316380"/>
                    </a:cubicBezTo>
                    <a:lnTo>
                      <a:pt x="70754" y="316380"/>
                    </a:lnTo>
                    <a:cubicBezTo>
                      <a:pt x="107231" y="316380"/>
                      <a:pt x="136906" y="286704"/>
                      <a:pt x="136906" y="250228"/>
                    </a:cubicBezTo>
                    <a:lnTo>
                      <a:pt x="136906" y="8628"/>
                    </a:lnTo>
                    <a:cubicBezTo>
                      <a:pt x="136906" y="3862"/>
                      <a:pt x="133044" y="0"/>
                      <a:pt x="128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4585;p69">
                <a:extLst>
                  <a:ext uri="{FF2B5EF4-FFF2-40B4-BE49-F238E27FC236}">
                    <a16:creationId xmlns:a16="http://schemas.microsoft.com/office/drawing/2014/main" id="{0A2BDD70-CCDF-9765-4E5A-7722CF05A722}"/>
                  </a:ext>
                </a:extLst>
              </p:cNvPr>
              <p:cNvSpPr/>
              <p:nvPr/>
            </p:nvSpPr>
            <p:spPr>
              <a:xfrm>
                <a:off x="1984158" y="2918434"/>
                <a:ext cx="80432" cy="126619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215521" extrusionOk="0">
                    <a:moveTo>
                      <a:pt x="0" y="0"/>
                    </a:moveTo>
                    <a:lnTo>
                      <a:pt x="0" y="149369"/>
                    </a:lnTo>
                    <a:cubicBezTo>
                      <a:pt x="0" y="185847"/>
                      <a:pt x="29676" y="215521"/>
                      <a:pt x="66152" y="215521"/>
                    </a:cubicBezTo>
                    <a:lnTo>
                      <a:pt x="70754" y="215521"/>
                    </a:lnTo>
                    <a:cubicBezTo>
                      <a:pt x="107231" y="215521"/>
                      <a:pt x="136906" y="185846"/>
                      <a:pt x="136906" y="149369"/>
                    </a:cubicBezTo>
                    <a:lnTo>
                      <a:pt x="136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4586;p69">
                <a:extLst>
                  <a:ext uri="{FF2B5EF4-FFF2-40B4-BE49-F238E27FC236}">
                    <a16:creationId xmlns:a16="http://schemas.microsoft.com/office/drawing/2014/main" id="{27128BC7-A7D6-FFBD-84DF-03865BE2A504}"/>
                  </a:ext>
                </a:extLst>
              </p:cNvPr>
              <p:cNvSpPr/>
              <p:nvPr/>
            </p:nvSpPr>
            <p:spPr>
              <a:xfrm>
                <a:off x="1984158" y="2859165"/>
                <a:ext cx="80432" cy="185874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1" extrusionOk="0">
                    <a:moveTo>
                      <a:pt x="136906" y="30488"/>
                    </a:moveTo>
                    <a:lnTo>
                      <a:pt x="136906" y="8628"/>
                    </a:lnTo>
                    <a:cubicBezTo>
                      <a:pt x="136906" y="3863"/>
                      <a:pt x="133043" y="0"/>
                      <a:pt x="128277" y="0"/>
                    </a:cubicBezTo>
                    <a:lnTo>
                      <a:pt x="8628" y="0"/>
                    </a:lnTo>
                    <a:cubicBezTo>
                      <a:pt x="3863" y="0"/>
                      <a:pt x="0" y="3863"/>
                      <a:pt x="0" y="8628"/>
                    </a:cubicBezTo>
                    <a:lnTo>
                      <a:pt x="0" y="250229"/>
                    </a:lnTo>
                    <a:cubicBezTo>
                      <a:pt x="0" y="286764"/>
                      <a:pt x="29618" y="316381"/>
                      <a:pt x="66152" y="316381"/>
                    </a:cubicBezTo>
                    <a:lnTo>
                      <a:pt x="70754" y="316381"/>
                    </a:lnTo>
                    <a:cubicBezTo>
                      <a:pt x="74376" y="316381"/>
                      <a:pt x="77929" y="316077"/>
                      <a:pt x="81396" y="315514"/>
                    </a:cubicBezTo>
                    <a:cubicBezTo>
                      <a:pt x="49962" y="310408"/>
                      <a:pt x="25885" y="283083"/>
                      <a:pt x="25885" y="250229"/>
                    </a:cubicBezTo>
                    <a:lnTo>
                      <a:pt x="25885" y="36241"/>
                    </a:lnTo>
                    <a:cubicBezTo>
                      <a:pt x="25885" y="33064"/>
                      <a:pt x="28462" y="30489"/>
                      <a:pt x="31637" y="30489"/>
                    </a:cubicBezTo>
                    <a:lnTo>
                      <a:pt x="136906" y="3048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4587;p69">
                <a:extLst>
                  <a:ext uri="{FF2B5EF4-FFF2-40B4-BE49-F238E27FC236}">
                    <a16:creationId xmlns:a16="http://schemas.microsoft.com/office/drawing/2014/main" id="{08C44D8E-86A0-072E-B64B-7444DB4CA311}"/>
                  </a:ext>
                </a:extLst>
              </p:cNvPr>
              <p:cNvSpPr/>
              <p:nvPr/>
            </p:nvSpPr>
            <p:spPr>
              <a:xfrm>
                <a:off x="1984158" y="2918434"/>
                <a:ext cx="47820" cy="126637"/>
              </a:xfrm>
              <a:custGeom>
                <a:avLst/>
                <a:gdLst/>
                <a:ahLst/>
                <a:cxnLst/>
                <a:rect l="l" t="t" r="r" b="b"/>
                <a:pathLst>
                  <a:path w="81395" h="215552" extrusionOk="0">
                    <a:moveTo>
                      <a:pt x="75098" y="215363"/>
                    </a:moveTo>
                    <a:cubicBezTo>
                      <a:pt x="77207" y="215227"/>
                      <a:pt x="79309" y="214984"/>
                      <a:pt x="81396" y="214653"/>
                    </a:cubicBezTo>
                    <a:cubicBezTo>
                      <a:pt x="49962" y="209547"/>
                      <a:pt x="25885" y="182222"/>
                      <a:pt x="25885" y="149368"/>
                    </a:cubicBezTo>
                    <a:lnTo>
                      <a:pt x="25885" y="0"/>
                    </a:lnTo>
                    <a:lnTo>
                      <a:pt x="0" y="0"/>
                    </a:lnTo>
                    <a:lnTo>
                      <a:pt x="0" y="149369"/>
                    </a:lnTo>
                    <a:cubicBezTo>
                      <a:pt x="0" y="185847"/>
                      <a:pt x="29676" y="215521"/>
                      <a:pt x="66152" y="215521"/>
                    </a:cubicBezTo>
                    <a:cubicBezTo>
                      <a:pt x="69115" y="215583"/>
                      <a:pt x="72132" y="215563"/>
                      <a:pt x="75098" y="215363"/>
                    </a:cubicBezTo>
                    <a:cubicBezTo>
                      <a:pt x="75630" y="215328"/>
                      <a:pt x="74662" y="215393"/>
                      <a:pt x="75098" y="21536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4588;p69">
                <a:extLst>
                  <a:ext uri="{FF2B5EF4-FFF2-40B4-BE49-F238E27FC236}">
                    <a16:creationId xmlns:a16="http://schemas.microsoft.com/office/drawing/2014/main" id="{61237B27-F41E-ADEB-9587-93C08C7E3879}"/>
                  </a:ext>
                </a:extLst>
              </p:cNvPr>
              <p:cNvSpPr/>
              <p:nvPr/>
            </p:nvSpPr>
            <p:spPr>
              <a:xfrm>
                <a:off x="1970636" y="2859166"/>
                <a:ext cx="107468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182925" h="17256" extrusionOk="0">
                    <a:moveTo>
                      <a:pt x="174297" y="17257"/>
                    </a:moveTo>
                    <a:lnTo>
                      <a:pt x="8628" y="17257"/>
                    </a:lnTo>
                    <a:cubicBezTo>
                      <a:pt x="3862" y="17257"/>
                      <a:pt x="0" y="13395"/>
                      <a:pt x="0" y="8628"/>
                    </a:cubicBezTo>
                    <a:cubicBezTo>
                      <a:pt x="0" y="3862"/>
                      <a:pt x="3862" y="0"/>
                      <a:pt x="8628" y="0"/>
                    </a:cubicBezTo>
                    <a:lnTo>
                      <a:pt x="174297" y="0"/>
                    </a:lnTo>
                    <a:cubicBezTo>
                      <a:pt x="179064" y="0"/>
                      <a:pt x="182926" y="3862"/>
                      <a:pt x="182926" y="8628"/>
                    </a:cubicBezTo>
                    <a:cubicBezTo>
                      <a:pt x="182926" y="13395"/>
                      <a:pt x="179064" y="17257"/>
                      <a:pt x="174297" y="172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66" name="Google Shape;4589;p69">
                <a:extLst>
                  <a:ext uri="{FF2B5EF4-FFF2-40B4-BE49-F238E27FC236}">
                    <a16:creationId xmlns:a16="http://schemas.microsoft.com/office/drawing/2014/main" id="{890848CB-7E2A-793B-0368-89574E1727C9}"/>
                  </a:ext>
                </a:extLst>
              </p:cNvPr>
              <p:cNvGrpSpPr/>
              <p:nvPr/>
            </p:nvGrpSpPr>
            <p:grpSpPr>
              <a:xfrm>
                <a:off x="1984302" y="2905356"/>
                <a:ext cx="31778" cy="83164"/>
                <a:chOff x="2108839" y="3327752"/>
                <a:chExt cx="54071" cy="141507"/>
              </a:xfrm>
            </p:grpSpPr>
            <p:sp>
              <p:nvSpPr>
                <p:cNvPr id="1890" name="Google Shape;4590;p69">
                  <a:extLst>
                    <a:ext uri="{FF2B5EF4-FFF2-40B4-BE49-F238E27FC236}">
                      <a16:creationId xmlns:a16="http://schemas.microsoft.com/office/drawing/2014/main" id="{330812A9-F311-4A91-6A43-F17A0B4849A8}"/>
                    </a:ext>
                  </a:extLst>
                </p:cNvPr>
                <p:cNvSpPr/>
                <p:nvPr/>
              </p:nvSpPr>
              <p:spPr>
                <a:xfrm>
                  <a:off x="2108839" y="3327752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8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1" name="Google Shape;4591;p69">
                  <a:extLst>
                    <a:ext uri="{FF2B5EF4-FFF2-40B4-BE49-F238E27FC236}">
                      <a16:creationId xmlns:a16="http://schemas.microsoft.com/office/drawing/2014/main" id="{AE53F359-87EA-1E1A-CCB8-98421DCDBE16}"/>
                    </a:ext>
                  </a:extLst>
                </p:cNvPr>
                <p:cNvSpPr/>
                <p:nvPr/>
              </p:nvSpPr>
              <p:spPr>
                <a:xfrm>
                  <a:off x="2108839" y="3369169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8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2" name="Google Shape;4592;p69">
                  <a:extLst>
                    <a:ext uri="{FF2B5EF4-FFF2-40B4-BE49-F238E27FC236}">
                      <a16:creationId xmlns:a16="http://schemas.microsoft.com/office/drawing/2014/main" id="{2CCB031D-57D7-F93A-2EC9-2EDF66F0D398}"/>
                    </a:ext>
                  </a:extLst>
                </p:cNvPr>
                <p:cNvSpPr/>
                <p:nvPr/>
              </p:nvSpPr>
              <p:spPr>
                <a:xfrm>
                  <a:off x="2108839" y="3410586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7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3" name="Google Shape;4593;p69">
                  <a:extLst>
                    <a:ext uri="{FF2B5EF4-FFF2-40B4-BE49-F238E27FC236}">
                      <a16:creationId xmlns:a16="http://schemas.microsoft.com/office/drawing/2014/main" id="{48E5F3F0-46F9-615D-FF59-084EDAFFB408}"/>
                    </a:ext>
                  </a:extLst>
                </p:cNvPr>
                <p:cNvSpPr/>
                <p:nvPr/>
              </p:nvSpPr>
              <p:spPr>
                <a:xfrm>
                  <a:off x="2108839" y="3452003"/>
                  <a:ext cx="54071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1" h="17256" extrusionOk="0">
                      <a:moveTo>
                        <a:pt x="54071" y="8628"/>
                      </a:moveTo>
                      <a:cubicBezTo>
                        <a:pt x="54071" y="3862"/>
                        <a:pt x="50209" y="0"/>
                        <a:pt x="45443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09" y="17257"/>
                        <a:pt x="54071" y="13395"/>
                        <a:pt x="54071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67" name="Google Shape;4594;p69">
                <a:extLst>
                  <a:ext uri="{FF2B5EF4-FFF2-40B4-BE49-F238E27FC236}">
                    <a16:creationId xmlns:a16="http://schemas.microsoft.com/office/drawing/2014/main" id="{49EC5ED0-0D2F-7B4D-972D-87CCB36C2309}"/>
                  </a:ext>
                </a:extLst>
              </p:cNvPr>
              <p:cNvGrpSpPr/>
              <p:nvPr/>
            </p:nvGrpSpPr>
            <p:grpSpPr>
              <a:xfrm>
                <a:off x="2026220" y="2932401"/>
                <a:ext cx="32454" cy="92630"/>
                <a:chOff x="2180165" y="3373771"/>
                <a:chExt cx="55222" cy="157615"/>
              </a:xfrm>
            </p:grpSpPr>
            <p:sp>
              <p:nvSpPr>
                <p:cNvPr id="1885" name="Google Shape;4595;p69">
                  <a:extLst>
                    <a:ext uri="{FF2B5EF4-FFF2-40B4-BE49-F238E27FC236}">
                      <a16:creationId xmlns:a16="http://schemas.microsoft.com/office/drawing/2014/main" id="{6F87AD9D-45B7-4D7F-04BE-DBB40080D876}"/>
                    </a:ext>
                  </a:extLst>
                </p:cNvPr>
                <p:cNvSpPr/>
                <p:nvPr/>
              </p:nvSpPr>
              <p:spPr>
                <a:xfrm>
                  <a:off x="2180165" y="3373771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6" name="Google Shape;4596;p69">
                  <a:extLst>
                    <a:ext uri="{FF2B5EF4-FFF2-40B4-BE49-F238E27FC236}">
                      <a16:creationId xmlns:a16="http://schemas.microsoft.com/office/drawing/2014/main" id="{AF15B3B0-FA72-B872-CBE0-34BD78D9FA4C}"/>
                    </a:ext>
                  </a:extLst>
                </p:cNvPr>
                <p:cNvSpPr/>
                <p:nvPr/>
              </p:nvSpPr>
              <p:spPr>
                <a:xfrm>
                  <a:off x="2213529" y="341403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7" name="Google Shape;4597;p69">
                  <a:extLst>
                    <a:ext uri="{FF2B5EF4-FFF2-40B4-BE49-F238E27FC236}">
                      <a16:creationId xmlns:a16="http://schemas.microsoft.com/office/drawing/2014/main" id="{195DF5DB-81FC-C559-7CEF-95D8252DEFB0}"/>
                    </a:ext>
                  </a:extLst>
                </p:cNvPr>
                <p:cNvSpPr/>
                <p:nvPr/>
              </p:nvSpPr>
              <p:spPr>
                <a:xfrm>
                  <a:off x="2180165" y="3445101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8" name="Google Shape;4598;p69">
                  <a:extLst>
                    <a:ext uri="{FF2B5EF4-FFF2-40B4-BE49-F238E27FC236}">
                      <a16:creationId xmlns:a16="http://schemas.microsoft.com/office/drawing/2014/main" id="{502D9BD1-E62C-F20A-0C2B-0A4A641DEF33}"/>
                    </a:ext>
                  </a:extLst>
                </p:cNvPr>
                <p:cNvSpPr/>
                <p:nvPr/>
              </p:nvSpPr>
              <p:spPr>
                <a:xfrm>
                  <a:off x="2180165" y="350952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9" name="Google Shape;4599;p69">
                  <a:extLst>
                    <a:ext uri="{FF2B5EF4-FFF2-40B4-BE49-F238E27FC236}">
                      <a16:creationId xmlns:a16="http://schemas.microsoft.com/office/drawing/2014/main" id="{9A904592-1AC1-B594-D364-52E777010317}"/>
                    </a:ext>
                  </a:extLst>
                </p:cNvPr>
                <p:cNvSpPr/>
                <p:nvPr/>
              </p:nvSpPr>
              <p:spPr>
                <a:xfrm>
                  <a:off x="2213529" y="3476163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68" name="Google Shape;4600;p69">
                <a:extLst>
                  <a:ext uri="{FF2B5EF4-FFF2-40B4-BE49-F238E27FC236}">
                    <a16:creationId xmlns:a16="http://schemas.microsoft.com/office/drawing/2014/main" id="{172A81DA-98C4-496B-6618-DA0A7AD8B138}"/>
                  </a:ext>
                </a:extLst>
              </p:cNvPr>
              <p:cNvSpPr/>
              <p:nvPr/>
            </p:nvSpPr>
            <p:spPr>
              <a:xfrm>
                <a:off x="2109228" y="2859166"/>
                <a:ext cx="80432" cy="18587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316380" extrusionOk="0">
                    <a:moveTo>
                      <a:pt x="128278" y="0"/>
                    </a:moveTo>
                    <a:lnTo>
                      <a:pt x="8628" y="0"/>
                    </a:lnTo>
                    <a:cubicBezTo>
                      <a:pt x="3862" y="0"/>
                      <a:pt x="0" y="3862"/>
                      <a:pt x="0" y="8628"/>
                    </a:cubicBezTo>
                    <a:lnTo>
                      <a:pt x="0" y="250228"/>
                    </a:lnTo>
                    <a:cubicBezTo>
                      <a:pt x="0" y="286706"/>
                      <a:pt x="29676" y="316380"/>
                      <a:pt x="66152" y="316380"/>
                    </a:cubicBezTo>
                    <a:lnTo>
                      <a:pt x="70754" y="316380"/>
                    </a:lnTo>
                    <a:cubicBezTo>
                      <a:pt x="107231" y="316380"/>
                      <a:pt x="136906" y="286704"/>
                      <a:pt x="136906" y="250228"/>
                    </a:cubicBezTo>
                    <a:lnTo>
                      <a:pt x="136906" y="8628"/>
                    </a:lnTo>
                    <a:cubicBezTo>
                      <a:pt x="136907" y="3862"/>
                      <a:pt x="133045" y="0"/>
                      <a:pt x="1282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4601;p69">
                <a:extLst>
                  <a:ext uri="{FF2B5EF4-FFF2-40B4-BE49-F238E27FC236}">
                    <a16:creationId xmlns:a16="http://schemas.microsoft.com/office/drawing/2014/main" id="{469FACDB-4160-EDC6-D031-26D2B6EDBC9A}"/>
                  </a:ext>
                </a:extLst>
              </p:cNvPr>
              <p:cNvSpPr/>
              <p:nvPr/>
            </p:nvSpPr>
            <p:spPr>
              <a:xfrm>
                <a:off x="2109228" y="2893193"/>
                <a:ext cx="80432" cy="151853"/>
              </a:xfrm>
              <a:custGeom>
                <a:avLst/>
                <a:gdLst/>
                <a:ahLst/>
                <a:cxnLst/>
                <a:rect l="l" t="t" r="r" b="b"/>
                <a:pathLst>
                  <a:path w="136905" h="258473" extrusionOk="0">
                    <a:moveTo>
                      <a:pt x="0" y="0"/>
                    </a:moveTo>
                    <a:lnTo>
                      <a:pt x="0" y="192322"/>
                    </a:lnTo>
                    <a:cubicBezTo>
                      <a:pt x="0" y="228799"/>
                      <a:pt x="29676" y="258474"/>
                      <a:pt x="66152" y="258474"/>
                    </a:cubicBezTo>
                    <a:lnTo>
                      <a:pt x="70754" y="258474"/>
                    </a:lnTo>
                    <a:cubicBezTo>
                      <a:pt x="107231" y="258474"/>
                      <a:pt x="136906" y="228798"/>
                      <a:pt x="136906" y="192322"/>
                    </a:cubicBezTo>
                    <a:lnTo>
                      <a:pt x="136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4602;p69">
                <a:extLst>
                  <a:ext uri="{FF2B5EF4-FFF2-40B4-BE49-F238E27FC236}">
                    <a16:creationId xmlns:a16="http://schemas.microsoft.com/office/drawing/2014/main" id="{D5D6DD11-554B-2D9B-9EE1-EA43CB8F502C}"/>
                  </a:ext>
                </a:extLst>
              </p:cNvPr>
              <p:cNvSpPr/>
              <p:nvPr/>
            </p:nvSpPr>
            <p:spPr>
              <a:xfrm>
                <a:off x="2109228" y="2859165"/>
                <a:ext cx="80432" cy="185874"/>
              </a:xfrm>
              <a:custGeom>
                <a:avLst/>
                <a:gdLst/>
                <a:ahLst/>
                <a:cxnLst/>
                <a:rect l="l" t="t" r="r" b="b"/>
                <a:pathLst>
                  <a:path w="136906" h="316381" extrusionOk="0">
                    <a:moveTo>
                      <a:pt x="136907" y="30488"/>
                    </a:moveTo>
                    <a:lnTo>
                      <a:pt x="136907" y="8628"/>
                    </a:lnTo>
                    <a:cubicBezTo>
                      <a:pt x="136907" y="3863"/>
                      <a:pt x="133044" y="0"/>
                      <a:pt x="128278" y="0"/>
                    </a:cubicBezTo>
                    <a:lnTo>
                      <a:pt x="8628" y="0"/>
                    </a:lnTo>
                    <a:cubicBezTo>
                      <a:pt x="3863" y="0"/>
                      <a:pt x="0" y="3863"/>
                      <a:pt x="0" y="8628"/>
                    </a:cubicBezTo>
                    <a:lnTo>
                      <a:pt x="0" y="250229"/>
                    </a:lnTo>
                    <a:cubicBezTo>
                      <a:pt x="0" y="286764"/>
                      <a:pt x="29617" y="316381"/>
                      <a:pt x="66152" y="316381"/>
                    </a:cubicBezTo>
                    <a:lnTo>
                      <a:pt x="70754" y="316381"/>
                    </a:lnTo>
                    <a:cubicBezTo>
                      <a:pt x="74376" y="316381"/>
                      <a:pt x="77929" y="316077"/>
                      <a:pt x="81396" y="315514"/>
                    </a:cubicBezTo>
                    <a:cubicBezTo>
                      <a:pt x="49962" y="310408"/>
                      <a:pt x="25885" y="283083"/>
                      <a:pt x="25885" y="250229"/>
                    </a:cubicBezTo>
                    <a:lnTo>
                      <a:pt x="25885" y="36241"/>
                    </a:lnTo>
                    <a:cubicBezTo>
                      <a:pt x="25885" y="33064"/>
                      <a:pt x="28462" y="30489"/>
                      <a:pt x="31637" y="30489"/>
                    </a:cubicBezTo>
                    <a:lnTo>
                      <a:pt x="136907" y="30489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4603;p69">
                <a:extLst>
                  <a:ext uri="{FF2B5EF4-FFF2-40B4-BE49-F238E27FC236}">
                    <a16:creationId xmlns:a16="http://schemas.microsoft.com/office/drawing/2014/main" id="{F8D6C97A-7091-21B1-D12F-76E108EA53E4}"/>
                  </a:ext>
                </a:extLst>
              </p:cNvPr>
              <p:cNvSpPr/>
              <p:nvPr/>
            </p:nvSpPr>
            <p:spPr>
              <a:xfrm>
                <a:off x="2109228" y="2893193"/>
                <a:ext cx="47820" cy="151871"/>
              </a:xfrm>
              <a:custGeom>
                <a:avLst/>
                <a:gdLst/>
                <a:ahLst/>
                <a:cxnLst/>
                <a:rect l="l" t="t" r="r" b="b"/>
                <a:pathLst>
                  <a:path w="81395" h="258504" extrusionOk="0">
                    <a:moveTo>
                      <a:pt x="75098" y="258316"/>
                    </a:moveTo>
                    <a:cubicBezTo>
                      <a:pt x="77207" y="258179"/>
                      <a:pt x="79309" y="257936"/>
                      <a:pt x="81396" y="257605"/>
                    </a:cubicBezTo>
                    <a:cubicBezTo>
                      <a:pt x="49962" y="252500"/>
                      <a:pt x="25885" y="225174"/>
                      <a:pt x="25885" y="192321"/>
                    </a:cubicBezTo>
                    <a:lnTo>
                      <a:pt x="25885" y="0"/>
                    </a:lnTo>
                    <a:lnTo>
                      <a:pt x="0" y="0"/>
                    </a:lnTo>
                    <a:lnTo>
                      <a:pt x="0" y="192322"/>
                    </a:lnTo>
                    <a:cubicBezTo>
                      <a:pt x="0" y="228799"/>
                      <a:pt x="29676" y="258474"/>
                      <a:pt x="66152" y="258474"/>
                    </a:cubicBezTo>
                    <a:cubicBezTo>
                      <a:pt x="69116" y="258536"/>
                      <a:pt x="72133" y="258515"/>
                      <a:pt x="75098" y="258316"/>
                    </a:cubicBezTo>
                    <a:cubicBezTo>
                      <a:pt x="75630" y="258281"/>
                      <a:pt x="74662" y="258346"/>
                      <a:pt x="75098" y="25831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4604;p69">
                <a:extLst>
                  <a:ext uri="{FF2B5EF4-FFF2-40B4-BE49-F238E27FC236}">
                    <a16:creationId xmlns:a16="http://schemas.microsoft.com/office/drawing/2014/main" id="{D0DC35AA-46B8-A8A3-4A8B-D29EB82C4AE6}"/>
                  </a:ext>
                </a:extLst>
              </p:cNvPr>
              <p:cNvSpPr/>
              <p:nvPr/>
            </p:nvSpPr>
            <p:spPr>
              <a:xfrm>
                <a:off x="2095707" y="2859166"/>
                <a:ext cx="107468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182925" h="17256" extrusionOk="0">
                    <a:moveTo>
                      <a:pt x="174297" y="17257"/>
                    </a:moveTo>
                    <a:lnTo>
                      <a:pt x="8628" y="17257"/>
                    </a:lnTo>
                    <a:cubicBezTo>
                      <a:pt x="3862" y="17257"/>
                      <a:pt x="0" y="13395"/>
                      <a:pt x="0" y="8628"/>
                    </a:cubicBezTo>
                    <a:cubicBezTo>
                      <a:pt x="0" y="3862"/>
                      <a:pt x="3862" y="0"/>
                      <a:pt x="8628" y="0"/>
                    </a:cubicBezTo>
                    <a:lnTo>
                      <a:pt x="174297" y="0"/>
                    </a:lnTo>
                    <a:cubicBezTo>
                      <a:pt x="179064" y="0"/>
                      <a:pt x="182926" y="3862"/>
                      <a:pt x="182926" y="8628"/>
                    </a:cubicBezTo>
                    <a:cubicBezTo>
                      <a:pt x="182926" y="13395"/>
                      <a:pt x="179064" y="17257"/>
                      <a:pt x="174297" y="172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73" name="Google Shape;4605;p69">
                <a:extLst>
                  <a:ext uri="{FF2B5EF4-FFF2-40B4-BE49-F238E27FC236}">
                    <a16:creationId xmlns:a16="http://schemas.microsoft.com/office/drawing/2014/main" id="{77429EEB-ED9B-A0E5-895F-D3AE0310FCBE}"/>
                  </a:ext>
                </a:extLst>
              </p:cNvPr>
              <p:cNvGrpSpPr/>
              <p:nvPr/>
            </p:nvGrpSpPr>
            <p:grpSpPr>
              <a:xfrm>
                <a:off x="2109387" y="2905356"/>
                <a:ext cx="31778" cy="83164"/>
                <a:chOff x="2321677" y="3327752"/>
                <a:chExt cx="54072" cy="141507"/>
              </a:xfrm>
            </p:grpSpPr>
            <p:sp>
              <p:nvSpPr>
                <p:cNvPr id="1881" name="Google Shape;4606;p69">
                  <a:extLst>
                    <a:ext uri="{FF2B5EF4-FFF2-40B4-BE49-F238E27FC236}">
                      <a16:creationId xmlns:a16="http://schemas.microsoft.com/office/drawing/2014/main" id="{30E73243-0A31-E502-60A3-A88EAD58262F}"/>
                    </a:ext>
                  </a:extLst>
                </p:cNvPr>
                <p:cNvSpPr/>
                <p:nvPr/>
              </p:nvSpPr>
              <p:spPr>
                <a:xfrm>
                  <a:off x="2321677" y="3327752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8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2" name="Google Shape;4607;p69">
                  <a:extLst>
                    <a:ext uri="{FF2B5EF4-FFF2-40B4-BE49-F238E27FC236}">
                      <a16:creationId xmlns:a16="http://schemas.microsoft.com/office/drawing/2014/main" id="{5850F6CF-B01D-53E3-B76F-C9B2C2413952}"/>
                    </a:ext>
                  </a:extLst>
                </p:cNvPr>
                <p:cNvSpPr/>
                <p:nvPr/>
              </p:nvSpPr>
              <p:spPr>
                <a:xfrm>
                  <a:off x="2321677" y="3369169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8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3" name="Google Shape;4608;p69">
                  <a:extLst>
                    <a:ext uri="{FF2B5EF4-FFF2-40B4-BE49-F238E27FC236}">
                      <a16:creationId xmlns:a16="http://schemas.microsoft.com/office/drawing/2014/main" id="{BCEBFC69-559E-17D1-5F10-7F87856CA66E}"/>
                    </a:ext>
                  </a:extLst>
                </p:cNvPr>
                <p:cNvSpPr/>
                <p:nvPr/>
              </p:nvSpPr>
              <p:spPr>
                <a:xfrm>
                  <a:off x="2321677" y="3410586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7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4" name="Google Shape;4609;p69">
                  <a:extLst>
                    <a:ext uri="{FF2B5EF4-FFF2-40B4-BE49-F238E27FC236}">
                      <a16:creationId xmlns:a16="http://schemas.microsoft.com/office/drawing/2014/main" id="{963A3719-B843-C0BD-24FD-F1BC9A228237}"/>
                    </a:ext>
                  </a:extLst>
                </p:cNvPr>
                <p:cNvSpPr/>
                <p:nvPr/>
              </p:nvSpPr>
              <p:spPr>
                <a:xfrm>
                  <a:off x="2321677" y="3452003"/>
                  <a:ext cx="54072" cy="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2" h="17256" extrusionOk="0">
                      <a:moveTo>
                        <a:pt x="54073" y="8628"/>
                      </a:moveTo>
                      <a:cubicBezTo>
                        <a:pt x="54073" y="3862"/>
                        <a:pt x="50210" y="0"/>
                        <a:pt x="45444" y="0"/>
                      </a:cubicBezTo>
                      <a:lnTo>
                        <a:pt x="0" y="0"/>
                      </a:lnTo>
                      <a:lnTo>
                        <a:pt x="0" y="17257"/>
                      </a:lnTo>
                      <a:lnTo>
                        <a:pt x="45444" y="17257"/>
                      </a:lnTo>
                      <a:cubicBezTo>
                        <a:pt x="50210" y="17257"/>
                        <a:pt x="54073" y="13395"/>
                        <a:pt x="54073" y="86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74" name="Google Shape;4610;p69">
                <a:extLst>
                  <a:ext uri="{FF2B5EF4-FFF2-40B4-BE49-F238E27FC236}">
                    <a16:creationId xmlns:a16="http://schemas.microsoft.com/office/drawing/2014/main" id="{C4ACA296-3763-9A6C-69E6-70350688D410}"/>
                  </a:ext>
                </a:extLst>
              </p:cNvPr>
              <p:cNvGrpSpPr/>
              <p:nvPr/>
            </p:nvGrpSpPr>
            <p:grpSpPr>
              <a:xfrm>
                <a:off x="2149277" y="2906032"/>
                <a:ext cx="32453" cy="114942"/>
                <a:chOff x="2389552" y="3328903"/>
                <a:chExt cx="55221" cy="195580"/>
              </a:xfrm>
            </p:grpSpPr>
            <p:sp>
              <p:nvSpPr>
                <p:cNvPr id="1875" name="Google Shape;4611;p69">
                  <a:extLst>
                    <a:ext uri="{FF2B5EF4-FFF2-40B4-BE49-F238E27FC236}">
                      <a16:creationId xmlns:a16="http://schemas.microsoft.com/office/drawing/2014/main" id="{CDA75641-F529-2E5C-7D7E-9C0237BF9905}"/>
                    </a:ext>
                  </a:extLst>
                </p:cNvPr>
                <p:cNvSpPr/>
                <p:nvPr/>
              </p:nvSpPr>
              <p:spPr>
                <a:xfrm>
                  <a:off x="2389552" y="3328903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6" name="Google Shape;4612;p69">
                  <a:extLst>
                    <a:ext uri="{FF2B5EF4-FFF2-40B4-BE49-F238E27FC236}">
                      <a16:creationId xmlns:a16="http://schemas.microsoft.com/office/drawing/2014/main" id="{E5EE8175-7286-CEC4-4581-064CD81376A1}"/>
                    </a:ext>
                  </a:extLst>
                </p:cNvPr>
                <p:cNvSpPr/>
                <p:nvPr/>
              </p:nvSpPr>
              <p:spPr>
                <a:xfrm>
                  <a:off x="2422915" y="3369170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7" name="Google Shape;4613;p69">
                  <a:extLst>
                    <a:ext uri="{FF2B5EF4-FFF2-40B4-BE49-F238E27FC236}">
                      <a16:creationId xmlns:a16="http://schemas.microsoft.com/office/drawing/2014/main" id="{3F444FD4-C243-3A22-85A7-3D3544298E73}"/>
                    </a:ext>
                  </a:extLst>
                </p:cNvPr>
                <p:cNvSpPr/>
                <p:nvPr/>
              </p:nvSpPr>
              <p:spPr>
                <a:xfrm>
                  <a:off x="2389552" y="3400232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8" name="Google Shape;4614;p69">
                  <a:extLst>
                    <a:ext uri="{FF2B5EF4-FFF2-40B4-BE49-F238E27FC236}">
                      <a16:creationId xmlns:a16="http://schemas.microsoft.com/office/drawing/2014/main" id="{F40F165F-131D-E5FC-BB3A-A65FD1618A63}"/>
                    </a:ext>
                  </a:extLst>
                </p:cNvPr>
                <p:cNvSpPr/>
                <p:nvPr/>
              </p:nvSpPr>
              <p:spPr>
                <a:xfrm>
                  <a:off x="2389552" y="3464658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9" name="Google Shape;4615;p69">
                  <a:extLst>
                    <a:ext uri="{FF2B5EF4-FFF2-40B4-BE49-F238E27FC236}">
                      <a16:creationId xmlns:a16="http://schemas.microsoft.com/office/drawing/2014/main" id="{E70C4A31-59A7-E9A9-DED2-C6CA83D6558F}"/>
                    </a:ext>
                  </a:extLst>
                </p:cNvPr>
                <p:cNvSpPr/>
                <p:nvPr/>
              </p:nvSpPr>
              <p:spPr>
                <a:xfrm>
                  <a:off x="2422915" y="3431295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0" name="Google Shape;4616;p69">
                  <a:extLst>
                    <a:ext uri="{FF2B5EF4-FFF2-40B4-BE49-F238E27FC236}">
                      <a16:creationId xmlns:a16="http://schemas.microsoft.com/office/drawing/2014/main" id="{4297EE2B-7173-68BF-1D5C-B9A1D6454FCB}"/>
                    </a:ext>
                  </a:extLst>
                </p:cNvPr>
                <p:cNvSpPr/>
                <p:nvPr/>
              </p:nvSpPr>
              <p:spPr>
                <a:xfrm>
                  <a:off x="2422915" y="3502625"/>
                  <a:ext cx="21858" cy="2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8" h="21858" extrusionOk="0">
                      <a:moveTo>
                        <a:pt x="21858" y="10929"/>
                      </a:moveTo>
                      <a:cubicBezTo>
                        <a:pt x="21858" y="16965"/>
                        <a:pt x="16965" y="21858"/>
                        <a:pt x="10929" y="21858"/>
                      </a:cubicBezTo>
                      <a:cubicBezTo>
                        <a:pt x="4893" y="21858"/>
                        <a:pt x="0" y="16965"/>
                        <a:pt x="0" y="10929"/>
                      </a:cubicBezTo>
                      <a:cubicBezTo>
                        <a:pt x="0" y="4893"/>
                        <a:pt x="4893" y="0"/>
                        <a:pt x="10929" y="0"/>
                      </a:cubicBezTo>
                      <a:cubicBezTo>
                        <a:pt x="16965" y="0"/>
                        <a:pt x="21858" y="4893"/>
                        <a:pt x="21858" y="1092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55" name="Group 1954">
            <a:extLst>
              <a:ext uri="{FF2B5EF4-FFF2-40B4-BE49-F238E27FC236}">
                <a16:creationId xmlns:a16="http://schemas.microsoft.com/office/drawing/2014/main" id="{1BA53E08-3A39-02F6-C6FE-4E68B30F2397}"/>
              </a:ext>
            </a:extLst>
          </p:cNvPr>
          <p:cNvGrpSpPr/>
          <p:nvPr/>
        </p:nvGrpSpPr>
        <p:grpSpPr>
          <a:xfrm>
            <a:off x="6617446" y="941762"/>
            <a:ext cx="1126751" cy="1126751"/>
            <a:chOff x="6617866" y="1385649"/>
            <a:chExt cx="1126751" cy="1126751"/>
          </a:xfrm>
        </p:grpSpPr>
        <p:sp>
          <p:nvSpPr>
            <p:cNvPr id="1896" name="Oval 1895">
              <a:extLst>
                <a:ext uri="{FF2B5EF4-FFF2-40B4-BE49-F238E27FC236}">
                  <a16:creationId xmlns:a16="http://schemas.microsoft.com/office/drawing/2014/main" id="{9B3087BB-0B51-A701-EED6-ABE4DEE027CB}"/>
                </a:ext>
              </a:extLst>
            </p:cNvPr>
            <p:cNvSpPr/>
            <p:nvPr/>
          </p:nvSpPr>
          <p:spPr>
            <a:xfrm>
              <a:off x="6617866" y="1385649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934" name="Google Shape;3988;p69">
              <a:extLst>
                <a:ext uri="{FF2B5EF4-FFF2-40B4-BE49-F238E27FC236}">
                  <a16:creationId xmlns:a16="http://schemas.microsoft.com/office/drawing/2014/main" id="{609616F9-037F-1B8F-900B-93BDB31CF3B8}"/>
                </a:ext>
              </a:extLst>
            </p:cNvPr>
            <p:cNvGrpSpPr/>
            <p:nvPr/>
          </p:nvGrpSpPr>
          <p:grpSpPr>
            <a:xfrm>
              <a:off x="6832481" y="1566953"/>
              <a:ext cx="697519" cy="691720"/>
              <a:chOff x="4190723" y="1262535"/>
              <a:chExt cx="325499" cy="322793"/>
            </a:xfrm>
          </p:grpSpPr>
          <p:sp>
            <p:nvSpPr>
              <p:cNvPr id="1935" name="Google Shape;3989;p69">
                <a:extLst>
                  <a:ext uri="{FF2B5EF4-FFF2-40B4-BE49-F238E27FC236}">
                    <a16:creationId xmlns:a16="http://schemas.microsoft.com/office/drawing/2014/main" id="{AE291C00-6722-8E06-DF33-8BE01B3671B2}"/>
                  </a:ext>
                </a:extLst>
              </p:cNvPr>
              <p:cNvSpPr/>
              <p:nvPr/>
            </p:nvSpPr>
            <p:spPr>
              <a:xfrm>
                <a:off x="4253247" y="1262535"/>
                <a:ext cx="93428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6" h="179263" extrusionOk="0">
                    <a:moveTo>
                      <a:pt x="159013" y="0"/>
                    </a:moveTo>
                    <a:cubicBezTo>
                      <a:pt x="146972" y="0"/>
                      <a:pt x="143791" y="14550"/>
                      <a:pt x="140422" y="29952"/>
                    </a:cubicBezTo>
                    <a:cubicBezTo>
                      <a:pt x="139966" y="32041"/>
                      <a:pt x="139397" y="34636"/>
                      <a:pt x="138777" y="37202"/>
                    </a:cubicBezTo>
                    <a:cubicBezTo>
                      <a:pt x="138156" y="34635"/>
                      <a:pt x="137590" y="32040"/>
                      <a:pt x="137132" y="29951"/>
                    </a:cubicBezTo>
                    <a:cubicBezTo>
                      <a:pt x="133764" y="14548"/>
                      <a:pt x="130580" y="1"/>
                      <a:pt x="118540" y="1"/>
                    </a:cubicBezTo>
                    <a:cubicBezTo>
                      <a:pt x="106498" y="1"/>
                      <a:pt x="103316" y="14551"/>
                      <a:pt x="99947" y="29953"/>
                    </a:cubicBezTo>
                    <a:cubicBezTo>
                      <a:pt x="99491" y="32042"/>
                      <a:pt x="98922" y="34635"/>
                      <a:pt x="98302" y="37203"/>
                    </a:cubicBezTo>
                    <a:cubicBezTo>
                      <a:pt x="97682" y="34636"/>
                      <a:pt x="97115" y="32043"/>
                      <a:pt x="96657" y="29953"/>
                    </a:cubicBezTo>
                    <a:cubicBezTo>
                      <a:pt x="93290" y="14551"/>
                      <a:pt x="90106" y="1"/>
                      <a:pt x="78066" y="1"/>
                    </a:cubicBezTo>
                    <a:lnTo>
                      <a:pt x="8674" y="1"/>
                    </a:lnTo>
                    <a:cubicBezTo>
                      <a:pt x="3884" y="1"/>
                      <a:pt x="0" y="3885"/>
                      <a:pt x="0" y="8675"/>
                    </a:cubicBezTo>
                    <a:lnTo>
                      <a:pt x="0" y="170589"/>
                    </a:lnTo>
                    <a:cubicBezTo>
                      <a:pt x="0" y="175379"/>
                      <a:pt x="3884" y="179263"/>
                      <a:pt x="8674" y="179263"/>
                    </a:cubicBezTo>
                    <a:cubicBezTo>
                      <a:pt x="13464" y="179263"/>
                      <a:pt x="17348" y="175379"/>
                      <a:pt x="17348" y="170589"/>
                    </a:cubicBezTo>
                    <a:lnTo>
                      <a:pt x="17348" y="17348"/>
                    </a:lnTo>
                    <a:lnTo>
                      <a:pt x="75348" y="17348"/>
                    </a:lnTo>
                    <a:cubicBezTo>
                      <a:pt x="76907" y="20841"/>
                      <a:pt x="78622" y="28686"/>
                      <a:pt x="79710" y="33658"/>
                    </a:cubicBezTo>
                    <a:cubicBezTo>
                      <a:pt x="83081" y="49060"/>
                      <a:pt x="86264" y="63610"/>
                      <a:pt x="98304" y="63610"/>
                    </a:cubicBezTo>
                    <a:cubicBezTo>
                      <a:pt x="110345" y="63610"/>
                      <a:pt x="113528" y="49061"/>
                      <a:pt x="116896" y="33659"/>
                    </a:cubicBezTo>
                    <a:cubicBezTo>
                      <a:pt x="117353" y="31571"/>
                      <a:pt x="117921" y="28974"/>
                      <a:pt x="118541" y="26407"/>
                    </a:cubicBezTo>
                    <a:cubicBezTo>
                      <a:pt x="119162" y="28974"/>
                      <a:pt x="119730" y="31570"/>
                      <a:pt x="120187" y="33658"/>
                    </a:cubicBezTo>
                    <a:cubicBezTo>
                      <a:pt x="123555" y="49060"/>
                      <a:pt x="126738" y="63610"/>
                      <a:pt x="138779" y="63610"/>
                    </a:cubicBezTo>
                    <a:cubicBezTo>
                      <a:pt x="150820" y="63610"/>
                      <a:pt x="154001" y="49060"/>
                      <a:pt x="157370" y="33657"/>
                    </a:cubicBezTo>
                    <a:cubicBezTo>
                      <a:pt x="157826" y="31569"/>
                      <a:pt x="158395" y="28974"/>
                      <a:pt x="159015" y="26407"/>
                    </a:cubicBezTo>
                    <a:cubicBezTo>
                      <a:pt x="159018" y="26423"/>
                      <a:pt x="159021" y="26439"/>
                      <a:pt x="159027" y="26455"/>
                    </a:cubicBezTo>
                    <a:lnTo>
                      <a:pt x="159027" y="0"/>
                    </a:lnTo>
                    <a:cubicBezTo>
                      <a:pt x="159021" y="0"/>
                      <a:pt x="159017" y="0"/>
                      <a:pt x="159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3990;p69">
                <a:extLst>
                  <a:ext uri="{FF2B5EF4-FFF2-40B4-BE49-F238E27FC236}">
                    <a16:creationId xmlns:a16="http://schemas.microsoft.com/office/drawing/2014/main" id="{DABA6F04-B34D-05A6-0FEA-174803847CE3}"/>
                  </a:ext>
                </a:extLst>
              </p:cNvPr>
              <p:cNvSpPr/>
              <p:nvPr/>
            </p:nvSpPr>
            <p:spPr>
              <a:xfrm>
                <a:off x="4346695" y="1262535"/>
                <a:ext cx="93426" cy="105317"/>
              </a:xfrm>
              <a:custGeom>
                <a:avLst/>
                <a:gdLst/>
                <a:ahLst/>
                <a:cxnLst/>
                <a:rect l="l" t="t" r="r" b="b"/>
                <a:pathLst>
                  <a:path w="159023" h="179263" extrusionOk="0">
                    <a:moveTo>
                      <a:pt x="150349" y="0"/>
                    </a:moveTo>
                    <a:lnTo>
                      <a:pt x="80958" y="0"/>
                    </a:lnTo>
                    <a:cubicBezTo>
                      <a:pt x="68916" y="0"/>
                      <a:pt x="65731" y="14548"/>
                      <a:pt x="62362" y="29949"/>
                    </a:cubicBezTo>
                    <a:cubicBezTo>
                      <a:pt x="61904" y="32042"/>
                      <a:pt x="61335" y="34643"/>
                      <a:pt x="60712" y="37214"/>
                    </a:cubicBezTo>
                    <a:cubicBezTo>
                      <a:pt x="60090" y="34643"/>
                      <a:pt x="59522" y="32042"/>
                      <a:pt x="59064" y="29949"/>
                    </a:cubicBezTo>
                    <a:cubicBezTo>
                      <a:pt x="55695" y="14547"/>
                      <a:pt x="52511" y="0"/>
                      <a:pt x="40470" y="0"/>
                    </a:cubicBezTo>
                    <a:cubicBezTo>
                      <a:pt x="28428" y="0"/>
                      <a:pt x="25245" y="14548"/>
                      <a:pt x="21875" y="29950"/>
                    </a:cubicBezTo>
                    <a:cubicBezTo>
                      <a:pt x="21417" y="32042"/>
                      <a:pt x="20849" y="34640"/>
                      <a:pt x="20228" y="37208"/>
                    </a:cubicBezTo>
                    <a:cubicBezTo>
                      <a:pt x="19606" y="34638"/>
                      <a:pt x="19038" y="32041"/>
                      <a:pt x="18581" y="29950"/>
                    </a:cubicBezTo>
                    <a:cubicBezTo>
                      <a:pt x="15212" y="14553"/>
                      <a:pt x="12031" y="11"/>
                      <a:pt x="0" y="0"/>
                    </a:cubicBezTo>
                    <a:lnTo>
                      <a:pt x="0" y="26455"/>
                    </a:lnTo>
                    <a:cubicBezTo>
                      <a:pt x="615" y="29006"/>
                      <a:pt x="1180" y="31582"/>
                      <a:pt x="1634" y="33657"/>
                    </a:cubicBezTo>
                    <a:cubicBezTo>
                      <a:pt x="5003" y="49061"/>
                      <a:pt x="8186" y="63610"/>
                      <a:pt x="20228" y="63610"/>
                    </a:cubicBezTo>
                    <a:cubicBezTo>
                      <a:pt x="32269" y="63610"/>
                      <a:pt x="35453" y="49061"/>
                      <a:pt x="38823" y="33659"/>
                    </a:cubicBezTo>
                    <a:cubicBezTo>
                      <a:pt x="39279" y="31567"/>
                      <a:pt x="39848" y="28969"/>
                      <a:pt x="40471" y="26398"/>
                    </a:cubicBezTo>
                    <a:cubicBezTo>
                      <a:pt x="41092" y="28968"/>
                      <a:pt x="41661" y="31568"/>
                      <a:pt x="42119" y="33659"/>
                    </a:cubicBezTo>
                    <a:cubicBezTo>
                      <a:pt x="45487" y="49061"/>
                      <a:pt x="48670" y="63610"/>
                      <a:pt x="60714" y="63610"/>
                    </a:cubicBezTo>
                    <a:cubicBezTo>
                      <a:pt x="72756" y="63610"/>
                      <a:pt x="75940" y="49060"/>
                      <a:pt x="79309" y="33659"/>
                    </a:cubicBezTo>
                    <a:cubicBezTo>
                      <a:pt x="80398" y="28687"/>
                      <a:pt x="82114" y="20841"/>
                      <a:pt x="83674" y="17349"/>
                    </a:cubicBezTo>
                    <a:lnTo>
                      <a:pt x="141675" y="17349"/>
                    </a:lnTo>
                    <a:lnTo>
                      <a:pt x="141675" y="170589"/>
                    </a:lnTo>
                    <a:cubicBezTo>
                      <a:pt x="141675" y="175379"/>
                      <a:pt x="145559" y="179263"/>
                      <a:pt x="150349" y="179263"/>
                    </a:cubicBezTo>
                    <a:cubicBezTo>
                      <a:pt x="155140" y="179263"/>
                      <a:pt x="159023" y="175379"/>
                      <a:pt x="159023" y="170589"/>
                    </a:cubicBezTo>
                    <a:lnTo>
                      <a:pt x="159023" y="8674"/>
                    </a:lnTo>
                    <a:cubicBezTo>
                      <a:pt x="159023" y="3884"/>
                      <a:pt x="155140" y="0"/>
                      <a:pt x="150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3991;p69">
                <a:extLst>
                  <a:ext uri="{FF2B5EF4-FFF2-40B4-BE49-F238E27FC236}">
                    <a16:creationId xmlns:a16="http://schemas.microsoft.com/office/drawing/2014/main" id="{432871FF-7F5B-EA68-C736-8F3F76F9974E}"/>
                  </a:ext>
                </a:extLst>
              </p:cNvPr>
              <p:cNvSpPr/>
              <p:nvPr/>
            </p:nvSpPr>
            <p:spPr>
              <a:xfrm>
                <a:off x="4353832" y="1357682"/>
                <a:ext cx="162391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387438" extrusionOk="0">
                    <a:moveTo>
                      <a:pt x="275565" y="375028"/>
                    </a:moveTo>
                    <a:lnTo>
                      <a:pt x="179798" y="168275"/>
                    </a:lnTo>
                    <a:cubicBezTo>
                      <a:pt x="179445" y="167513"/>
                      <a:pt x="179262" y="166684"/>
                      <a:pt x="179262" y="165844"/>
                    </a:cubicBezTo>
                    <a:lnTo>
                      <a:pt x="179262" y="8674"/>
                    </a:lnTo>
                    <a:cubicBezTo>
                      <a:pt x="179262" y="3884"/>
                      <a:pt x="175378" y="0"/>
                      <a:pt x="170588" y="0"/>
                    </a:cubicBezTo>
                    <a:lnTo>
                      <a:pt x="105823" y="0"/>
                    </a:lnTo>
                    <a:cubicBezTo>
                      <a:pt x="101033" y="0"/>
                      <a:pt x="97149" y="3884"/>
                      <a:pt x="97149" y="8674"/>
                    </a:cubicBezTo>
                    <a:lnTo>
                      <a:pt x="97149" y="165844"/>
                    </a:lnTo>
                    <a:cubicBezTo>
                      <a:pt x="97149" y="166684"/>
                      <a:pt x="96966" y="167513"/>
                      <a:pt x="96613" y="168275"/>
                    </a:cubicBezTo>
                    <a:lnTo>
                      <a:pt x="846" y="375028"/>
                    </a:lnTo>
                    <a:cubicBezTo>
                      <a:pt x="-826" y="378532"/>
                      <a:pt x="-3" y="382833"/>
                      <a:pt x="3169" y="385477"/>
                    </a:cubicBezTo>
                    <a:cubicBezTo>
                      <a:pt x="4763" y="386805"/>
                      <a:pt x="6827" y="387439"/>
                      <a:pt x="8901" y="387439"/>
                    </a:cubicBezTo>
                    <a:lnTo>
                      <a:pt x="267509" y="387439"/>
                    </a:lnTo>
                    <a:cubicBezTo>
                      <a:pt x="269584" y="387439"/>
                      <a:pt x="271648" y="386807"/>
                      <a:pt x="273240" y="385477"/>
                    </a:cubicBezTo>
                    <a:cubicBezTo>
                      <a:pt x="276413" y="382833"/>
                      <a:pt x="277236" y="378531"/>
                      <a:pt x="275565" y="3750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3992;p69">
                <a:extLst>
                  <a:ext uri="{FF2B5EF4-FFF2-40B4-BE49-F238E27FC236}">
                    <a16:creationId xmlns:a16="http://schemas.microsoft.com/office/drawing/2014/main" id="{88C4A98F-02F0-2C8D-C81E-EC2A56ED6DED}"/>
                  </a:ext>
                </a:extLst>
              </p:cNvPr>
              <p:cNvSpPr/>
              <p:nvPr/>
            </p:nvSpPr>
            <p:spPr>
              <a:xfrm>
                <a:off x="4402314" y="1357681"/>
                <a:ext cx="56845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96757" h="198732" extrusionOk="0">
                    <a:moveTo>
                      <a:pt x="96757" y="36046"/>
                    </a:moveTo>
                    <a:lnTo>
                      <a:pt x="96757" y="8674"/>
                    </a:lnTo>
                    <a:cubicBezTo>
                      <a:pt x="96757" y="3884"/>
                      <a:pt x="92873" y="0"/>
                      <a:pt x="88083" y="0"/>
                    </a:cubicBezTo>
                    <a:lnTo>
                      <a:pt x="50496" y="0"/>
                    </a:lnTo>
                    <a:lnTo>
                      <a:pt x="23317" y="0"/>
                    </a:lnTo>
                    <a:cubicBezTo>
                      <a:pt x="18527" y="0"/>
                      <a:pt x="14643" y="3884"/>
                      <a:pt x="14643" y="8674"/>
                    </a:cubicBezTo>
                    <a:lnTo>
                      <a:pt x="14643" y="36046"/>
                    </a:lnTo>
                    <a:lnTo>
                      <a:pt x="14643" y="165846"/>
                    </a:lnTo>
                    <a:cubicBezTo>
                      <a:pt x="14643" y="166685"/>
                      <a:pt x="14460" y="167514"/>
                      <a:pt x="14107" y="168276"/>
                    </a:cubicBezTo>
                    <a:lnTo>
                      <a:pt x="0" y="198733"/>
                    </a:lnTo>
                    <a:lnTo>
                      <a:pt x="27179" y="198733"/>
                    </a:lnTo>
                    <a:lnTo>
                      <a:pt x="35715" y="180304"/>
                    </a:lnTo>
                    <a:cubicBezTo>
                      <a:pt x="36663" y="178260"/>
                      <a:pt x="38710" y="176953"/>
                      <a:pt x="40962" y="176953"/>
                    </a:cubicBezTo>
                    <a:lnTo>
                      <a:pt x="66900" y="176953"/>
                    </a:lnTo>
                    <a:cubicBezTo>
                      <a:pt x="71650" y="176953"/>
                      <a:pt x="75792" y="173293"/>
                      <a:pt x="75934" y="168545"/>
                    </a:cubicBezTo>
                    <a:cubicBezTo>
                      <a:pt x="76083" y="163634"/>
                      <a:pt x="72143" y="159605"/>
                      <a:pt x="67264" y="159605"/>
                    </a:cubicBezTo>
                    <a:lnTo>
                      <a:pt x="47603" y="159605"/>
                    </a:lnTo>
                    <a:cubicBezTo>
                      <a:pt x="44410" y="159605"/>
                      <a:pt x="41821" y="157015"/>
                      <a:pt x="41821" y="153822"/>
                    </a:cubicBezTo>
                    <a:lnTo>
                      <a:pt x="41821" y="41831"/>
                    </a:lnTo>
                    <a:cubicBezTo>
                      <a:pt x="41821" y="38638"/>
                      <a:pt x="44410" y="36049"/>
                      <a:pt x="47603" y="36049"/>
                    </a:cubicBezTo>
                    <a:lnTo>
                      <a:pt x="96756" y="36049"/>
                    </a:lnTo>
                    <a:lnTo>
                      <a:pt x="96756" y="3604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3993;p69">
                <a:extLst>
                  <a:ext uri="{FF2B5EF4-FFF2-40B4-BE49-F238E27FC236}">
                    <a16:creationId xmlns:a16="http://schemas.microsoft.com/office/drawing/2014/main" id="{05F01B70-627A-04CA-2A62-78ECB4BB0ACD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162391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276410" h="188706" extrusionOk="0">
                    <a:moveTo>
                      <a:pt x="275565" y="176297"/>
                    </a:moveTo>
                    <a:lnTo>
                      <a:pt x="193905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267509" y="188707"/>
                    </a:lnTo>
                    <a:cubicBezTo>
                      <a:pt x="269584" y="188707"/>
                      <a:pt x="271648" y="188075"/>
                      <a:pt x="273240" y="186745"/>
                    </a:cubicBezTo>
                    <a:cubicBezTo>
                      <a:pt x="276413" y="184102"/>
                      <a:pt x="277236" y="179800"/>
                      <a:pt x="275565" y="1762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3994;p69">
                <a:extLst>
                  <a:ext uri="{FF2B5EF4-FFF2-40B4-BE49-F238E27FC236}">
                    <a16:creationId xmlns:a16="http://schemas.microsoft.com/office/drawing/2014/main" id="{DC9E25A8-F3FB-579E-609E-6D37847B6F52}"/>
                  </a:ext>
                </a:extLst>
              </p:cNvPr>
              <p:cNvSpPr/>
              <p:nvPr/>
            </p:nvSpPr>
            <p:spPr>
              <a:xfrm>
                <a:off x="4353832" y="1474463"/>
                <a:ext cx="64439" cy="110865"/>
              </a:xfrm>
              <a:custGeom>
                <a:avLst/>
                <a:gdLst/>
                <a:ahLst/>
                <a:cxnLst/>
                <a:rect l="l" t="t" r="r" b="b"/>
                <a:pathLst>
                  <a:path w="109683" h="188706" extrusionOk="0">
                    <a:moveTo>
                      <a:pt x="28024" y="176297"/>
                    </a:moveTo>
                    <a:lnTo>
                      <a:pt x="109684" y="0"/>
                    </a:lnTo>
                    <a:lnTo>
                      <a:pt x="82506" y="0"/>
                    </a:lnTo>
                    <a:lnTo>
                      <a:pt x="846" y="176297"/>
                    </a:lnTo>
                    <a:cubicBezTo>
                      <a:pt x="-826" y="179800"/>
                      <a:pt x="-3" y="184101"/>
                      <a:pt x="3169" y="186745"/>
                    </a:cubicBezTo>
                    <a:cubicBezTo>
                      <a:pt x="4763" y="188074"/>
                      <a:pt x="6827" y="188707"/>
                      <a:pt x="8901" y="188707"/>
                    </a:cubicBezTo>
                    <a:lnTo>
                      <a:pt x="36080" y="188707"/>
                    </a:lnTo>
                    <a:cubicBezTo>
                      <a:pt x="34004" y="188707"/>
                      <a:pt x="31941" y="188075"/>
                      <a:pt x="30348" y="186745"/>
                    </a:cubicBezTo>
                    <a:cubicBezTo>
                      <a:pt x="27174" y="184102"/>
                      <a:pt x="26352" y="179800"/>
                      <a:pt x="28024" y="17629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3995;p69">
                <a:extLst>
                  <a:ext uri="{FF2B5EF4-FFF2-40B4-BE49-F238E27FC236}">
                    <a16:creationId xmlns:a16="http://schemas.microsoft.com/office/drawing/2014/main" id="{F46385C8-7B66-8901-FC90-FD15A8A5E6E0}"/>
                  </a:ext>
                </a:extLst>
              </p:cNvPr>
              <p:cNvSpPr/>
              <p:nvPr/>
            </p:nvSpPr>
            <p:spPr>
              <a:xfrm>
                <a:off x="4397327" y="1357682"/>
                <a:ext cx="75420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28374" h="17347" extrusionOk="0">
                    <a:moveTo>
                      <a:pt x="119701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19701" y="0"/>
                    </a:lnTo>
                    <a:cubicBezTo>
                      <a:pt x="124491" y="0"/>
                      <a:pt x="128375" y="3884"/>
                      <a:pt x="128375" y="8674"/>
                    </a:cubicBezTo>
                    <a:cubicBezTo>
                      <a:pt x="128375" y="13464"/>
                      <a:pt x="124491" y="17348"/>
                      <a:pt x="119701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42" name="Google Shape;3996;p69">
                <a:extLst>
                  <a:ext uri="{FF2B5EF4-FFF2-40B4-BE49-F238E27FC236}">
                    <a16:creationId xmlns:a16="http://schemas.microsoft.com/office/drawing/2014/main" id="{D9C39590-A902-F281-CDBC-CE28886DB43B}"/>
                  </a:ext>
                </a:extLst>
              </p:cNvPr>
              <p:cNvGrpSpPr/>
              <p:nvPr/>
            </p:nvGrpSpPr>
            <p:grpSpPr>
              <a:xfrm>
                <a:off x="4398771" y="1517115"/>
                <a:ext cx="89719" cy="55055"/>
                <a:chOff x="6217175" y="965593"/>
                <a:chExt cx="152662" cy="93678"/>
              </a:xfrm>
            </p:grpSpPr>
            <p:sp>
              <p:nvSpPr>
                <p:cNvPr id="1952" name="Google Shape;3997;p69">
                  <a:extLst>
                    <a:ext uri="{FF2B5EF4-FFF2-40B4-BE49-F238E27FC236}">
                      <a16:creationId xmlns:a16="http://schemas.microsoft.com/office/drawing/2014/main" id="{5714DCF5-3DF9-B22C-ACE1-4F5E95D30804}"/>
                    </a:ext>
                  </a:extLst>
                </p:cNvPr>
                <p:cNvSpPr/>
                <p:nvPr/>
              </p:nvSpPr>
              <p:spPr>
                <a:xfrm>
                  <a:off x="6261123" y="965593"/>
                  <a:ext cx="39321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1" h="39321" extrusionOk="0">
                      <a:moveTo>
                        <a:pt x="39321" y="19661"/>
                      </a:moveTo>
                      <a:cubicBezTo>
                        <a:pt x="39321" y="30519"/>
                        <a:pt x="30519" y="39321"/>
                        <a:pt x="19661" y="39321"/>
                      </a:cubicBezTo>
                      <a:cubicBezTo>
                        <a:pt x="8802" y="39321"/>
                        <a:pt x="0" y="30519"/>
                        <a:pt x="0" y="19661"/>
                      </a:cubicBezTo>
                      <a:cubicBezTo>
                        <a:pt x="0" y="8802"/>
                        <a:pt x="8802" y="0"/>
                        <a:pt x="19661" y="0"/>
                      </a:cubicBezTo>
                      <a:cubicBezTo>
                        <a:pt x="30519" y="0"/>
                        <a:pt x="39321" y="8802"/>
                        <a:pt x="39321" y="1966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3998;p69">
                  <a:extLst>
                    <a:ext uri="{FF2B5EF4-FFF2-40B4-BE49-F238E27FC236}">
                      <a16:creationId xmlns:a16="http://schemas.microsoft.com/office/drawing/2014/main" id="{8B71BEF3-40C5-F109-D2AA-698730C5ECBF}"/>
                    </a:ext>
                  </a:extLst>
                </p:cNvPr>
                <p:cNvSpPr/>
                <p:nvPr/>
              </p:nvSpPr>
              <p:spPr>
                <a:xfrm>
                  <a:off x="6329358" y="1017637"/>
                  <a:ext cx="40479" cy="4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9" h="40479" extrusionOk="0">
                      <a:moveTo>
                        <a:pt x="40479" y="20240"/>
                      </a:moveTo>
                      <a:cubicBezTo>
                        <a:pt x="40479" y="31418"/>
                        <a:pt x="31418" y="40479"/>
                        <a:pt x="20240" y="40479"/>
                      </a:cubicBezTo>
                      <a:cubicBezTo>
                        <a:pt x="9062" y="40479"/>
                        <a:pt x="0" y="31418"/>
                        <a:pt x="0" y="20240"/>
                      </a:cubicBezTo>
                      <a:cubicBezTo>
                        <a:pt x="0" y="9062"/>
                        <a:pt x="9062" y="0"/>
                        <a:pt x="20240" y="0"/>
                      </a:cubicBezTo>
                      <a:cubicBezTo>
                        <a:pt x="31418" y="0"/>
                        <a:pt x="40479" y="9062"/>
                        <a:pt x="40479" y="20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3999;p69">
                  <a:extLst>
                    <a:ext uri="{FF2B5EF4-FFF2-40B4-BE49-F238E27FC236}">
                      <a16:creationId xmlns:a16="http://schemas.microsoft.com/office/drawing/2014/main" id="{768944B7-69C3-7C58-BF55-78A3F744C547}"/>
                    </a:ext>
                  </a:extLst>
                </p:cNvPr>
                <p:cNvSpPr/>
                <p:nvPr/>
              </p:nvSpPr>
              <p:spPr>
                <a:xfrm>
                  <a:off x="6217175" y="1023420"/>
                  <a:ext cx="35851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1" h="35851" extrusionOk="0">
                      <a:moveTo>
                        <a:pt x="35852" y="17926"/>
                      </a:moveTo>
                      <a:cubicBezTo>
                        <a:pt x="35852" y="27826"/>
                        <a:pt x="27826" y="35852"/>
                        <a:pt x="17926" y="35852"/>
                      </a:cubicBezTo>
                      <a:cubicBezTo>
                        <a:pt x="8026" y="35852"/>
                        <a:pt x="0" y="27826"/>
                        <a:pt x="0" y="17926"/>
                      </a:cubicBezTo>
                      <a:cubicBezTo>
                        <a:pt x="0" y="8026"/>
                        <a:pt x="8026" y="0"/>
                        <a:pt x="17926" y="0"/>
                      </a:cubicBezTo>
                      <a:cubicBezTo>
                        <a:pt x="27826" y="0"/>
                        <a:pt x="35852" y="8026"/>
                        <a:pt x="35852" y="1792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43" name="Google Shape;4000;p69">
                <a:extLst>
                  <a:ext uri="{FF2B5EF4-FFF2-40B4-BE49-F238E27FC236}">
                    <a16:creationId xmlns:a16="http://schemas.microsoft.com/office/drawing/2014/main" id="{3A4C9868-8348-5CBA-B46A-66EA7C7610D8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135213" cy="227619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387437" extrusionOk="0">
                    <a:moveTo>
                      <a:pt x="156132" y="160924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160924"/>
                    </a:lnTo>
                    <a:cubicBezTo>
                      <a:pt x="74018" y="163239"/>
                      <a:pt x="72640" y="165343"/>
                      <a:pt x="70503" y="166236"/>
                    </a:cubicBezTo>
                    <a:cubicBezTo>
                      <a:pt x="27779" y="184099"/>
                      <a:pt x="-212" y="225806"/>
                      <a:pt x="1" y="272899"/>
                    </a:cubicBezTo>
                    <a:cubicBezTo>
                      <a:pt x="290" y="336097"/>
                      <a:pt x="53625" y="388366"/>
                      <a:pt x="116817" y="387425"/>
                    </a:cubicBezTo>
                    <a:cubicBezTo>
                      <a:pt x="179470" y="386490"/>
                      <a:pt x="230150" y="335234"/>
                      <a:pt x="230150" y="272362"/>
                    </a:cubicBezTo>
                    <a:cubicBezTo>
                      <a:pt x="230150" y="225491"/>
                      <a:pt x="202215" y="184037"/>
                      <a:pt x="159658" y="166240"/>
                    </a:cubicBezTo>
                    <a:cubicBezTo>
                      <a:pt x="157518" y="165346"/>
                      <a:pt x="156132" y="163244"/>
                      <a:pt x="156132" y="1609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4001;p69">
                <a:extLst>
                  <a:ext uri="{FF2B5EF4-FFF2-40B4-BE49-F238E27FC236}">
                    <a16:creationId xmlns:a16="http://schemas.microsoft.com/office/drawing/2014/main" id="{72E66662-910F-C374-D70C-13DE67B4B0AA}"/>
                  </a:ext>
                </a:extLst>
              </p:cNvPr>
              <p:cNvSpPr/>
              <p:nvPr/>
            </p:nvSpPr>
            <p:spPr>
              <a:xfrm>
                <a:off x="4190723" y="1357682"/>
                <a:ext cx="91727" cy="227620"/>
              </a:xfrm>
              <a:custGeom>
                <a:avLst/>
                <a:gdLst/>
                <a:ahLst/>
                <a:cxnLst/>
                <a:rect l="l" t="t" r="r" b="b"/>
                <a:pathLst>
                  <a:path w="156131" h="387439" extrusionOk="0">
                    <a:moveTo>
                      <a:pt x="156132" y="36816"/>
                    </a:moveTo>
                    <a:lnTo>
                      <a:pt x="156132" y="8674"/>
                    </a:lnTo>
                    <a:cubicBezTo>
                      <a:pt x="156132" y="3884"/>
                      <a:pt x="152248" y="0"/>
                      <a:pt x="147458" y="0"/>
                    </a:cubicBezTo>
                    <a:lnTo>
                      <a:pt x="106401" y="0"/>
                    </a:lnTo>
                    <a:lnTo>
                      <a:pt x="82692" y="0"/>
                    </a:lnTo>
                    <a:cubicBezTo>
                      <a:pt x="77902" y="0"/>
                      <a:pt x="74018" y="3884"/>
                      <a:pt x="74018" y="8674"/>
                    </a:cubicBezTo>
                    <a:lnTo>
                      <a:pt x="74018" y="36816"/>
                    </a:lnTo>
                    <a:lnTo>
                      <a:pt x="74018" y="160924"/>
                    </a:lnTo>
                    <a:cubicBezTo>
                      <a:pt x="74018" y="163244"/>
                      <a:pt x="72633" y="165346"/>
                      <a:pt x="70494" y="166240"/>
                    </a:cubicBezTo>
                    <a:cubicBezTo>
                      <a:pt x="27774" y="184105"/>
                      <a:pt x="-212" y="225809"/>
                      <a:pt x="1" y="272901"/>
                    </a:cubicBezTo>
                    <a:cubicBezTo>
                      <a:pt x="290" y="336098"/>
                      <a:pt x="53625" y="388368"/>
                      <a:pt x="116817" y="387427"/>
                    </a:cubicBezTo>
                    <a:cubicBezTo>
                      <a:pt x="120271" y="387375"/>
                      <a:pt x="123687" y="387162"/>
                      <a:pt x="127062" y="386812"/>
                    </a:cubicBezTo>
                    <a:cubicBezTo>
                      <a:pt x="69938" y="380786"/>
                      <a:pt x="23979" y="331555"/>
                      <a:pt x="23713" y="272903"/>
                    </a:cubicBezTo>
                    <a:cubicBezTo>
                      <a:pt x="23529" y="232683"/>
                      <a:pt x="43928" y="196403"/>
                      <a:pt x="76500" y="175540"/>
                    </a:cubicBezTo>
                    <a:cubicBezTo>
                      <a:pt x="77427" y="174946"/>
                      <a:pt x="78514" y="174640"/>
                      <a:pt x="79616" y="174640"/>
                    </a:cubicBezTo>
                    <a:lnTo>
                      <a:pt x="117028" y="174640"/>
                    </a:lnTo>
                    <a:cubicBezTo>
                      <a:pt x="121779" y="174640"/>
                      <a:pt x="125920" y="170980"/>
                      <a:pt x="126062" y="166233"/>
                    </a:cubicBezTo>
                    <a:cubicBezTo>
                      <a:pt x="126211" y="161321"/>
                      <a:pt x="122271" y="157292"/>
                      <a:pt x="117392" y="157292"/>
                    </a:cubicBezTo>
                    <a:lnTo>
                      <a:pt x="103510" y="157292"/>
                    </a:lnTo>
                    <a:cubicBezTo>
                      <a:pt x="100317" y="157292"/>
                      <a:pt x="97728" y="154703"/>
                      <a:pt x="97728" y="151510"/>
                    </a:cubicBezTo>
                    <a:lnTo>
                      <a:pt x="97728" y="42600"/>
                    </a:lnTo>
                    <a:cubicBezTo>
                      <a:pt x="97728" y="39407"/>
                      <a:pt x="100317" y="36818"/>
                      <a:pt x="103510" y="36818"/>
                    </a:cubicBezTo>
                    <a:lnTo>
                      <a:pt x="156132" y="36818"/>
                    </a:lnTo>
                    <a:lnTo>
                      <a:pt x="156132" y="36816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4002;p69">
                <a:extLst>
                  <a:ext uri="{FF2B5EF4-FFF2-40B4-BE49-F238E27FC236}">
                    <a16:creationId xmlns:a16="http://schemas.microsoft.com/office/drawing/2014/main" id="{B49A87C7-E494-BB38-2213-E5127AAD854C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135213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230150" h="192563" extrusionOk="0">
                    <a:moveTo>
                      <a:pt x="200285" y="0"/>
                    </a:move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79470" y="191616"/>
                      <a:pt x="230150" y="140360"/>
                      <a:pt x="230150" y="77488"/>
                    </a:cubicBezTo>
                    <a:cubicBezTo>
                      <a:pt x="230150" y="47999"/>
                      <a:pt x="219085" y="20658"/>
                      <a:pt x="200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4003;p69">
                <a:extLst>
                  <a:ext uri="{FF2B5EF4-FFF2-40B4-BE49-F238E27FC236}">
                    <a16:creationId xmlns:a16="http://schemas.microsoft.com/office/drawing/2014/main" id="{89F266A2-570B-A21C-FF2E-970426DED1CB}"/>
                  </a:ext>
                </a:extLst>
              </p:cNvPr>
              <p:cNvSpPr/>
              <p:nvPr/>
            </p:nvSpPr>
            <p:spPr>
              <a:xfrm>
                <a:off x="4190723" y="1472197"/>
                <a:ext cx="74649" cy="113131"/>
              </a:xfrm>
              <a:custGeom>
                <a:avLst/>
                <a:gdLst/>
                <a:ahLst/>
                <a:cxnLst/>
                <a:rect l="l" t="t" r="r" b="b"/>
                <a:pathLst>
                  <a:path w="127062" h="192563" extrusionOk="0">
                    <a:moveTo>
                      <a:pt x="23710" y="78025"/>
                    </a:moveTo>
                    <a:cubicBezTo>
                      <a:pt x="23575" y="48329"/>
                      <a:pt x="34662" y="20784"/>
                      <a:pt x="53578" y="0"/>
                    </a:cubicBezTo>
                    <a:lnTo>
                      <a:pt x="29869" y="0"/>
                    </a:lnTo>
                    <a:cubicBezTo>
                      <a:pt x="10953" y="20784"/>
                      <a:pt x="-134" y="48329"/>
                      <a:pt x="1" y="78025"/>
                    </a:cubicBezTo>
                    <a:cubicBezTo>
                      <a:pt x="290" y="141222"/>
                      <a:pt x="53625" y="193492"/>
                      <a:pt x="116817" y="192551"/>
                    </a:cubicBezTo>
                    <a:cubicBezTo>
                      <a:pt x="120271" y="192499"/>
                      <a:pt x="123687" y="192286"/>
                      <a:pt x="127062" y="191936"/>
                    </a:cubicBezTo>
                    <a:cubicBezTo>
                      <a:pt x="69936" y="185906"/>
                      <a:pt x="23977" y="136677"/>
                      <a:pt x="23710" y="7802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4004;p69">
                <a:extLst>
                  <a:ext uri="{FF2B5EF4-FFF2-40B4-BE49-F238E27FC236}">
                    <a16:creationId xmlns:a16="http://schemas.microsoft.com/office/drawing/2014/main" id="{241049D3-DE23-EEF6-975D-D7FCA621D4CD}"/>
                  </a:ext>
                </a:extLst>
              </p:cNvPr>
              <p:cNvSpPr/>
              <p:nvPr/>
            </p:nvSpPr>
            <p:spPr>
              <a:xfrm>
                <a:off x="4217908" y="1357682"/>
                <a:ext cx="80855" cy="10191"/>
              </a:xfrm>
              <a:custGeom>
                <a:avLst/>
                <a:gdLst/>
                <a:ahLst/>
                <a:cxnLst/>
                <a:rect l="l" t="t" r="r" b="b"/>
                <a:pathLst>
                  <a:path w="137626" h="17347" extrusionOk="0">
                    <a:moveTo>
                      <a:pt x="128953" y="17348"/>
                    </a:moveTo>
                    <a:lnTo>
                      <a:pt x="8674" y="17348"/>
                    </a:lnTo>
                    <a:cubicBezTo>
                      <a:pt x="3884" y="17348"/>
                      <a:pt x="0" y="13464"/>
                      <a:pt x="0" y="8674"/>
                    </a:cubicBezTo>
                    <a:cubicBezTo>
                      <a:pt x="0" y="3884"/>
                      <a:pt x="3884" y="0"/>
                      <a:pt x="8674" y="0"/>
                    </a:cubicBezTo>
                    <a:lnTo>
                      <a:pt x="128953" y="0"/>
                    </a:lnTo>
                    <a:cubicBezTo>
                      <a:pt x="133743" y="0"/>
                      <a:pt x="137627" y="3884"/>
                      <a:pt x="137627" y="8674"/>
                    </a:cubicBezTo>
                    <a:cubicBezTo>
                      <a:pt x="137627" y="13464"/>
                      <a:pt x="133743" y="17348"/>
                      <a:pt x="128953" y="173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4005;p69">
                <a:extLst>
                  <a:ext uri="{FF2B5EF4-FFF2-40B4-BE49-F238E27FC236}">
                    <a16:creationId xmlns:a16="http://schemas.microsoft.com/office/drawing/2014/main" id="{CE1CD738-9408-75CB-8697-6101706FF3FE}"/>
                  </a:ext>
                </a:extLst>
              </p:cNvPr>
              <p:cNvSpPr/>
              <p:nvPr/>
            </p:nvSpPr>
            <p:spPr>
              <a:xfrm>
                <a:off x="4220966" y="1496663"/>
                <a:ext cx="22422" cy="22422"/>
              </a:xfrm>
              <a:custGeom>
                <a:avLst/>
                <a:gdLst/>
                <a:ahLst/>
                <a:cxnLst/>
                <a:rect l="l" t="t" r="r" b="b"/>
                <a:pathLst>
                  <a:path w="38165" h="38165" extrusionOk="0">
                    <a:moveTo>
                      <a:pt x="38166" y="19083"/>
                    </a:moveTo>
                    <a:cubicBezTo>
                      <a:pt x="38166" y="29622"/>
                      <a:pt x="29622" y="38166"/>
                      <a:pt x="19083" y="38166"/>
                    </a:cubicBezTo>
                    <a:cubicBezTo>
                      <a:pt x="8544" y="38166"/>
                      <a:pt x="0" y="29622"/>
                      <a:pt x="0" y="19083"/>
                    </a:cubicBezTo>
                    <a:cubicBezTo>
                      <a:pt x="0" y="8544"/>
                      <a:pt x="8544" y="0"/>
                      <a:pt x="19083" y="0"/>
                    </a:cubicBezTo>
                    <a:cubicBezTo>
                      <a:pt x="29622" y="0"/>
                      <a:pt x="38166" y="8544"/>
                      <a:pt x="38166" y="1908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49" name="Google Shape;4006;p69">
                <a:extLst>
                  <a:ext uri="{FF2B5EF4-FFF2-40B4-BE49-F238E27FC236}">
                    <a16:creationId xmlns:a16="http://schemas.microsoft.com/office/drawing/2014/main" id="{1BAA0535-BA6D-292A-5FE4-3EF79CE1FADE}"/>
                  </a:ext>
                </a:extLst>
              </p:cNvPr>
              <p:cNvGrpSpPr/>
              <p:nvPr/>
            </p:nvGrpSpPr>
            <p:grpSpPr>
              <a:xfrm>
                <a:off x="4242441" y="1510318"/>
                <a:ext cx="28547" cy="65251"/>
                <a:chOff x="5951172" y="954027"/>
                <a:chExt cx="48574" cy="111027"/>
              </a:xfrm>
            </p:grpSpPr>
            <p:sp>
              <p:nvSpPr>
                <p:cNvPr id="1950" name="Google Shape;4007;p69">
                  <a:extLst>
                    <a:ext uri="{FF2B5EF4-FFF2-40B4-BE49-F238E27FC236}">
                      <a16:creationId xmlns:a16="http://schemas.microsoft.com/office/drawing/2014/main" id="{9FABF0C8-021F-E2A5-BD67-02D2538E8E9F}"/>
                    </a:ext>
                  </a:extLst>
                </p:cNvPr>
                <p:cNvSpPr/>
                <p:nvPr/>
              </p:nvSpPr>
              <p:spPr>
                <a:xfrm>
                  <a:off x="5951172" y="1016480"/>
                  <a:ext cx="48574" cy="4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48574" extrusionOk="0">
                      <a:moveTo>
                        <a:pt x="48574" y="24287"/>
                      </a:moveTo>
                      <a:cubicBezTo>
                        <a:pt x="48574" y="37701"/>
                        <a:pt x="37701" y="48574"/>
                        <a:pt x="24287" y="48574"/>
                      </a:cubicBezTo>
                      <a:cubicBezTo>
                        <a:pt x="10874" y="48574"/>
                        <a:pt x="0" y="37701"/>
                        <a:pt x="0" y="24287"/>
                      </a:cubicBezTo>
                      <a:cubicBezTo>
                        <a:pt x="0" y="10874"/>
                        <a:pt x="10874" y="0"/>
                        <a:pt x="24287" y="0"/>
                      </a:cubicBezTo>
                      <a:cubicBezTo>
                        <a:pt x="37701" y="0"/>
                        <a:pt x="48574" y="10874"/>
                        <a:pt x="48574" y="2428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4008;p69">
                  <a:extLst>
                    <a:ext uri="{FF2B5EF4-FFF2-40B4-BE49-F238E27FC236}">
                      <a16:creationId xmlns:a16="http://schemas.microsoft.com/office/drawing/2014/main" id="{A0014B55-2915-3A2E-4EDA-77439B2B5012}"/>
                    </a:ext>
                  </a:extLst>
                </p:cNvPr>
                <p:cNvSpPr/>
                <p:nvPr/>
              </p:nvSpPr>
              <p:spPr>
                <a:xfrm>
                  <a:off x="5971990" y="954027"/>
                  <a:ext cx="26600" cy="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00" h="26600" extrusionOk="0">
                      <a:moveTo>
                        <a:pt x="26601" y="13300"/>
                      </a:moveTo>
                      <a:cubicBezTo>
                        <a:pt x="26601" y="20646"/>
                        <a:pt x="20646" y="26601"/>
                        <a:pt x="13300" y="26601"/>
                      </a:cubicBezTo>
                      <a:cubicBezTo>
                        <a:pt x="5955" y="26601"/>
                        <a:pt x="0" y="20646"/>
                        <a:pt x="0" y="13300"/>
                      </a:cubicBezTo>
                      <a:cubicBezTo>
                        <a:pt x="0" y="5955"/>
                        <a:pt x="5955" y="0"/>
                        <a:pt x="13300" y="0"/>
                      </a:cubicBezTo>
                      <a:cubicBezTo>
                        <a:pt x="20646" y="0"/>
                        <a:pt x="26601" y="5955"/>
                        <a:pt x="26601" y="133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016" name="Group 2015">
            <a:extLst>
              <a:ext uri="{FF2B5EF4-FFF2-40B4-BE49-F238E27FC236}">
                <a16:creationId xmlns:a16="http://schemas.microsoft.com/office/drawing/2014/main" id="{3558882A-CFD0-5326-F861-0F0681463619}"/>
              </a:ext>
            </a:extLst>
          </p:cNvPr>
          <p:cNvGrpSpPr/>
          <p:nvPr/>
        </p:nvGrpSpPr>
        <p:grpSpPr>
          <a:xfrm>
            <a:off x="2504880" y="3194145"/>
            <a:ext cx="1126751" cy="1126751"/>
            <a:chOff x="2504880" y="3194145"/>
            <a:chExt cx="1126751" cy="1126751"/>
          </a:xfrm>
        </p:grpSpPr>
        <p:sp>
          <p:nvSpPr>
            <p:cNvPr id="1957" name="Oval 1956">
              <a:extLst>
                <a:ext uri="{FF2B5EF4-FFF2-40B4-BE49-F238E27FC236}">
                  <a16:creationId xmlns:a16="http://schemas.microsoft.com/office/drawing/2014/main" id="{2AAC2BD7-06A8-31F7-0338-48063CA408C9}"/>
                </a:ext>
              </a:extLst>
            </p:cNvPr>
            <p:cNvSpPr/>
            <p:nvPr/>
          </p:nvSpPr>
          <p:spPr>
            <a:xfrm>
              <a:off x="2504880" y="3194145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995" name="Google Shape;3929;p69">
              <a:extLst>
                <a:ext uri="{FF2B5EF4-FFF2-40B4-BE49-F238E27FC236}">
                  <a16:creationId xmlns:a16="http://schemas.microsoft.com/office/drawing/2014/main" id="{F8090BE7-EF28-005E-312A-B49213F216AA}"/>
                </a:ext>
              </a:extLst>
            </p:cNvPr>
            <p:cNvGrpSpPr/>
            <p:nvPr/>
          </p:nvGrpSpPr>
          <p:grpSpPr>
            <a:xfrm>
              <a:off x="2807884" y="3401304"/>
              <a:ext cx="672230" cy="753296"/>
              <a:chOff x="3492511" y="2715385"/>
              <a:chExt cx="291086" cy="326189"/>
            </a:xfrm>
          </p:grpSpPr>
          <p:sp>
            <p:nvSpPr>
              <p:cNvPr id="1996" name="Google Shape;3930;p69">
                <a:extLst>
                  <a:ext uri="{FF2B5EF4-FFF2-40B4-BE49-F238E27FC236}">
                    <a16:creationId xmlns:a16="http://schemas.microsoft.com/office/drawing/2014/main" id="{D9273171-F370-B4B7-7A88-40B34B079625}"/>
                  </a:ext>
                </a:extLst>
              </p:cNvPr>
              <p:cNvSpPr/>
              <p:nvPr/>
            </p:nvSpPr>
            <p:spPr>
              <a:xfrm>
                <a:off x="3611675" y="2829178"/>
                <a:ext cx="109442" cy="109442"/>
              </a:xfrm>
              <a:custGeom>
                <a:avLst/>
                <a:gdLst/>
                <a:ahLst/>
                <a:cxnLst/>
                <a:rect l="l" t="t" r="r" b="b"/>
                <a:pathLst>
                  <a:path w="186285" h="186284" extrusionOk="0">
                    <a:moveTo>
                      <a:pt x="183760" y="48037"/>
                    </a:moveTo>
                    <a:lnTo>
                      <a:pt x="138248" y="2524"/>
                    </a:lnTo>
                    <a:cubicBezTo>
                      <a:pt x="134880" y="-841"/>
                      <a:pt x="129423" y="-841"/>
                      <a:pt x="126057" y="2524"/>
                    </a:cubicBezTo>
                    <a:lnTo>
                      <a:pt x="2525" y="126058"/>
                    </a:lnTo>
                    <a:cubicBezTo>
                      <a:pt x="-842" y="129426"/>
                      <a:pt x="-842" y="134883"/>
                      <a:pt x="2525" y="138249"/>
                    </a:cubicBezTo>
                    <a:lnTo>
                      <a:pt x="48037" y="183761"/>
                    </a:lnTo>
                    <a:cubicBezTo>
                      <a:pt x="49721" y="185443"/>
                      <a:pt x="51928" y="186285"/>
                      <a:pt x="54133" y="186285"/>
                    </a:cubicBezTo>
                    <a:cubicBezTo>
                      <a:pt x="56338" y="186285"/>
                      <a:pt x="58545" y="185443"/>
                      <a:pt x="60229" y="183761"/>
                    </a:cubicBezTo>
                    <a:lnTo>
                      <a:pt x="183760" y="60229"/>
                    </a:lnTo>
                    <a:cubicBezTo>
                      <a:pt x="187127" y="56861"/>
                      <a:pt x="187127" y="51404"/>
                      <a:pt x="183760" y="480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3931;p69">
                <a:extLst>
                  <a:ext uri="{FF2B5EF4-FFF2-40B4-BE49-F238E27FC236}">
                    <a16:creationId xmlns:a16="http://schemas.microsoft.com/office/drawing/2014/main" id="{8D7F46C2-6129-A5E0-FC77-2E625567D573}"/>
                  </a:ext>
                </a:extLst>
              </p:cNvPr>
              <p:cNvSpPr/>
              <p:nvPr/>
            </p:nvSpPr>
            <p:spPr>
              <a:xfrm>
                <a:off x="3636493" y="2829179"/>
                <a:ext cx="84630" cy="109441"/>
              </a:xfrm>
              <a:custGeom>
                <a:avLst/>
                <a:gdLst/>
                <a:ahLst/>
                <a:cxnLst/>
                <a:rect l="l" t="t" r="r" b="b"/>
                <a:pathLst>
                  <a:path w="144051" h="186283" extrusionOk="0">
                    <a:moveTo>
                      <a:pt x="141527" y="48035"/>
                    </a:moveTo>
                    <a:lnTo>
                      <a:pt x="135724" y="42233"/>
                    </a:lnTo>
                    <a:lnTo>
                      <a:pt x="135724" y="42233"/>
                    </a:lnTo>
                    <a:lnTo>
                      <a:pt x="96016" y="2524"/>
                    </a:lnTo>
                    <a:cubicBezTo>
                      <a:pt x="92648" y="-841"/>
                      <a:pt x="87191" y="-841"/>
                      <a:pt x="83824" y="2524"/>
                    </a:cubicBezTo>
                    <a:lnTo>
                      <a:pt x="74094" y="12254"/>
                    </a:lnTo>
                    <a:lnTo>
                      <a:pt x="113803" y="51963"/>
                    </a:lnTo>
                    <a:cubicBezTo>
                      <a:pt x="117169" y="55329"/>
                      <a:pt x="117169" y="60787"/>
                      <a:pt x="113803" y="64154"/>
                    </a:cubicBezTo>
                    <a:lnTo>
                      <a:pt x="0" y="177957"/>
                    </a:lnTo>
                    <a:lnTo>
                      <a:pt x="5803" y="183759"/>
                    </a:lnTo>
                    <a:cubicBezTo>
                      <a:pt x="7487" y="185442"/>
                      <a:pt x="9693" y="186284"/>
                      <a:pt x="11899" y="186284"/>
                    </a:cubicBezTo>
                    <a:cubicBezTo>
                      <a:pt x="14104" y="186284"/>
                      <a:pt x="16311" y="185442"/>
                      <a:pt x="17994" y="183759"/>
                    </a:cubicBezTo>
                    <a:lnTo>
                      <a:pt x="131797" y="69957"/>
                    </a:lnTo>
                    <a:lnTo>
                      <a:pt x="131797" y="69957"/>
                    </a:lnTo>
                    <a:lnTo>
                      <a:pt x="141527" y="60227"/>
                    </a:lnTo>
                    <a:cubicBezTo>
                      <a:pt x="144893" y="56861"/>
                      <a:pt x="144893" y="51402"/>
                      <a:pt x="141527" y="4803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3932;p69">
                <a:extLst>
                  <a:ext uri="{FF2B5EF4-FFF2-40B4-BE49-F238E27FC236}">
                    <a16:creationId xmlns:a16="http://schemas.microsoft.com/office/drawing/2014/main" id="{D9348558-5764-A987-C236-609ABE766045}"/>
                  </a:ext>
                </a:extLst>
              </p:cNvPr>
              <p:cNvSpPr/>
              <p:nvPr/>
            </p:nvSpPr>
            <p:spPr>
              <a:xfrm>
                <a:off x="3678537" y="2823449"/>
                <a:ext cx="48327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82258" h="82255" extrusionOk="0">
                    <a:moveTo>
                      <a:pt x="73636" y="82255"/>
                    </a:moveTo>
                    <a:cubicBezTo>
                      <a:pt x="71431" y="82255"/>
                      <a:pt x="69225" y="81414"/>
                      <a:pt x="67541" y="79731"/>
                    </a:cubicBezTo>
                    <a:lnTo>
                      <a:pt x="2525" y="14715"/>
                    </a:lnTo>
                    <a:cubicBezTo>
                      <a:pt x="-842" y="11348"/>
                      <a:pt x="-842" y="5891"/>
                      <a:pt x="2525" y="2524"/>
                    </a:cubicBezTo>
                    <a:cubicBezTo>
                      <a:pt x="5893" y="-841"/>
                      <a:pt x="11350" y="-841"/>
                      <a:pt x="14717" y="2524"/>
                    </a:cubicBezTo>
                    <a:lnTo>
                      <a:pt x="79733" y="67540"/>
                    </a:lnTo>
                    <a:cubicBezTo>
                      <a:pt x="83100" y="70908"/>
                      <a:pt x="83100" y="76365"/>
                      <a:pt x="79733" y="79731"/>
                    </a:cubicBezTo>
                    <a:cubicBezTo>
                      <a:pt x="78049" y="81414"/>
                      <a:pt x="75842" y="82255"/>
                      <a:pt x="73636" y="822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3933;p69">
                <a:extLst>
                  <a:ext uri="{FF2B5EF4-FFF2-40B4-BE49-F238E27FC236}">
                    <a16:creationId xmlns:a16="http://schemas.microsoft.com/office/drawing/2014/main" id="{DD1270E2-BAE6-09F6-90FD-4705D16C09F1}"/>
                  </a:ext>
                </a:extLst>
              </p:cNvPr>
              <p:cNvSpPr/>
              <p:nvPr/>
            </p:nvSpPr>
            <p:spPr>
              <a:xfrm>
                <a:off x="3492512" y="2747804"/>
                <a:ext cx="182990" cy="293730"/>
              </a:xfrm>
              <a:custGeom>
                <a:avLst/>
                <a:gdLst/>
                <a:ahLst/>
                <a:cxnLst/>
                <a:rect l="l" t="t" r="r" b="b"/>
                <a:pathLst>
                  <a:path w="311473" h="499966" extrusionOk="0">
                    <a:moveTo>
                      <a:pt x="210330" y="198340"/>
                    </a:moveTo>
                    <a:lnTo>
                      <a:pt x="210330" y="8620"/>
                    </a:lnTo>
                    <a:cubicBezTo>
                      <a:pt x="210330" y="3858"/>
                      <a:pt x="206471" y="0"/>
                      <a:pt x="201710" y="0"/>
                    </a:cubicBezTo>
                    <a:lnTo>
                      <a:pt x="109763" y="0"/>
                    </a:lnTo>
                    <a:cubicBezTo>
                      <a:pt x="105001" y="0"/>
                      <a:pt x="101143" y="3859"/>
                      <a:pt x="101143" y="8620"/>
                    </a:cubicBezTo>
                    <a:lnTo>
                      <a:pt x="101143" y="198340"/>
                    </a:lnTo>
                    <a:cubicBezTo>
                      <a:pt x="40389" y="221028"/>
                      <a:pt x="0" y="278879"/>
                      <a:pt x="0" y="344229"/>
                    </a:cubicBezTo>
                    <a:cubicBezTo>
                      <a:pt x="-1" y="430103"/>
                      <a:pt x="69862" y="499966"/>
                      <a:pt x="155736" y="499966"/>
                    </a:cubicBezTo>
                    <a:cubicBezTo>
                      <a:pt x="241609" y="499966"/>
                      <a:pt x="311473" y="430103"/>
                      <a:pt x="311473" y="344229"/>
                    </a:cubicBezTo>
                    <a:cubicBezTo>
                      <a:pt x="311472" y="278882"/>
                      <a:pt x="271083" y="221030"/>
                      <a:pt x="210330" y="1983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3934;p69">
                <a:extLst>
                  <a:ext uri="{FF2B5EF4-FFF2-40B4-BE49-F238E27FC236}">
                    <a16:creationId xmlns:a16="http://schemas.microsoft.com/office/drawing/2014/main" id="{D4942BFE-4220-27F2-E7BD-B7D0C179AD55}"/>
                  </a:ext>
                </a:extLst>
              </p:cNvPr>
              <p:cNvSpPr/>
              <p:nvPr/>
            </p:nvSpPr>
            <p:spPr>
              <a:xfrm>
                <a:off x="3560051" y="2715385"/>
                <a:ext cx="47941" cy="42540"/>
              </a:xfrm>
              <a:custGeom>
                <a:avLst/>
                <a:gdLst/>
                <a:ahLst/>
                <a:cxnLst/>
                <a:rect l="l" t="t" r="r" b="b"/>
                <a:pathLst>
                  <a:path w="81602" h="72408" extrusionOk="0">
                    <a:moveTo>
                      <a:pt x="72983" y="0"/>
                    </a:moveTo>
                    <a:lnTo>
                      <a:pt x="8620" y="0"/>
                    </a:lnTo>
                    <a:cubicBezTo>
                      <a:pt x="3858" y="0"/>
                      <a:pt x="0" y="3859"/>
                      <a:pt x="0" y="8620"/>
                    </a:cubicBezTo>
                    <a:lnTo>
                      <a:pt x="0" y="63788"/>
                    </a:lnTo>
                    <a:cubicBezTo>
                      <a:pt x="0" y="68551"/>
                      <a:pt x="3859" y="72408"/>
                      <a:pt x="8620" y="72408"/>
                    </a:cubicBezTo>
                    <a:lnTo>
                      <a:pt x="72983" y="72408"/>
                    </a:lnTo>
                    <a:cubicBezTo>
                      <a:pt x="77745" y="72408"/>
                      <a:pt x="81603" y="68549"/>
                      <a:pt x="81603" y="63788"/>
                    </a:cubicBezTo>
                    <a:lnTo>
                      <a:pt x="81603" y="8620"/>
                    </a:lnTo>
                    <a:cubicBezTo>
                      <a:pt x="81603" y="3859"/>
                      <a:pt x="77745" y="0"/>
                      <a:pt x="72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3935;p69">
                <a:extLst>
                  <a:ext uri="{FF2B5EF4-FFF2-40B4-BE49-F238E27FC236}">
                    <a16:creationId xmlns:a16="http://schemas.microsoft.com/office/drawing/2014/main" id="{ADFB3C51-1D1F-911D-4774-8F5B3D005710}"/>
                  </a:ext>
                </a:extLst>
              </p:cNvPr>
              <p:cNvSpPr/>
              <p:nvPr/>
            </p:nvSpPr>
            <p:spPr>
              <a:xfrm>
                <a:off x="3560051" y="2715385"/>
                <a:ext cx="14855" cy="42540"/>
              </a:xfrm>
              <a:custGeom>
                <a:avLst/>
                <a:gdLst/>
                <a:ahLst/>
                <a:cxnLst/>
                <a:rect l="l" t="t" r="r" b="b"/>
                <a:pathLst>
                  <a:path w="25285" h="72408" extrusionOk="0">
                    <a:moveTo>
                      <a:pt x="16666" y="63788"/>
                    </a:moveTo>
                    <a:lnTo>
                      <a:pt x="16666" y="8620"/>
                    </a:lnTo>
                    <a:cubicBezTo>
                      <a:pt x="16666" y="3858"/>
                      <a:pt x="20525" y="0"/>
                      <a:pt x="25286" y="0"/>
                    </a:cubicBezTo>
                    <a:lnTo>
                      <a:pt x="8620" y="0"/>
                    </a:lnTo>
                    <a:cubicBezTo>
                      <a:pt x="3858" y="0"/>
                      <a:pt x="0" y="3859"/>
                      <a:pt x="0" y="8620"/>
                    </a:cubicBezTo>
                    <a:lnTo>
                      <a:pt x="0" y="63788"/>
                    </a:lnTo>
                    <a:cubicBezTo>
                      <a:pt x="0" y="68551"/>
                      <a:pt x="3859" y="72408"/>
                      <a:pt x="8620" y="72408"/>
                    </a:cubicBezTo>
                    <a:lnTo>
                      <a:pt x="25286" y="72408"/>
                    </a:lnTo>
                    <a:cubicBezTo>
                      <a:pt x="20524" y="72409"/>
                      <a:pt x="16666" y="68551"/>
                      <a:pt x="16666" y="6378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3936;p69">
                <a:extLst>
                  <a:ext uri="{FF2B5EF4-FFF2-40B4-BE49-F238E27FC236}">
                    <a16:creationId xmlns:a16="http://schemas.microsoft.com/office/drawing/2014/main" id="{36583288-3A4E-2F61-8998-BA2339B90C95}"/>
                  </a:ext>
                </a:extLst>
              </p:cNvPr>
              <p:cNvSpPr/>
              <p:nvPr/>
            </p:nvSpPr>
            <p:spPr>
              <a:xfrm>
                <a:off x="3492511" y="2747804"/>
                <a:ext cx="123569" cy="292945"/>
              </a:xfrm>
              <a:custGeom>
                <a:avLst/>
                <a:gdLst/>
                <a:ahLst/>
                <a:cxnLst/>
                <a:rect l="l" t="t" r="r" b="b"/>
                <a:pathLst>
                  <a:path w="210330" h="498630" extrusionOk="0">
                    <a:moveTo>
                      <a:pt x="201710" y="0"/>
                    </a:moveTo>
                    <a:lnTo>
                      <a:pt x="109763" y="0"/>
                    </a:lnTo>
                    <a:cubicBezTo>
                      <a:pt x="105002" y="0"/>
                      <a:pt x="101143" y="3860"/>
                      <a:pt x="101143" y="8620"/>
                    </a:cubicBezTo>
                    <a:lnTo>
                      <a:pt x="101143" y="32756"/>
                    </a:lnTo>
                    <a:lnTo>
                      <a:pt x="101143" y="198340"/>
                    </a:lnTo>
                    <a:cubicBezTo>
                      <a:pt x="40389" y="221028"/>
                      <a:pt x="0" y="278879"/>
                      <a:pt x="0" y="344229"/>
                    </a:cubicBezTo>
                    <a:cubicBezTo>
                      <a:pt x="0" y="423192"/>
                      <a:pt x="59073" y="488611"/>
                      <a:pt x="135346" y="498631"/>
                    </a:cubicBezTo>
                    <a:cubicBezTo>
                      <a:pt x="77978" y="475644"/>
                      <a:pt x="37353" y="419479"/>
                      <a:pt x="37353" y="353999"/>
                    </a:cubicBezTo>
                    <a:cubicBezTo>
                      <a:pt x="37353" y="299454"/>
                      <a:pt x="65493" y="250133"/>
                      <a:pt x="110127" y="222122"/>
                    </a:cubicBezTo>
                    <a:cubicBezTo>
                      <a:pt x="111043" y="221548"/>
                      <a:pt x="112107" y="221249"/>
                      <a:pt x="113188" y="221249"/>
                    </a:cubicBezTo>
                    <a:lnTo>
                      <a:pt x="169529" y="221249"/>
                    </a:lnTo>
                    <a:cubicBezTo>
                      <a:pt x="174290" y="221249"/>
                      <a:pt x="178148" y="217390"/>
                      <a:pt x="178148" y="212630"/>
                    </a:cubicBezTo>
                    <a:lnTo>
                      <a:pt x="178148" y="206883"/>
                    </a:lnTo>
                    <a:cubicBezTo>
                      <a:pt x="178148" y="202122"/>
                      <a:pt x="174289" y="198263"/>
                      <a:pt x="169529" y="198263"/>
                    </a:cubicBezTo>
                    <a:lnTo>
                      <a:pt x="144243" y="198263"/>
                    </a:lnTo>
                    <a:cubicBezTo>
                      <a:pt x="141069" y="198263"/>
                      <a:pt x="138496" y="195691"/>
                      <a:pt x="138496" y="192517"/>
                    </a:cubicBezTo>
                    <a:lnTo>
                      <a:pt x="138496" y="41376"/>
                    </a:lnTo>
                    <a:cubicBezTo>
                      <a:pt x="138496" y="36615"/>
                      <a:pt x="142356" y="32756"/>
                      <a:pt x="147116" y="32756"/>
                    </a:cubicBezTo>
                    <a:lnTo>
                      <a:pt x="210330" y="32756"/>
                    </a:lnTo>
                    <a:lnTo>
                      <a:pt x="210330" y="9769"/>
                    </a:lnTo>
                    <a:lnTo>
                      <a:pt x="210330" y="8620"/>
                    </a:lnTo>
                    <a:cubicBezTo>
                      <a:pt x="210331" y="3860"/>
                      <a:pt x="206471" y="0"/>
                      <a:pt x="201710" y="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3937;p69">
                <a:extLst>
                  <a:ext uri="{FF2B5EF4-FFF2-40B4-BE49-F238E27FC236}">
                    <a16:creationId xmlns:a16="http://schemas.microsoft.com/office/drawing/2014/main" id="{35FFC1E7-09B8-EEC2-0B60-982911AB8653}"/>
                  </a:ext>
                </a:extLst>
              </p:cNvPr>
              <p:cNvSpPr/>
              <p:nvPr/>
            </p:nvSpPr>
            <p:spPr>
              <a:xfrm>
                <a:off x="3492511" y="2924349"/>
                <a:ext cx="182991" cy="117226"/>
              </a:xfrm>
              <a:custGeom>
                <a:avLst/>
                <a:gdLst/>
                <a:ahLst/>
                <a:cxnLst/>
                <a:rect l="l" t="t" r="r" b="b"/>
                <a:pathLst>
                  <a:path w="311474" h="199533" extrusionOk="0">
                    <a:moveTo>
                      <a:pt x="6253" y="0"/>
                    </a:moveTo>
                    <a:cubicBezTo>
                      <a:pt x="2103" y="14179"/>
                      <a:pt x="0" y="28916"/>
                      <a:pt x="0" y="43796"/>
                    </a:cubicBezTo>
                    <a:cubicBezTo>
                      <a:pt x="0" y="129670"/>
                      <a:pt x="69864" y="199533"/>
                      <a:pt x="155737" y="199533"/>
                    </a:cubicBezTo>
                    <a:cubicBezTo>
                      <a:pt x="241611" y="199533"/>
                      <a:pt x="311474" y="129670"/>
                      <a:pt x="311474" y="43796"/>
                    </a:cubicBezTo>
                    <a:cubicBezTo>
                      <a:pt x="311474" y="28916"/>
                      <a:pt x="309371" y="14179"/>
                      <a:pt x="305221" y="0"/>
                    </a:cubicBezTo>
                    <a:lnTo>
                      <a:pt x="62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3938;p69">
                <a:extLst>
                  <a:ext uri="{FF2B5EF4-FFF2-40B4-BE49-F238E27FC236}">
                    <a16:creationId xmlns:a16="http://schemas.microsoft.com/office/drawing/2014/main" id="{8D14E072-6D04-5508-F007-5124DCA91C99}"/>
                  </a:ext>
                </a:extLst>
              </p:cNvPr>
              <p:cNvSpPr/>
              <p:nvPr/>
            </p:nvSpPr>
            <p:spPr>
              <a:xfrm>
                <a:off x="3492511" y="2924349"/>
                <a:ext cx="79515" cy="116441"/>
              </a:xfrm>
              <a:custGeom>
                <a:avLst/>
                <a:gdLst/>
                <a:ahLst/>
                <a:cxnLst/>
                <a:rect l="l" t="t" r="r" b="b"/>
                <a:pathLst>
                  <a:path w="135345" h="198197" extrusionOk="0">
                    <a:moveTo>
                      <a:pt x="37353" y="53565"/>
                    </a:moveTo>
                    <a:cubicBezTo>
                      <a:pt x="37353" y="34879"/>
                      <a:pt x="40668" y="16812"/>
                      <a:pt x="46805" y="0"/>
                    </a:cubicBezTo>
                    <a:lnTo>
                      <a:pt x="6253" y="0"/>
                    </a:lnTo>
                    <a:cubicBezTo>
                      <a:pt x="2103" y="14179"/>
                      <a:pt x="0" y="28916"/>
                      <a:pt x="0" y="43796"/>
                    </a:cubicBezTo>
                    <a:cubicBezTo>
                      <a:pt x="0" y="122759"/>
                      <a:pt x="59073" y="188178"/>
                      <a:pt x="135346" y="198197"/>
                    </a:cubicBezTo>
                    <a:cubicBezTo>
                      <a:pt x="77979" y="175210"/>
                      <a:pt x="37353" y="119045"/>
                      <a:pt x="37353" y="5356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3939;p69">
                <a:extLst>
                  <a:ext uri="{FF2B5EF4-FFF2-40B4-BE49-F238E27FC236}">
                    <a16:creationId xmlns:a16="http://schemas.microsoft.com/office/drawing/2014/main" id="{E69B7636-05E8-742E-4980-8F33661FADD9}"/>
                  </a:ext>
                </a:extLst>
              </p:cNvPr>
              <p:cNvSpPr/>
              <p:nvPr/>
            </p:nvSpPr>
            <p:spPr>
              <a:xfrm>
                <a:off x="3541140" y="2747804"/>
                <a:ext cx="85755" cy="10128"/>
              </a:xfrm>
              <a:custGeom>
                <a:avLst/>
                <a:gdLst/>
                <a:ahLst/>
                <a:cxnLst/>
                <a:rect l="l" t="t" r="r" b="b"/>
                <a:pathLst>
                  <a:path w="145966" h="17239" extrusionOk="0">
                    <a:moveTo>
                      <a:pt x="137347" y="17240"/>
                    </a:moveTo>
                    <a:lnTo>
                      <a:pt x="8620" y="17240"/>
                    </a:lnTo>
                    <a:cubicBezTo>
                      <a:pt x="3858" y="17240"/>
                      <a:pt x="0" y="13381"/>
                      <a:pt x="0" y="8620"/>
                    </a:cubicBezTo>
                    <a:cubicBezTo>
                      <a:pt x="0" y="3859"/>
                      <a:pt x="3859" y="0"/>
                      <a:pt x="8620" y="0"/>
                    </a:cubicBezTo>
                    <a:lnTo>
                      <a:pt x="137347" y="0"/>
                    </a:lnTo>
                    <a:cubicBezTo>
                      <a:pt x="142109" y="0"/>
                      <a:pt x="145967" y="3859"/>
                      <a:pt x="145967" y="8620"/>
                    </a:cubicBezTo>
                    <a:cubicBezTo>
                      <a:pt x="145967" y="13381"/>
                      <a:pt x="142109" y="17240"/>
                      <a:pt x="137347" y="172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06" name="Google Shape;3940;p69">
                <a:extLst>
                  <a:ext uri="{FF2B5EF4-FFF2-40B4-BE49-F238E27FC236}">
                    <a16:creationId xmlns:a16="http://schemas.microsoft.com/office/drawing/2014/main" id="{A6F1AB43-D059-0FB3-B535-C7E1113FB5B5}"/>
                  </a:ext>
                </a:extLst>
              </p:cNvPr>
              <p:cNvGrpSpPr/>
              <p:nvPr/>
            </p:nvGrpSpPr>
            <p:grpSpPr>
              <a:xfrm>
                <a:off x="3535048" y="2946256"/>
                <a:ext cx="104698" cy="69573"/>
                <a:chOff x="4747509" y="3397345"/>
                <a:chExt cx="178148" cy="118381"/>
              </a:xfrm>
            </p:grpSpPr>
            <p:sp>
              <p:nvSpPr>
                <p:cNvPr id="2013" name="Google Shape;3941;p69">
                  <a:extLst>
                    <a:ext uri="{FF2B5EF4-FFF2-40B4-BE49-F238E27FC236}">
                      <a16:creationId xmlns:a16="http://schemas.microsoft.com/office/drawing/2014/main" id="{74E6BC39-21BF-9149-C49A-4ED8CAAC4746}"/>
                    </a:ext>
                  </a:extLst>
                </p:cNvPr>
                <p:cNvSpPr/>
                <p:nvPr/>
              </p:nvSpPr>
              <p:spPr>
                <a:xfrm>
                  <a:off x="4747509" y="3397345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4" name="Google Shape;3942;p69">
                  <a:extLst>
                    <a:ext uri="{FF2B5EF4-FFF2-40B4-BE49-F238E27FC236}">
                      <a16:creationId xmlns:a16="http://schemas.microsoft.com/office/drawing/2014/main" id="{09DF57F3-1702-B5D4-27E7-E54D91A5E7C2}"/>
                    </a:ext>
                  </a:extLst>
                </p:cNvPr>
                <p:cNvSpPr/>
                <p:nvPr/>
              </p:nvSpPr>
              <p:spPr>
                <a:xfrm>
                  <a:off x="4808424" y="3452513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5" name="Google Shape;3943;p69">
                  <a:extLst>
                    <a:ext uri="{FF2B5EF4-FFF2-40B4-BE49-F238E27FC236}">
                      <a16:creationId xmlns:a16="http://schemas.microsoft.com/office/drawing/2014/main" id="{9CBA3727-A6B0-F04D-82EB-A00426BAF31F}"/>
                    </a:ext>
                  </a:extLst>
                </p:cNvPr>
                <p:cNvSpPr/>
                <p:nvPr/>
              </p:nvSpPr>
              <p:spPr>
                <a:xfrm>
                  <a:off x="4862444" y="3397345"/>
                  <a:ext cx="63213" cy="63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3" h="63213" extrusionOk="0">
                      <a:moveTo>
                        <a:pt x="31607" y="63214"/>
                      </a:moveTo>
                      <a:cubicBezTo>
                        <a:pt x="14180" y="63214"/>
                        <a:pt x="0" y="49034"/>
                        <a:pt x="0" y="31607"/>
                      </a:cubicBezTo>
                      <a:cubicBezTo>
                        <a:pt x="0" y="14180"/>
                        <a:pt x="14180" y="0"/>
                        <a:pt x="31607" y="0"/>
                      </a:cubicBezTo>
                      <a:cubicBezTo>
                        <a:pt x="49034" y="0"/>
                        <a:pt x="63214" y="14180"/>
                        <a:pt x="63214" y="31607"/>
                      </a:cubicBezTo>
                      <a:cubicBezTo>
                        <a:pt x="63214" y="49035"/>
                        <a:pt x="49034" y="63214"/>
                        <a:pt x="31607" y="6321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07" name="Google Shape;3944;p69">
                <a:extLst>
                  <a:ext uri="{FF2B5EF4-FFF2-40B4-BE49-F238E27FC236}">
                    <a16:creationId xmlns:a16="http://schemas.microsoft.com/office/drawing/2014/main" id="{2FEE830B-8390-9816-26C8-CB34BEDE5C46}"/>
                  </a:ext>
                </a:extLst>
              </p:cNvPr>
              <p:cNvSpPr/>
              <p:nvPr/>
            </p:nvSpPr>
            <p:spPr>
              <a:xfrm>
                <a:off x="3684322" y="2761311"/>
                <a:ext cx="53344" cy="53344"/>
              </a:xfrm>
              <a:custGeom>
                <a:avLst/>
                <a:gdLst/>
                <a:ahLst/>
                <a:cxnLst/>
                <a:rect l="l" t="t" r="r" b="b"/>
                <a:pathLst>
                  <a:path w="90799" h="90799" extrusionOk="0">
                    <a:moveTo>
                      <a:pt x="45400" y="90799"/>
                    </a:moveTo>
                    <a:cubicBezTo>
                      <a:pt x="20367" y="90799"/>
                      <a:pt x="0" y="70433"/>
                      <a:pt x="0" y="45400"/>
                    </a:cubicBezTo>
                    <a:cubicBezTo>
                      <a:pt x="0" y="20367"/>
                      <a:pt x="20367" y="0"/>
                      <a:pt x="45400" y="0"/>
                    </a:cubicBezTo>
                    <a:cubicBezTo>
                      <a:pt x="70433" y="0"/>
                      <a:pt x="90799" y="20367"/>
                      <a:pt x="90799" y="45400"/>
                    </a:cubicBezTo>
                    <a:cubicBezTo>
                      <a:pt x="90799" y="70433"/>
                      <a:pt x="70433" y="90799"/>
                      <a:pt x="45400" y="90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3945;p69">
                <a:extLst>
                  <a:ext uri="{FF2B5EF4-FFF2-40B4-BE49-F238E27FC236}">
                    <a16:creationId xmlns:a16="http://schemas.microsoft.com/office/drawing/2014/main" id="{B77A4908-F606-C71F-0EC4-991DD3960A35}"/>
                  </a:ext>
                </a:extLst>
              </p:cNvPr>
              <p:cNvSpPr/>
              <p:nvPr/>
            </p:nvSpPr>
            <p:spPr>
              <a:xfrm>
                <a:off x="3684322" y="2764516"/>
                <a:ext cx="50140" cy="50140"/>
              </a:xfrm>
              <a:custGeom>
                <a:avLst/>
                <a:gdLst/>
                <a:ahLst/>
                <a:cxnLst/>
                <a:rect l="l" t="t" r="r" b="b"/>
                <a:pathLst>
                  <a:path w="85345" h="85345" extrusionOk="0">
                    <a:moveTo>
                      <a:pt x="63790" y="66956"/>
                    </a:moveTo>
                    <a:cubicBezTo>
                      <a:pt x="38756" y="66956"/>
                      <a:pt x="18390" y="46589"/>
                      <a:pt x="18390" y="21556"/>
                    </a:cubicBezTo>
                    <a:cubicBezTo>
                      <a:pt x="18390" y="13760"/>
                      <a:pt x="20367" y="6417"/>
                      <a:pt x="23844" y="0"/>
                    </a:cubicBezTo>
                    <a:cubicBezTo>
                      <a:pt x="9657" y="7687"/>
                      <a:pt x="0" y="22708"/>
                      <a:pt x="0" y="39946"/>
                    </a:cubicBezTo>
                    <a:cubicBezTo>
                      <a:pt x="0" y="64979"/>
                      <a:pt x="20367" y="85346"/>
                      <a:pt x="45400" y="85346"/>
                    </a:cubicBezTo>
                    <a:cubicBezTo>
                      <a:pt x="62636" y="85346"/>
                      <a:pt x="77658" y="75689"/>
                      <a:pt x="85345" y="61502"/>
                    </a:cubicBezTo>
                    <a:cubicBezTo>
                      <a:pt x="78929" y="64979"/>
                      <a:pt x="71585" y="66956"/>
                      <a:pt x="63790" y="6695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3946;p69">
                <a:extLst>
                  <a:ext uri="{FF2B5EF4-FFF2-40B4-BE49-F238E27FC236}">
                    <a16:creationId xmlns:a16="http://schemas.microsoft.com/office/drawing/2014/main" id="{4BD07B05-2819-B68B-716A-8A1734A28F0C}"/>
                  </a:ext>
                </a:extLst>
              </p:cNvPr>
              <p:cNvSpPr/>
              <p:nvPr/>
            </p:nvSpPr>
            <p:spPr>
              <a:xfrm>
                <a:off x="3741057" y="2823449"/>
                <a:ext cx="39839" cy="39839"/>
              </a:xfrm>
              <a:custGeom>
                <a:avLst/>
                <a:gdLst/>
                <a:ahLst/>
                <a:cxnLst/>
                <a:rect l="l" t="t" r="r" b="b"/>
                <a:pathLst>
                  <a:path w="67811" h="67811" extrusionOk="0">
                    <a:moveTo>
                      <a:pt x="33906" y="67811"/>
                    </a:moveTo>
                    <a:cubicBezTo>
                      <a:pt x="15209" y="67811"/>
                      <a:pt x="0" y="52601"/>
                      <a:pt x="0" y="33906"/>
                    </a:cubicBezTo>
                    <a:cubicBezTo>
                      <a:pt x="0" y="15210"/>
                      <a:pt x="15210" y="0"/>
                      <a:pt x="33906" y="0"/>
                    </a:cubicBezTo>
                    <a:cubicBezTo>
                      <a:pt x="52602" y="0"/>
                      <a:pt x="67811" y="15210"/>
                      <a:pt x="67811" y="33906"/>
                    </a:cubicBezTo>
                    <a:cubicBezTo>
                      <a:pt x="67811" y="52601"/>
                      <a:pt x="52601" y="67811"/>
                      <a:pt x="33906" y="678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3947;p69">
                <a:extLst>
                  <a:ext uri="{FF2B5EF4-FFF2-40B4-BE49-F238E27FC236}">
                    <a16:creationId xmlns:a16="http://schemas.microsoft.com/office/drawing/2014/main" id="{B3AB2EAE-BAB8-81A7-38C1-39EBA4A1D461}"/>
                  </a:ext>
                </a:extLst>
              </p:cNvPr>
              <p:cNvSpPr/>
              <p:nvPr/>
            </p:nvSpPr>
            <p:spPr>
              <a:xfrm>
                <a:off x="3741056" y="2825952"/>
                <a:ext cx="37337" cy="37337"/>
              </a:xfrm>
              <a:custGeom>
                <a:avLst/>
                <a:gdLst/>
                <a:ahLst/>
                <a:cxnLst/>
                <a:rect l="l" t="t" r="r" b="b"/>
                <a:pathLst>
                  <a:path w="63552" h="63552" extrusionOk="0">
                    <a:moveTo>
                      <a:pt x="47124" y="50334"/>
                    </a:moveTo>
                    <a:cubicBezTo>
                      <a:pt x="28427" y="50334"/>
                      <a:pt x="13218" y="35124"/>
                      <a:pt x="13218" y="16429"/>
                    </a:cubicBezTo>
                    <a:cubicBezTo>
                      <a:pt x="13218" y="10471"/>
                      <a:pt x="14767" y="4870"/>
                      <a:pt x="17477" y="0"/>
                    </a:cubicBezTo>
                    <a:cubicBezTo>
                      <a:pt x="7064" y="5794"/>
                      <a:pt x="0" y="16908"/>
                      <a:pt x="0" y="29647"/>
                    </a:cubicBezTo>
                    <a:cubicBezTo>
                      <a:pt x="0" y="48343"/>
                      <a:pt x="15210" y="63552"/>
                      <a:pt x="33906" y="63552"/>
                    </a:cubicBezTo>
                    <a:cubicBezTo>
                      <a:pt x="46643" y="63552"/>
                      <a:pt x="57758" y="56488"/>
                      <a:pt x="63552" y="46075"/>
                    </a:cubicBezTo>
                    <a:cubicBezTo>
                      <a:pt x="58682" y="48785"/>
                      <a:pt x="53082" y="50334"/>
                      <a:pt x="47124" y="5033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3948;p69">
                <a:extLst>
                  <a:ext uri="{FF2B5EF4-FFF2-40B4-BE49-F238E27FC236}">
                    <a16:creationId xmlns:a16="http://schemas.microsoft.com/office/drawing/2014/main" id="{CF461F1E-7D58-4B72-2857-DDE591065D2A}"/>
                  </a:ext>
                </a:extLst>
              </p:cNvPr>
              <p:cNvSpPr/>
              <p:nvPr/>
            </p:nvSpPr>
            <p:spPr>
              <a:xfrm>
                <a:off x="3743758" y="2728893"/>
                <a:ext cx="39839" cy="39839"/>
              </a:xfrm>
              <a:custGeom>
                <a:avLst/>
                <a:gdLst/>
                <a:ahLst/>
                <a:cxnLst/>
                <a:rect l="l" t="t" r="r" b="b"/>
                <a:pathLst>
                  <a:path w="67811" h="67811" extrusionOk="0">
                    <a:moveTo>
                      <a:pt x="33906" y="67811"/>
                    </a:moveTo>
                    <a:cubicBezTo>
                      <a:pt x="15209" y="67811"/>
                      <a:pt x="0" y="52601"/>
                      <a:pt x="0" y="33906"/>
                    </a:cubicBezTo>
                    <a:cubicBezTo>
                      <a:pt x="0" y="15210"/>
                      <a:pt x="15210" y="0"/>
                      <a:pt x="33906" y="0"/>
                    </a:cubicBezTo>
                    <a:cubicBezTo>
                      <a:pt x="52602" y="0"/>
                      <a:pt x="67811" y="15210"/>
                      <a:pt x="67811" y="33906"/>
                    </a:cubicBezTo>
                    <a:cubicBezTo>
                      <a:pt x="67811" y="52601"/>
                      <a:pt x="52601" y="67811"/>
                      <a:pt x="33906" y="678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3949;p69">
                <a:extLst>
                  <a:ext uri="{FF2B5EF4-FFF2-40B4-BE49-F238E27FC236}">
                    <a16:creationId xmlns:a16="http://schemas.microsoft.com/office/drawing/2014/main" id="{41BC5F26-1438-CAFD-DE35-13555D75866E}"/>
                  </a:ext>
                </a:extLst>
              </p:cNvPr>
              <p:cNvSpPr/>
              <p:nvPr/>
            </p:nvSpPr>
            <p:spPr>
              <a:xfrm>
                <a:off x="3743757" y="2731046"/>
                <a:ext cx="37687" cy="37687"/>
              </a:xfrm>
              <a:custGeom>
                <a:avLst/>
                <a:gdLst/>
                <a:ahLst/>
                <a:cxnLst/>
                <a:rect l="l" t="t" r="r" b="b"/>
                <a:pathLst>
                  <a:path w="64148" h="64148" extrusionOk="0">
                    <a:moveTo>
                      <a:pt x="48848" y="49206"/>
                    </a:moveTo>
                    <a:cubicBezTo>
                      <a:pt x="30151" y="49206"/>
                      <a:pt x="14942" y="33997"/>
                      <a:pt x="14942" y="15301"/>
                    </a:cubicBezTo>
                    <a:cubicBezTo>
                      <a:pt x="14942" y="9796"/>
                      <a:pt x="16268" y="4600"/>
                      <a:pt x="18606" y="0"/>
                    </a:cubicBezTo>
                    <a:cubicBezTo>
                      <a:pt x="7578" y="5602"/>
                      <a:pt x="0" y="17051"/>
                      <a:pt x="0" y="30243"/>
                    </a:cubicBezTo>
                    <a:cubicBezTo>
                      <a:pt x="0" y="48940"/>
                      <a:pt x="15210" y="64148"/>
                      <a:pt x="33906" y="64148"/>
                    </a:cubicBezTo>
                    <a:cubicBezTo>
                      <a:pt x="47098" y="64148"/>
                      <a:pt x="58545" y="56571"/>
                      <a:pt x="64148" y="45544"/>
                    </a:cubicBezTo>
                    <a:cubicBezTo>
                      <a:pt x="59548" y="47879"/>
                      <a:pt x="54352" y="49206"/>
                      <a:pt x="48848" y="4920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AE4B3608-B462-903A-2482-A832EE4C6076}"/>
              </a:ext>
            </a:extLst>
          </p:cNvPr>
          <p:cNvGrpSpPr/>
          <p:nvPr/>
        </p:nvGrpSpPr>
        <p:grpSpPr>
          <a:xfrm>
            <a:off x="5295549" y="3194145"/>
            <a:ext cx="1126751" cy="1126751"/>
            <a:chOff x="5295549" y="3194145"/>
            <a:chExt cx="1126751" cy="1126751"/>
          </a:xfrm>
        </p:grpSpPr>
        <p:sp>
          <p:nvSpPr>
            <p:cNvPr id="2018" name="Oval 2017">
              <a:extLst>
                <a:ext uri="{FF2B5EF4-FFF2-40B4-BE49-F238E27FC236}">
                  <a16:creationId xmlns:a16="http://schemas.microsoft.com/office/drawing/2014/main" id="{068F3FCE-709C-1A61-A053-63F5E6337050}"/>
                </a:ext>
              </a:extLst>
            </p:cNvPr>
            <p:cNvSpPr/>
            <p:nvPr/>
          </p:nvSpPr>
          <p:spPr>
            <a:xfrm>
              <a:off x="5295549" y="3194145"/>
              <a:ext cx="1126751" cy="1126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040" name="Google Shape;4366;p69">
              <a:extLst>
                <a:ext uri="{FF2B5EF4-FFF2-40B4-BE49-F238E27FC236}">
                  <a16:creationId xmlns:a16="http://schemas.microsoft.com/office/drawing/2014/main" id="{370120C0-5FF3-AFC7-5D7E-E94A16A80C75}"/>
                </a:ext>
              </a:extLst>
            </p:cNvPr>
            <p:cNvGrpSpPr/>
            <p:nvPr/>
          </p:nvGrpSpPr>
          <p:grpSpPr>
            <a:xfrm>
              <a:off x="5516276" y="3449989"/>
              <a:ext cx="685295" cy="679725"/>
              <a:chOff x="6349951" y="4219433"/>
              <a:chExt cx="326142" cy="323491"/>
            </a:xfrm>
          </p:grpSpPr>
          <p:sp>
            <p:nvSpPr>
              <p:cNvPr id="2041" name="Google Shape;4367;p69">
                <a:extLst>
                  <a:ext uri="{FF2B5EF4-FFF2-40B4-BE49-F238E27FC236}">
                    <a16:creationId xmlns:a16="http://schemas.microsoft.com/office/drawing/2014/main" id="{EF41DC63-9D3E-5FB2-0A28-86ECAF8EAFF2}"/>
                  </a:ext>
                </a:extLst>
              </p:cNvPr>
              <p:cNvSpPr/>
              <p:nvPr/>
            </p:nvSpPr>
            <p:spPr>
              <a:xfrm>
                <a:off x="6349951" y="4219433"/>
                <a:ext cx="326142" cy="323424"/>
              </a:xfrm>
              <a:custGeom>
                <a:avLst/>
                <a:gdLst/>
                <a:ahLst/>
                <a:cxnLst/>
                <a:rect l="l" t="t" r="r" b="b"/>
                <a:pathLst>
                  <a:path w="555136" h="550509" extrusionOk="0">
                    <a:moveTo>
                      <a:pt x="555135" y="11566"/>
                    </a:moveTo>
                    <a:cubicBezTo>
                      <a:pt x="555135" y="5178"/>
                      <a:pt x="549958" y="0"/>
                      <a:pt x="543569" y="0"/>
                    </a:cubicBezTo>
                    <a:lnTo>
                      <a:pt x="11566" y="0"/>
                    </a:lnTo>
                    <a:cubicBezTo>
                      <a:pt x="5177" y="0"/>
                      <a:pt x="0" y="5178"/>
                      <a:pt x="0" y="11566"/>
                    </a:cubicBezTo>
                    <a:lnTo>
                      <a:pt x="0" y="506561"/>
                    </a:lnTo>
                    <a:cubicBezTo>
                      <a:pt x="0" y="512949"/>
                      <a:pt x="5177" y="518126"/>
                      <a:pt x="11566" y="518126"/>
                    </a:cubicBezTo>
                    <a:lnTo>
                      <a:pt x="227104" y="518126"/>
                    </a:lnTo>
                    <a:cubicBezTo>
                      <a:pt x="235877" y="537233"/>
                      <a:pt x="255166" y="550510"/>
                      <a:pt x="277568" y="550510"/>
                    </a:cubicBezTo>
                    <a:cubicBezTo>
                      <a:pt x="299968" y="550510"/>
                      <a:pt x="319257" y="537234"/>
                      <a:pt x="328031" y="518126"/>
                    </a:cubicBezTo>
                    <a:lnTo>
                      <a:pt x="543570" y="518126"/>
                    </a:lnTo>
                    <a:cubicBezTo>
                      <a:pt x="549958" y="518126"/>
                      <a:pt x="555136" y="512949"/>
                      <a:pt x="555136" y="506561"/>
                    </a:cubicBezTo>
                    <a:lnTo>
                      <a:pt x="555136" y="115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4368;p69">
                <a:extLst>
                  <a:ext uri="{FF2B5EF4-FFF2-40B4-BE49-F238E27FC236}">
                    <a16:creationId xmlns:a16="http://schemas.microsoft.com/office/drawing/2014/main" id="{49EAC404-0151-AA86-DC30-D50624350F08}"/>
                  </a:ext>
                </a:extLst>
              </p:cNvPr>
              <p:cNvSpPr/>
              <p:nvPr/>
            </p:nvSpPr>
            <p:spPr>
              <a:xfrm>
                <a:off x="6349951" y="4510309"/>
                <a:ext cx="326142" cy="32614"/>
              </a:xfrm>
              <a:custGeom>
                <a:avLst/>
                <a:gdLst/>
                <a:ahLst/>
                <a:cxnLst/>
                <a:rect l="l" t="t" r="r" b="b"/>
                <a:pathLst>
                  <a:path w="555136" h="55514" extrusionOk="0">
                    <a:moveTo>
                      <a:pt x="318759" y="1"/>
                    </a:moveTo>
                    <a:cubicBezTo>
                      <a:pt x="315370" y="1"/>
                      <a:pt x="312291" y="1976"/>
                      <a:pt x="310877" y="5056"/>
                    </a:cubicBezTo>
                    <a:lnTo>
                      <a:pt x="307009" y="13480"/>
                    </a:lnTo>
                    <a:cubicBezTo>
                      <a:pt x="301736" y="24964"/>
                      <a:pt x="290179" y="32384"/>
                      <a:pt x="277568" y="32384"/>
                    </a:cubicBezTo>
                    <a:cubicBezTo>
                      <a:pt x="264956" y="32384"/>
                      <a:pt x="253399" y="24964"/>
                      <a:pt x="248126" y="13479"/>
                    </a:cubicBezTo>
                    <a:lnTo>
                      <a:pt x="244257" y="5055"/>
                    </a:lnTo>
                    <a:cubicBezTo>
                      <a:pt x="242842" y="1974"/>
                      <a:pt x="239764" y="1"/>
                      <a:pt x="236375" y="1"/>
                    </a:cubicBezTo>
                    <a:lnTo>
                      <a:pt x="0" y="1"/>
                    </a:lnTo>
                    <a:lnTo>
                      <a:pt x="0" y="11567"/>
                    </a:lnTo>
                    <a:cubicBezTo>
                      <a:pt x="0" y="17954"/>
                      <a:pt x="5177" y="23131"/>
                      <a:pt x="11566" y="23131"/>
                    </a:cubicBezTo>
                    <a:lnTo>
                      <a:pt x="227104" y="23131"/>
                    </a:lnTo>
                    <a:cubicBezTo>
                      <a:pt x="235877" y="42238"/>
                      <a:pt x="255166" y="55515"/>
                      <a:pt x="277568" y="55515"/>
                    </a:cubicBezTo>
                    <a:cubicBezTo>
                      <a:pt x="299968" y="55515"/>
                      <a:pt x="319257" y="42239"/>
                      <a:pt x="328031" y="23131"/>
                    </a:cubicBezTo>
                    <a:lnTo>
                      <a:pt x="543570" y="23131"/>
                    </a:lnTo>
                    <a:cubicBezTo>
                      <a:pt x="549958" y="23131"/>
                      <a:pt x="555136" y="17954"/>
                      <a:pt x="555136" y="11566"/>
                    </a:cubicBezTo>
                    <a:lnTo>
                      <a:pt x="555136" y="0"/>
                    </a:lnTo>
                    <a:lnTo>
                      <a:pt x="3187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4369;p69">
                <a:extLst>
                  <a:ext uri="{FF2B5EF4-FFF2-40B4-BE49-F238E27FC236}">
                    <a16:creationId xmlns:a16="http://schemas.microsoft.com/office/drawing/2014/main" id="{5285873F-D024-E504-982F-08AFFE05BC61}"/>
                  </a:ext>
                </a:extLst>
              </p:cNvPr>
              <p:cNvSpPr/>
              <p:nvPr/>
            </p:nvSpPr>
            <p:spPr>
              <a:xfrm>
                <a:off x="6361504" y="4219433"/>
                <a:ext cx="302360" cy="278580"/>
              </a:xfrm>
              <a:custGeom>
                <a:avLst/>
                <a:gdLst/>
                <a:ahLst/>
                <a:cxnLst/>
                <a:rect l="l" t="t" r="r" b="b"/>
                <a:pathLst>
                  <a:path w="514656" h="474178" extrusionOk="0">
                    <a:moveTo>
                      <a:pt x="503091" y="0"/>
                    </a:moveTo>
                    <a:lnTo>
                      <a:pt x="257907" y="0"/>
                    </a:lnTo>
                    <a:lnTo>
                      <a:pt x="11566" y="0"/>
                    </a:lnTo>
                    <a:cubicBezTo>
                      <a:pt x="5178" y="0"/>
                      <a:pt x="0" y="5177"/>
                      <a:pt x="0" y="11566"/>
                    </a:cubicBezTo>
                    <a:lnTo>
                      <a:pt x="0" y="465505"/>
                    </a:lnTo>
                    <a:cubicBezTo>
                      <a:pt x="0" y="470295"/>
                      <a:pt x="3884" y="474179"/>
                      <a:pt x="8674" y="474179"/>
                    </a:cubicBezTo>
                    <a:lnTo>
                      <a:pt x="505983" y="474179"/>
                    </a:lnTo>
                    <a:cubicBezTo>
                      <a:pt x="510773" y="474179"/>
                      <a:pt x="514657" y="470295"/>
                      <a:pt x="514657" y="465505"/>
                    </a:cubicBezTo>
                    <a:lnTo>
                      <a:pt x="514657" y="11566"/>
                    </a:lnTo>
                    <a:cubicBezTo>
                      <a:pt x="514657" y="5178"/>
                      <a:pt x="509479" y="0"/>
                      <a:pt x="503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4370;p69">
                <a:extLst>
                  <a:ext uri="{FF2B5EF4-FFF2-40B4-BE49-F238E27FC236}">
                    <a16:creationId xmlns:a16="http://schemas.microsoft.com/office/drawing/2014/main" id="{DA95773E-0DEE-8FB5-AC07-C8606AA23535}"/>
                  </a:ext>
                </a:extLst>
              </p:cNvPr>
              <p:cNvSpPr/>
              <p:nvPr/>
            </p:nvSpPr>
            <p:spPr>
              <a:xfrm>
                <a:off x="6513285" y="4219433"/>
                <a:ext cx="150614" cy="222863"/>
              </a:xfrm>
              <a:custGeom>
                <a:avLst/>
                <a:gdLst/>
                <a:ahLst/>
                <a:cxnLst/>
                <a:rect l="l" t="t" r="r" b="b"/>
                <a:pathLst>
                  <a:path w="256365" h="379342" extrusionOk="0">
                    <a:moveTo>
                      <a:pt x="256365" y="11566"/>
                    </a:moveTo>
                    <a:cubicBezTo>
                      <a:pt x="256365" y="5178"/>
                      <a:pt x="251188" y="0"/>
                      <a:pt x="244799" y="0"/>
                    </a:cubicBezTo>
                    <a:lnTo>
                      <a:pt x="0" y="0"/>
                    </a:lnTo>
                    <a:lnTo>
                      <a:pt x="0" y="379343"/>
                    </a:lnTo>
                    <a:lnTo>
                      <a:pt x="256365" y="379343"/>
                    </a:lnTo>
                    <a:lnTo>
                      <a:pt x="256365" y="115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4371;p69">
                <a:extLst>
                  <a:ext uri="{FF2B5EF4-FFF2-40B4-BE49-F238E27FC236}">
                    <a16:creationId xmlns:a16="http://schemas.microsoft.com/office/drawing/2014/main" id="{C25F8077-E80B-F7C0-7FF8-15775F947366}"/>
                  </a:ext>
                </a:extLst>
              </p:cNvPr>
              <p:cNvSpPr/>
              <p:nvPr/>
            </p:nvSpPr>
            <p:spPr>
              <a:xfrm>
                <a:off x="6361504" y="4219433"/>
                <a:ext cx="151746" cy="222863"/>
              </a:xfrm>
              <a:custGeom>
                <a:avLst/>
                <a:gdLst/>
                <a:ahLst/>
                <a:cxnLst/>
                <a:rect l="l" t="t" r="r" b="b"/>
                <a:pathLst>
                  <a:path w="258291" h="379342" extrusionOk="0">
                    <a:moveTo>
                      <a:pt x="257907" y="0"/>
                    </a:moveTo>
                    <a:lnTo>
                      <a:pt x="11566" y="0"/>
                    </a:lnTo>
                    <a:cubicBezTo>
                      <a:pt x="5178" y="0"/>
                      <a:pt x="0" y="5177"/>
                      <a:pt x="0" y="11566"/>
                    </a:cubicBezTo>
                    <a:lnTo>
                      <a:pt x="0" y="379343"/>
                    </a:lnTo>
                    <a:lnTo>
                      <a:pt x="257907" y="379343"/>
                    </a:lnTo>
                    <a:lnTo>
                      <a:pt x="258292" y="0"/>
                    </a:lnTo>
                    <a:lnTo>
                      <a:pt x="2579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4372;p69">
                <a:extLst>
                  <a:ext uri="{FF2B5EF4-FFF2-40B4-BE49-F238E27FC236}">
                    <a16:creationId xmlns:a16="http://schemas.microsoft.com/office/drawing/2014/main" id="{12D639CB-04E3-737A-178E-2C939FD6152D}"/>
                  </a:ext>
                </a:extLst>
              </p:cNvPr>
              <p:cNvSpPr/>
              <p:nvPr/>
            </p:nvSpPr>
            <p:spPr>
              <a:xfrm>
                <a:off x="6507622" y="4219433"/>
                <a:ext cx="10871" cy="278579"/>
              </a:xfrm>
              <a:custGeom>
                <a:avLst/>
                <a:gdLst/>
                <a:ahLst/>
                <a:cxnLst/>
                <a:rect l="l" t="t" r="r" b="b"/>
                <a:pathLst>
                  <a:path w="18504" h="474177" extrusionOk="0">
                    <a:moveTo>
                      <a:pt x="0" y="0"/>
                    </a:moveTo>
                    <a:lnTo>
                      <a:pt x="18505" y="0"/>
                    </a:lnTo>
                    <a:lnTo>
                      <a:pt x="18505" y="474177"/>
                    </a:lnTo>
                    <a:lnTo>
                      <a:pt x="0" y="474177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4373;p69">
                <a:extLst>
                  <a:ext uri="{FF2B5EF4-FFF2-40B4-BE49-F238E27FC236}">
                    <a16:creationId xmlns:a16="http://schemas.microsoft.com/office/drawing/2014/main" id="{609A83C0-9826-BC7A-3E69-9AEC897DC8B5}"/>
                  </a:ext>
                </a:extLst>
              </p:cNvPr>
              <p:cNvSpPr/>
              <p:nvPr/>
            </p:nvSpPr>
            <p:spPr>
              <a:xfrm>
                <a:off x="6634030" y="4412445"/>
                <a:ext cx="29896" cy="29896"/>
              </a:xfrm>
              <a:custGeom>
                <a:avLst/>
                <a:gdLst/>
                <a:ahLst/>
                <a:cxnLst/>
                <a:rect l="l" t="t" r="r" b="b"/>
                <a:pathLst>
                  <a:path w="50886" h="50887" extrusionOk="0">
                    <a:moveTo>
                      <a:pt x="0" y="50887"/>
                    </a:moveTo>
                    <a:lnTo>
                      <a:pt x="50887" y="0"/>
                    </a:lnTo>
                    <a:lnTo>
                      <a:pt x="8674" y="0"/>
                    </a:lnTo>
                    <a:cubicBezTo>
                      <a:pt x="3884" y="0"/>
                      <a:pt x="0" y="3884"/>
                      <a:pt x="0" y="8674"/>
                    </a:cubicBezTo>
                    <a:lnTo>
                      <a:pt x="0" y="50887"/>
                    </a:ln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48" name="Google Shape;4374;p69">
                <a:extLst>
                  <a:ext uri="{FF2B5EF4-FFF2-40B4-BE49-F238E27FC236}">
                    <a16:creationId xmlns:a16="http://schemas.microsoft.com/office/drawing/2014/main" id="{C9BC61A6-BF93-19EB-CD32-6A4F891A1C8B}"/>
                  </a:ext>
                </a:extLst>
              </p:cNvPr>
              <p:cNvGrpSpPr/>
              <p:nvPr/>
            </p:nvGrpSpPr>
            <p:grpSpPr>
              <a:xfrm>
                <a:off x="6403279" y="4457351"/>
                <a:ext cx="220900" cy="28546"/>
                <a:chOff x="9627943" y="5968547"/>
                <a:chExt cx="375872" cy="48573"/>
              </a:xfrm>
            </p:grpSpPr>
            <p:sp>
              <p:nvSpPr>
                <p:cNvPr id="2062" name="Google Shape;4375;p69">
                  <a:extLst>
                    <a:ext uri="{FF2B5EF4-FFF2-40B4-BE49-F238E27FC236}">
                      <a16:creationId xmlns:a16="http://schemas.microsoft.com/office/drawing/2014/main" id="{F848250F-2CAB-DAFA-B5AC-931355FBDCBE}"/>
                    </a:ext>
                  </a:extLst>
                </p:cNvPr>
                <p:cNvSpPr/>
                <p:nvPr/>
              </p:nvSpPr>
              <p:spPr>
                <a:xfrm>
                  <a:off x="9627943" y="5968547"/>
                  <a:ext cx="159601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01" h="17347" extrusionOk="0">
                      <a:moveTo>
                        <a:pt x="150927" y="17348"/>
                      </a:moveTo>
                      <a:lnTo>
                        <a:pt x="8674" y="17348"/>
                      </a:lnTo>
                      <a:cubicBezTo>
                        <a:pt x="3884" y="17348"/>
                        <a:pt x="0" y="13465"/>
                        <a:pt x="0" y="8674"/>
                      </a:cubicBezTo>
                      <a:cubicBezTo>
                        <a:pt x="0" y="3883"/>
                        <a:pt x="3884" y="0"/>
                        <a:pt x="8674" y="0"/>
                      </a:cubicBezTo>
                      <a:lnTo>
                        <a:pt x="150927" y="0"/>
                      </a:lnTo>
                      <a:cubicBezTo>
                        <a:pt x="155718" y="0"/>
                        <a:pt x="159601" y="3883"/>
                        <a:pt x="159601" y="8674"/>
                      </a:cubicBezTo>
                      <a:cubicBezTo>
                        <a:pt x="159601" y="13466"/>
                        <a:pt x="155718" y="17348"/>
                        <a:pt x="150927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3" name="Google Shape;4376;p69">
                  <a:extLst>
                    <a:ext uri="{FF2B5EF4-FFF2-40B4-BE49-F238E27FC236}">
                      <a16:creationId xmlns:a16="http://schemas.microsoft.com/office/drawing/2014/main" id="{884F2CB0-FD8B-89F2-181D-CC679B35F50B}"/>
                    </a:ext>
                  </a:extLst>
                </p:cNvPr>
                <p:cNvSpPr/>
                <p:nvPr/>
              </p:nvSpPr>
              <p:spPr>
                <a:xfrm>
                  <a:off x="9845371" y="5968547"/>
                  <a:ext cx="158444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44" h="17347" extrusionOk="0">
                      <a:moveTo>
                        <a:pt x="149770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49770" y="0"/>
                      </a:lnTo>
                      <a:cubicBezTo>
                        <a:pt x="154562" y="0"/>
                        <a:pt x="158444" y="3883"/>
                        <a:pt x="158444" y="8674"/>
                      </a:cubicBezTo>
                      <a:cubicBezTo>
                        <a:pt x="158444" y="13466"/>
                        <a:pt x="154563" y="17348"/>
                        <a:pt x="149770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4" name="Google Shape;4377;p69">
                  <a:extLst>
                    <a:ext uri="{FF2B5EF4-FFF2-40B4-BE49-F238E27FC236}">
                      <a16:creationId xmlns:a16="http://schemas.microsoft.com/office/drawing/2014/main" id="{732DEFC8-5E98-67DF-A922-8CE4AEB87C5F}"/>
                    </a:ext>
                  </a:extLst>
                </p:cNvPr>
                <p:cNvSpPr/>
                <p:nvPr/>
              </p:nvSpPr>
              <p:spPr>
                <a:xfrm>
                  <a:off x="9627943" y="5999773"/>
                  <a:ext cx="159601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01" h="17347" extrusionOk="0">
                      <a:moveTo>
                        <a:pt x="150927" y="17348"/>
                      </a:moveTo>
                      <a:lnTo>
                        <a:pt x="8674" y="17348"/>
                      </a:lnTo>
                      <a:cubicBezTo>
                        <a:pt x="3884" y="17348"/>
                        <a:pt x="0" y="13465"/>
                        <a:pt x="0" y="8674"/>
                      </a:cubicBezTo>
                      <a:cubicBezTo>
                        <a:pt x="0" y="3883"/>
                        <a:pt x="3884" y="0"/>
                        <a:pt x="8674" y="0"/>
                      </a:cubicBezTo>
                      <a:lnTo>
                        <a:pt x="150927" y="0"/>
                      </a:lnTo>
                      <a:cubicBezTo>
                        <a:pt x="155718" y="0"/>
                        <a:pt x="159601" y="3883"/>
                        <a:pt x="159601" y="8674"/>
                      </a:cubicBezTo>
                      <a:cubicBezTo>
                        <a:pt x="159601" y="13466"/>
                        <a:pt x="155718" y="17348"/>
                        <a:pt x="150927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5" name="Google Shape;4378;p69">
                  <a:extLst>
                    <a:ext uri="{FF2B5EF4-FFF2-40B4-BE49-F238E27FC236}">
                      <a16:creationId xmlns:a16="http://schemas.microsoft.com/office/drawing/2014/main" id="{A8CB36C3-4F86-5B23-AE93-068A1CAA5AA1}"/>
                    </a:ext>
                  </a:extLst>
                </p:cNvPr>
                <p:cNvSpPr/>
                <p:nvPr/>
              </p:nvSpPr>
              <p:spPr>
                <a:xfrm>
                  <a:off x="9845371" y="5999773"/>
                  <a:ext cx="158444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44" h="17347" extrusionOk="0">
                      <a:moveTo>
                        <a:pt x="149770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49770" y="0"/>
                      </a:lnTo>
                      <a:cubicBezTo>
                        <a:pt x="154562" y="0"/>
                        <a:pt x="158444" y="3883"/>
                        <a:pt x="158444" y="8674"/>
                      </a:cubicBezTo>
                      <a:cubicBezTo>
                        <a:pt x="158444" y="13466"/>
                        <a:pt x="154563" y="17348"/>
                        <a:pt x="149770" y="173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49" name="Google Shape;4379;p69">
                <a:extLst>
                  <a:ext uri="{FF2B5EF4-FFF2-40B4-BE49-F238E27FC236}">
                    <a16:creationId xmlns:a16="http://schemas.microsoft.com/office/drawing/2014/main" id="{0CAEA1CA-86FF-C424-17F2-5213E7707AB8}"/>
                  </a:ext>
                </a:extLst>
              </p:cNvPr>
              <p:cNvGrpSpPr/>
              <p:nvPr/>
            </p:nvGrpSpPr>
            <p:grpSpPr>
              <a:xfrm>
                <a:off x="6560289" y="4288108"/>
                <a:ext cx="64571" cy="97196"/>
                <a:chOff x="9895102" y="5680571"/>
                <a:chExt cx="109870" cy="165383"/>
              </a:xfrm>
            </p:grpSpPr>
            <p:sp>
              <p:nvSpPr>
                <p:cNvPr id="2059" name="Google Shape;4380;p69">
                  <a:extLst>
                    <a:ext uri="{FF2B5EF4-FFF2-40B4-BE49-F238E27FC236}">
                      <a16:creationId xmlns:a16="http://schemas.microsoft.com/office/drawing/2014/main" id="{F96E8770-C819-CC14-B40C-7A5E7C7E5AB9}"/>
                    </a:ext>
                  </a:extLst>
                </p:cNvPr>
                <p:cNvSpPr/>
                <p:nvPr/>
              </p:nvSpPr>
              <p:spPr>
                <a:xfrm>
                  <a:off x="9895102" y="5680571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6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0" name="Google Shape;4381;p69">
                  <a:extLst>
                    <a:ext uri="{FF2B5EF4-FFF2-40B4-BE49-F238E27FC236}">
                      <a16:creationId xmlns:a16="http://schemas.microsoft.com/office/drawing/2014/main" id="{83ED00CF-23F2-BBAE-E887-9ED98AD76B15}"/>
                    </a:ext>
                  </a:extLst>
                </p:cNvPr>
                <p:cNvSpPr/>
                <p:nvPr/>
              </p:nvSpPr>
              <p:spPr>
                <a:xfrm>
                  <a:off x="9895102" y="5754589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5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1" name="Google Shape;4382;p69">
                  <a:extLst>
                    <a:ext uri="{FF2B5EF4-FFF2-40B4-BE49-F238E27FC236}">
                      <a16:creationId xmlns:a16="http://schemas.microsoft.com/office/drawing/2014/main" id="{016F89DB-4381-DEC4-DFFC-77D83DA71685}"/>
                    </a:ext>
                  </a:extLst>
                </p:cNvPr>
                <p:cNvSpPr/>
                <p:nvPr/>
              </p:nvSpPr>
              <p:spPr>
                <a:xfrm>
                  <a:off x="9895102" y="5828607"/>
                  <a:ext cx="109870" cy="1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70" h="17347" extrusionOk="0">
                      <a:moveTo>
                        <a:pt x="101196" y="17348"/>
                      </a:moveTo>
                      <a:lnTo>
                        <a:pt x="8674" y="17348"/>
                      </a:lnTo>
                      <a:cubicBezTo>
                        <a:pt x="3883" y="17348"/>
                        <a:pt x="0" y="13465"/>
                        <a:pt x="0" y="8674"/>
                      </a:cubicBezTo>
                      <a:cubicBezTo>
                        <a:pt x="0" y="3883"/>
                        <a:pt x="3883" y="0"/>
                        <a:pt x="8674" y="0"/>
                      </a:cubicBezTo>
                      <a:lnTo>
                        <a:pt x="101196" y="0"/>
                      </a:lnTo>
                      <a:cubicBezTo>
                        <a:pt x="105987" y="0"/>
                        <a:pt x="109870" y="3883"/>
                        <a:pt x="109870" y="8674"/>
                      </a:cubicBezTo>
                      <a:cubicBezTo>
                        <a:pt x="109870" y="13465"/>
                        <a:pt x="105987" y="17348"/>
                        <a:pt x="101196" y="1734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50" name="Google Shape;4383;p69">
                <a:extLst>
                  <a:ext uri="{FF2B5EF4-FFF2-40B4-BE49-F238E27FC236}">
                    <a16:creationId xmlns:a16="http://schemas.microsoft.com/office/drawing/2014/main" id="{39D7ED0E-D2C2-A5DC-2721-9DD3135EA67D}"/>
                  </a:ext>
                </a:extLst>
              </p:cNvPr>
              <p:cNvGrpSpPr/>
              <p:nvPr/>
            </p:nvGrpSpPr>
            <p:grpSpPr>
              <a:xfrm>
                <a:off x="6421838" y="4353552"/>
                <a:ext cx="75239" cy="77971"/>
                <a:chOff x="9659522" y="5791927"/>
                <a:chExt cx="128022" cy="132672"/>
              </a:xfrm>
            </p:grpSpPr>
            <p:sp>
              <p:nvSpPr>
                <p:cNvPr id="2057" name="Google Shape;4384;p69">
                  <a:extLst>
                    <a:ext uri="{FF2B5EF4-FFF2-40B4-BE49-F238E27FC236}">
                      <a16:creationId xmlns:a16="http://schemas.microsoft.com/office/drawing/2014/main" id="{DBAA5D77-F1D3-9357-D8DC-5F44A8B340FC}"/>
                    </a:ext>
                  </a:extLst>
                </p:cNvPr>
                <p:cNvSpPr/>
                <p:nvPr/>
              </p:nvSpPr>
              <p:spPr>
                <a:xfrm>
                  <a:off x="9659522" y="5791927"/>
                  <a:ext cx="128022" cy="132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2" h="132672" extrusionOk="0">
                      <a:moveTo>
                        <a:pt x="124989" y="103531"/>
                      </a:moveTo>
                      <a:lnTo>
                        <a:pt x="101002" y="82996"/>
                      </a:lnTo>
                      <a:lnTo>
                        <a:pt x="101002" y="39657"/>
                      </a:lnTo>
                      <a:lnTo>
                        <a:pt x="125527" y="14761"/>
                      </a:lnTo>
                      <a:cubicBezTo>
                        <a:pt x="128889" y="11348"/>
                        <a:pt x="128848" y="5856"/>
                        <a:pt x="125434" y="2495"/>
                      </a:cubicBezTo>
                      <a:cubicBezTo>
                        <a:pt x="122020" y="-869"/>
                        <a:pt x="116528" y="-824"/>
                        <a:pt x="113168" y="2586"/>
                      </a:cubicBezTo>
                      <a:lnTo>
                        <a:pt x="91463" y="24620"/>
                      </a:lnTo>
                      <a:lnTo>
                        <a:pt x="54838" y="3474"/>
                      </a:lnTo>
                      <a:cubicBezTo>
                        <a:pt x="52154" y="1925"/>
                        <a:pt x="48848" y="1925"/>
                        <a:pt x="46164" y="3474"/>
                      </a:cubicBezTo>
                      <a:lnTo>
                        <a:pt x="4337" y="27624"/>
                      </a:lnTo>
                      <a:cubicBezTo>
                        <a:pt x="1653" y="29173"/>
                        <a:pt x="0" y="32035"/>
                        <a:pt x="0" y="35135"/>
                      </a:cubicBezTo>
                      <a:lnTo>
                        <a:pt x="0" y="83433"/>
                      </a:lnTo>
                      <a:cubicBezTo>
                        <a:pt x="0" y="86533"/>
                        <a:pt x="1653" y="89395"/>
                        <a:pt x="4337" y="90945"/>
                      </a:cubicBezTo>
                      <a:lnTo>
                        <a:pt x="41283" y="112276"/>
                      </a:lnTo>
                      <a:lnTo>
                        <a:pt x="41283" y="123998"/>
                      </a:lnTo>
                      <a:cubicBezTo>
                        <a:pt x="41283" y="128789"/>
                        <a:pt x="45167" y="132672"/>
                        <a:pt x="49957" y="132672"/>
                      </a:cubicBezTo>
                      <a:cubicBezTo>
                        <a:pt x="54747" y="132672"/>
                        <a:pt x="58631" y="128789"/>
                        <a:pt x="58631" y="123998"/>
                      </a:cubicBezTo>
                      <a:lnTo>
                        <a:pt x="58631" y="112906"/>
                      </a:lnTo>
                      <a:lnTo>
                        <a:pt x="88870" y="95448"/>
                      </a:lnTo>
                      <a:lnTo>
                        <a:pt x="113707" y="116711"/>
                      </a:lnTo>
                      <a:cubicBezTo>
                        <a:pt x="115342" y="118112"/>
                        <a:pt x="117348" y="118796"/>
                        <a:pt x="119344" y="118796"/>
                      </a:cubicBezTo>
                      <a:cubicBezTo>
                        <a:pt x="121790" y="118796"/>
                        <a:pt x="124221" y="117767"/>
                        <a:pt x="125938" y="115762"/>
                      </a:cubicBezTo>
                      <a:cubicBezTo>
                        <a:pt x="129053" y="112120"/>
                        <a:pt x="128629" y="106646"/>
                        <a:pt x="124989" y="103531"/>
                      </a:cubicBezTo>
                      <a:close/>
                      <a:moveTo>
                        <a:pt x="83655" y="78426"/>
                      </a:moveTo>
                      <a:lnTo>
                        <a:pt x="50501" y="97567"/>
                      </a:lnTo>
                      <a:lnTo>
                        <a:pt x="17348" y="78426"/>
                      </a:lnTo>
                      <a:lnTo>
                        <a:pt x="17348" y="40143"/>
                      </a:lnTo>
                      <a:lnTo>
                        <a:pt x="50501" y="21002"/>
                      </a:lnTo>
                      <a:lnTo>
                        <a:pt x="83655" y="40143"/>
                      </a:lnTo>
                      <a:lnTo>
                        <a:pt x="83655" y="7842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8" name="Google Shape;4385;p69">
                  <a:extLst>
                    <a:ext uri="{FF2B5EF4-FFF2-40B4-BE49-F238E27FC236}">
                      <a16:creationId xmlns:a16="http://schemas.microsoft.com/office/drawing/2014/main" id="{906B153D-A8CB-E35D-93C7-B56342F9E8BC}"/>
                    </a:ext>
                  </a:extLst>
                </p:cNvPr>
                <p:cNvSpPr/>
                <p:nvPr/>
              </p:nvSpPr>
              <p:spPr>
                <a:xfrm>
                  <a:off x="9683038" y="5831249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0"/>
                      </a:move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4"/>
                        <a:pt x="13464" y="0"/>
                        <a:pt x="867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51" name="Google Shape;4386;p69">
                <a:extLst>
                  <a:ext uri="{FF2B5EF4-FFF2-40B4-BE49-F238E27FC236}">
                    <a16:creationId xmlns:a16="http://schemas.microsoft.com/office/drawing/2014/main" id="{90D554B5-346A-6DE8-F048-9AB3F49A3C0F}"/>
                  </a:ext>
                </a:extLst>
              </p:cNvPr>
              <p:cNvGrpSpPr/>
              <p:nvPr/>
            </p:nvGrpSpPr>
            <p:grpSpPr>
              <a:xfrm>
                <a:off x="6367462" y="4299175"/>
                <a:ext cx="75239" cy="69815"/>
                <a:chOff x="9566998" y="5699403"/>
                <a:chExt cx="128022" cy="118793"/>
              </a:xfrm>
            </p:grpSpPr>
            <p:sp>
              <p:nvSpPr>
                <p:cNvPr id="2055" name="Google Shape;4387;p69">
                  <a:extLst>
                    <a:ext uri="{FF2B5EF4-FFF2-40B4-BE49-F238E27FC236}">
                      <a16:creationId xmlns:a16="http://schemas.microsoft.com/office/drawing/2014/main" id="{A5AAACEC-EBF8-F674-205B-768337A700BA}"/>
                    </a:ext>
                  </a:extLst>
                </p:cNvPr>
                <p:cNvSpPr/>
                <p:nvPr/>
              </p:nvSpPr>
              <p:spPr>
                <a:xfrm>
                  <a:off x="9566998" y="5699403"/>
                  <a:ext cx="128022" cy="118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2" h="118793" extrusionOk="0">
                      <a:moveTo>
                        <a:pt x="123686" y="27849"/>
                      </a:moveTo>
                      <a:lnTo>
                        <a:pt x="81858" y="3700"/>
                      </a:lnTo>
                      <a:cubicBezTo>
                        <a:pt x="79174" y="2150"/>
                        <a:pt x="75867" y="2150"/>
                        <a:pt x="73184" y="3700"/>
                      </a:cubicBezTo>
                      <a:lnTo>
                        <a:pt x="39152" y="23348"/>
                      </a:lnTo>
                      <a:lnTo>
                        <a:pt x="14316" y="2085"/>
                      </a:lnTo>
                      <a:cubicBezTo>
                        <a:pt x="10676" y="-1031"/>
                        <a:pt x="5202" y="-606"/>
                        <a:pt x="2085" y="3034"/>
                      </a:cubicBezTo>
                      <a:cubicBezTo>
                        <a:pt x="-1031" y="6673"/>
                        <a:pt x="-606" y="12148"/>
                        <a:pt x="3034" y="15263"/>
                      </a:cubicBezTo>
                      <a:lnTo>
                        <a:pt x="27021" y="35798"/>
                      </a:lnTo>
                      <a:lnTo>
                        <a:pt x="27021" y="79137"/>
                      </a:lnTo>
                      <a:lnTo>
                        <a:pt x="2496" y="104033"/>
                      </a:lnTo>
                      <a:cubicBezTo>
                        <a:pt x="-866" y="107446"/>
                        <a:pt x="-825" y="112938"/>
                        <a:pt x="2588" y="116299"/>
                      </a:cubicBezTo>
                      <a:cubicBezTo>
                        <a:pt x="4278" y="117963"/>
                        <a:pt x="6476" y="118794"/>
                        <a:pt x="8675" y="118794"/>
                      </a:cubicBezTo>
                      <a:cubicBezTo>
                        <a:pt x="10916" y="118794"/>
                        <a:pt x="13158" y="117930"/>
                        <a:pt x="14854" y="116208"/>
                      </a:cubicBezTo>
                      <a:lnTo>
                        <a:pt x="36560" y="94174"/>
                      </a:lnTo>
                      <a:lnTo>
                        <a:pt x="73184" y="115320"/>
                      </a:lnTo>
                      <a:cubicBezTo>
                        <a:pt x="74525" y="116095"/>
                        <a:pt x="76023" y="116482"/>
                        <a:pt x="77521" y="116482"/>
                      </a:cubicBezTo>
                      <a:cubicBezTo>
                        <a:pt x="79018" y="116482"/>
                        <a:pt x="80517" y="116095"/>
                        <a:pt x="81858" y="115320"/>
                      </a:cubicBezTo>
                      <a:lnTo>
                        <a:pt x="123686" y="91170"/>
                      </a:lnTo>
                      <a:cubicBezTo>
                        <a:pt x="126369" y="89621"/>
                        <a:pt x="128023" y="86759"/>
                        <a:pt x="128023" y="83659"/>
                      </a:cubicBezTo>
                      <a:lnTo>
                        <a:pt x="128023" y="35361"/>
                      </a:lnTo>
                      <a:cubicBezTo>
                        <a:pt x="128023" y="32263"/>
                        <a:pt x="126369" y="29400"/>
                        <a:pt x="123686" y="27849"/>
                      </a:cubicBezTo>
                      <a:close/>
                      <a:moveTo>
                        <a:pt x="110675" y="78652"/>
                      </a:moveTo>
                      <a:lnTo>
                        <a:pt x="77521" y="97793"/>
                      </a:lnTo>
                      <a:lnTo>
                        <a:pt x="44368" y="78652"/>
                      </a:lnTo>
                      <a:lnTo>
                        <a:pt x="44368" y="40369"/>
                      </a:lnTo>
                      <a:lnTo>
                        <a:pt x="77521" y="21228"/>
                      </a:lnTo>
                      <a:lnTo>
                        <a:pt x="110675" y="40369"/>
                      </a:lnTo>
                      <a:lnTo>
                        <a:pt x="110675" y="7865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6" name="Google Shape;4388;p69">
                  <a:extLst>
                    <a:ext uri="{FF2B5EF4-FFF2-40B4-BE49-F238E27FC236}">
                      <a16:creationId xmlns:a16="http://schemas.microsoft.com/office/drawing/2014/main" id="{C8137B5E-FE64-E05A-33FD-8BC9C064ECFD}"/>
                    </a:ext>
                  </a:extLst>
                </p:cNvPr>
                <p:cNvSpPr/>
                <p:nvPr/>
              </p:nvSpPr>
              <p:spPr>
                <a:xfrm>
                  <a:off x="9654158" y="5738398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40478"/>
                      </a:move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3"/>
                        <a:pt x="13464" y="0"/>
                        <a:pt x="8674" y="0"/>
                      </a:cubicBez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52" name="Google Shape;4389;p69">
                <a:extLst>
                  <a:ext uri="{FF2B5EF4-FFF2-40B4-BE49-F238E27FC236}">
                    <a16:creationId xmlns:a16="http://schemas.microsoft.com/office/drawing/2014/main" id="{2B244CF2-9873-9FA3-3978-7E9933593559}"/>
                  </a:ext>
                </a:extLst>
              </p:cNvPr>
              <p:cNvGrpSpPr/>
              <p:nvPr/>
            </p:nvGrpSpPr>
            <p:grpSpPr>
              <a:xfrm>
                <a:off x="6421838" y="4231013"/>
                <a:ext cx="75239" cy="83408"/>
                <a:chOff x="9659522" y="5583422"/>
                <a:chExt cx="128023" cy="141923"/>
              </a:xfrm>
            </p:grpSpPr>
            <p:sp>
              <p:nvSpPr>
                <p:cNvPr id="2053" name="Google Shape;4390;p69">
                  <a:extLst>
                    <a:ext uri="{FF2B5EF4-FFF2-40B4-BE49-F238E27FC236}">
                      <a16:creationId xmlns:a16="http://schemas.microsoft.com/office/drawing/2014/main" id="{E0919A8F-3EB1-C027-1E10-38FB13912CDB}"/>
                    </a:ext>
                  </a:extLst>
                </p:cNvPr>
                <p:cNvSpPr/>
                <p:nvPr/>
              </p:nvSpPr>
              <p:spPr>
                <a:xfrm>
                  <a:off x="9659522" y="5583422"/>
                  <a:ext cx="128023" cy="141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3" h="141923" extrusionOk="0">
                      <a:moveTo>
                        <a:pt x="125528" y="127163"/>
                      </a:moveTo>
                      <a:lnTo>
                        <a:pt x="101003" y="102267"/>
                      </a:lnTo>
                      <a:lnTo>
                        <a:pt x="101003" y="58928"/>
                      </a:lnTo>
                      <a:lnTo>
                        <a:pt x="124990" y="38393"/>
                      </a:lnTo>
                      <a:cubicBezTo>
                        <a:pt x="128629" y="35278"/>
                        <a:pt x="129054" y="29803"/>
                        <a:pt x="125939" y="26164"/>
                      </a:cubicBezTo>
                      <a:cubicBezTo>
                        <a:pt x="122824" y="22524"/>
                        <a:pt x="117347" y="22100"/>
                        <a:pt x="113708" y="25215"/>
                      </a:cubicBezTo>
                      <a:lnTo>
                        <a:pt x="88871" y="46478"/>
                      </a:lnTo>
                      <a:lnTo>
                        <a:pt x="58631" y="29019"/>
                      </a:lnTo>
                      <a:lnTo>
                        <a:pt x="58631" y="8674"/>
                      </a:lnTo>
                      <a:cubicBezTo>
                        <a:pt x="58631" y="3883"/>
                        <a:pt x="54747" y="0"/>
                        <a:pt x="49957" y="0"/>
                      </a:cubicBezTo>
                      <a:cubicBezTo>
                        <a:pt x="45167" y="0"/>
                        <a:pt x="41283" y="3883"/>
                        <a:pt x="41283" y="8674"/>
                      </a:cubicBezTo>
                      <a:lnTo>
                        <a:pt x="41283" y="29648"/>
                      </a:lnTo>
                      <a:lnTo>
                        <a:pt x="4337" y="50979"/>
                      </a:lnTo>
                      <a:cubicBezTo>
                        <a:pt x="1653" y="52529"/>
                        <a:pt x="0" y="55391"/>
                        <a:pt x="0" y="58491"/>
                      </a:cubicBezTo>
                      <a:lnTo>
                        <a:pt x="0" y="106789"/>
                      </a:lnTo>
                      <a:cubicBezTo>
                        <a:pt x="0" y="109889"/>
                        <a:pt x="1653" y="112751"/>
                        <a:pt x="4337" y="114300"/>
                      </a:cubicBezTo>
                      <a:lnTo>
                        <a:pt x="46164" y="138450"/>
                      </a:lnTo>
                      <a:cubicBezTo>
                        <a:pt x="47505" y="139225"/>
                        <a:pt x="49004" y="139612"/>
                        <a:pt x="50501" y="139612"/>
                      </a:cubicBezTo>
                      <a:cubicBezTo>
                        <a:pt x="51998" y="139612"/>
                        <a:pt x="53497" y="139225"/>
                        <a:pt x="54838" y="138450"/>
                      </a:cubicBezTo>
                      <a:lnTo>
                        <a:pt x="91463" y="117304"/>
                      </a:lnTo>
                      <a:lnTo>
                        <a:pt x="113168" y="139338"/>
                      </a:lnTo>
                      <a:cubicBezTo>
                        <a:pt x="114866" y="141060"/>
                        <a:pt x="117106" y="141924"/>
                        <a:pt x="119348" y="141924"/>
                      </a:cubicBezTo>
                      <a:cubicBezTo>
                        <a:pt x="121545" y="141924"/>
                        <a:pt x="123744" y="141093"/>
                        <a:pt x="125434" y="139429"/>
                      </a:cubicBezTo>
                      <a:cubicBezTo>
                        <a:pt x="128848" y="136069"/>
                        <a:pt x="128890" y="130576"/>
                        <a:pt x="125528" y="127163"/>
                      </a:cubicBezTo>
                      <a:close/>
                      <a:moveTo>
                        <a:pt x="83655" y="101781"/>
                      </a:moveTo>
                      <a:lnTo>
                        <a:pt x="50501" y="120922"/>
                      </a:lnTo>
                      <a:lnTo>
                        <a:pt x="17348" y="101781"/>
                      </a:lnTo>
                      <a:lnTo>
                        <a:pt x="17348" y="63499"/>
                      </a:lnTo>
                      <a:lnTo>
                        <a:pt x="50501" y="44358"/>
                      </a:lnTo>
                      <a:lnTo>
                        <a:pt x="83655" y="63499"/>
                      </a:lnTo>
                      <a:lnTo>
                        <a:pt x="83655" y="10178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4" name="Google Shape;4391;p69">
                  <a:extLst>
                    <a:ext uri="{FF2B5EF4-FFF2-40B4-BE49-F238E27FC236}">
                      <a16:creationId xmlns:a16="http://schemas.microsoft.com/office/drawing/2014/main" id="{CB46AB7C-B82B-DDDC-70D7-55A624F9B3CB}"/>
                    </a:ext>
                  </a:extLst>
                </p:cNvPr>
                <p:cNvSpPr/>
                <p:nvPr/>
              </p:nvSpPr>
              <p:spPr>
                <a:xfrm>
                  <a:off x="9683038" y="5645546"/>
                  <a:ext cx="17347" cy="4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40478" extrusionOk="0">
                      <a:moveTo>
                        <a:pt x="8674" y="0"/>
                      </a:moveTo>
                      <a:cubicBezTo>
                        <a:pt x="3884" y="0"/>
                        <a:pt x="0" y="3883"/>
                        <a:pt x="0" y="8674"/>
                      </a:cubicBezTo>
                      <a:lnTo>
                        <a:pt x="0" y="31804"/>
                      </a:lnTo>
                      <a:cubicBezTo>
                        <a:pt x="0" y="36596"/>
                        <a:pt x="3884" y="40478"/>
                        <a:pt x="8674" y="40478"/>
                      </a:cubicBezTo>
                      <a:cubicBezTo>
                        <a:pt x="13464" y="40478"/>
                        <a:pt x="17348" y="36596"/>
                        <a:pt x="17348" y="31804"/>
                      </a:cubicBezTo>
                      <a:lnTo>
                        <a:pt x="17348" y="8674"/>
                      </a:lnTo>
                      <a:cubicBezTo>
                        <a:pt x="17348" y="3883"/>
                        <a:pt x="13464" y="0"/>
                        <a:pt x="86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" grpId="0" build="p"/>
      <p:bldP spid="1779" grpId="0" build="p"/>
      <p:bldP spid="1780" grpId="0" build="p"/>
      <p:bldP spid="1781" grpId="0" build="p"/>
      <p:bldP spid="178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ống rượu bia ảnh hưởng tới hệ thần kinh như thế nào? | Vinmec">
            <a:extLst>
              <a:ext uri="{FF2B5EF4-FFF2-40B4-BE49-F238E27FC236}">
                <a16:creationId xmlns:a16="http://schemas.microsoft.com/office/drawing/2014/main" id="{4F7512C3-A0A5-4A76-8856-B4B9ACE83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3543"/>
          <a:stretch/>
        </p:blipFill>
        <p:spPr bwMode="auto">
          <a:xfrm>
            <a:off x="762030" y="729462"/>
            <a:ext cx="2207017" cy="14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F67F8-E911-469E-812E-BF587F68E4C5}"/>
              </a:ext>
            </a:extLst>
          </p:cNvPr>
          <p:cNvSpPr txBox="1"/>
          <p:nvPr/>
        </p:nvSpPr>
        <p:spPr>
          <a:xfrm>
            <a:off x="746357" y="2126377"/>
            <a:ext cx="207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Rượu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bia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4" descr="Những loại thuốc không bao giờ được kết hợp với nhau | Ngành dược">
            <a:extLst>
              <a:ext uri="{FF2B5EF4-FFF2-40B4-BE49-F238E27FC236}">
                <a16:creationId xmlns:a16="http://schemas.microsoft.com/office/drawing/2014/main" id="{E1EF1E03-371D-48B0-AD56-97CBB748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39" y="729462"/>
            <a:ext cx="2238522" cy="13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1103F4-6658-4AE6-A7F8-457C5FC681DE}"/>
              </a:ext>
            </a:extLst>
          </p:cNvPr>
          <p:cNvSpPr txBox="1"/>
          <p:nvPr/>
        </p:nvSpPr>
        <p:spPr>
          <a:xfrm>
            <a:off x="3628496" y="2105030"/>
            <a:ext cx="209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Dược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phẩm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32734-5C84-4D2D-B8DF-F7854F39E73B}"/>
              </a:ext>
            </a:extLst>
          </p:cNvPr>
          <p:cNvGrpSpPr/>
          <p:nvPr/>
        </p:nvGrpSpPr>
        <p:grpSpPr>
          <a:xfrm>
            <a:off x="6093908" y="717564"/>
            <a:ext cx="2250540" cy="1412695"/>
            <a:chOff x="7753349" y="1372990"/>
            <a:chExt cx="3086102" cy="1947201"/>
          </a:xfrm>
        </p:grpSpPr>
        <p:pic>
          <p:nvPicPr>
            <p:cNvPr id="14" name="Picture 6" descr="Lốp xe Honda Airblade 125, Vario hãng Dunlop D307 cỡ 80, 90, 100 size 14 |  Shopee Việt Nam">
              <a:extLst>
                <a:ext uri="{FF2B5EF4-FFF2-40B4-BE49-F238E27FC236}">
                  <a16:creationId xmlns:a16="http://schemas.microsoft.com/office/drawing/2014/main" id="{C9BAED78-5CBD-48A5-904A-59E32B9C5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7" r="4941"/>
            <a:stretch/>
          </p:blipFill>
          <p:spPr bwMode="auto">
            <a:xfrm>
              <a:off x="7753349" y="1373013"/>
              <a:ext cx="1775715" cy="194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ăng tay cao su Cầu vồng">
              <a:extLst>
                <a:ext uri="{FF2B5EF4-FFF2-40B4-BE49-F238E27FC236}">
                  <a16:creationId xmlns:a16="http://schemas.microsoft.com/office/drawing/2014/main" id="{8BE487F8-9F8F-48E3-92EE-BFFF60471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0" r="19918"/>
            <a:stretch/>
          </p:blipFill>
          <p:spPr bwMode="auto">
            <a:xfrm>
              <a:off x="9496425" y="1372990"/>
              <a:ext cx="1343026" cy="194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59A185E-BC0F-4B78-961B-1C4A09D8BECB}"/>
              </a:ext>
            </a:extLst>
          </p:cNvPr>
          <p:cNvSpPr txBox="1"/>
          <p:nvPr/>
        </p:nvSpPr>
        <p:spPr>
          <a:xfrm>
            <a:off x="5993040" y="2094659"/>
            <a:ext cx="241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su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hợp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0" descr="Axit axetic –CH3COOH">
            <a:extLst>
              <a:ext uri="{FF2B5EF4-FFF2-40B4-BE49-F238E27FC236}">
                <a16:creationId xmlns:a16="http://schemas.microsoft.com/office/drawing/2014/main" id="{C055315C-916D-4FF8-9C13-7700EF5AC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3"/>
          <a:stretch/>
        </p:blipFill>
        <p:spPr bwMode="auto">
          <a:xfrm>
            <a:off x="762030" y="2571749"/>
            <a:ext cx="2207941" cy="13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EBB706-1E5E-42A5-8BF5-2F21D62BCAF2}"/>
              </a:ext>
            </a:extLst>
          </p:cNvPr>
          <p:cNvSpPr txBox="1"/>
          <p:nvPr/>
        </p:nvSpPr>
        <p:spPr>
          <a:xfrm>
            <a:off x="897737" y="3865017"/>
            <a:ext cx="207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Acid acetic</a:t>
            </a:r>
          </a:p>
        </p:txBody>
      </p:sp>
      <p:pic>
        <p:nvPicPr>
          <p:cNvPr id="20" name="Picture 16" descr="Mỹ thúc đẩy sử dụng nhiên liệu sinh học">
            <a:extLst>
              <a:ext uri="{FF2B5EF4-FFF2-40B4-BE49-F238E27FC236}">
                <a16:creationId xmlns:a16="http://schemas.microsoft.com/office/drawing/2014/main" id="{B8CB85B1-DAAB-47B2-933E-383D0A3BA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0"/>
          <a:stretch/>
        </p:blipFill>
        <p:spPr bwMode="auto">
          <a:xfrm>
            <a:off x="3452739" y="2571750"/>
            <a:ext cx="2238522" cy="13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C78535-BEF9-4D4B-A282-86917A74060C}"/>
              </a:ext>
            </a:extLst>
          </p:cNvPr>
          <p:cNvSpPr txBox="1"/>
          <p:nvPr/>
        </p:nvSpPr>
        <p:spPr>
          <a:xfrm>
            <a:off x="3748243" y="3888586"/>
            <a:ext cx="182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liệu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A3B01-1277-4BB1-839C-866D213A81AA}"/>
              </a:ext>
            </a:extLst>
          </p:cNvPr>
          <p:cNvGrpSpPr/>
          <p:nvPr/>
        </p:nvGrpSpPr>
        <p:grpSpPr>
          <a:xfrm>
            <a:off x="6093908" y="2556854"/>
            <a:ext cx="2250540" cy="1331732"/>
            <a:chOff x="8216911" y="4420457"/>
            <a:chExt cx="3086102" cy="2254596"/>
          </a:xfrm>
        </p:grpSpPr>
        <p:pic>
          <p:nvPicPr>
            <p:cNvPr id="25" name="Picture 12" descr="Vecni là gì? Sơn Pu là gì? Sử dụng loại nào tốt cho gỗ hơn">
              <a:extLst>
                <a:ext uri="{FF2B5EF4-FFF2-40B4-BE49-F238E27FC236}">
                  <a16:creationId xmlns:a16="http://schemas.microsoft.com/office/drawing/2014/main" id="{993C64B7-8508-4FF9-88B8-0FDD04103C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7" t="9647" r="7423" b="6567"/>
            <a:stretch/>
          </p:blipFill>
          <p:spPr bwMode="auto">
            <a:xfrm>
              <a:off x="8216911" y="4420457"/>
              <a:ext cx="2047876" cy="225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 descr="Nước Hoa CHANEL N°5 RED EDITION - Phiên Bản Giới Hạn | Vivalust.vn">
              <a:extLst>
                <a:ext uri="{FF2B5EF4-FFF2-40B4-BE49-F238E27FC236}">
                  <a16:creationId xmlns:a16="http://schemas.microsoft.com/office/drawing/2014/main" id="{2B072E87-3E63-45C2-8E58-2040EB45E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9" r="27446"/>
            <a:stretch/>
          </p:blipFill>
          <p:spPr bwMode="auto">
            <a:xfrm>
              <a:off x="10388613" y="4420457"/>
              <a:ext cx="914400" cy="225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B4B7761-AD88-4DDC-A0FD-5592C5131717}"/>
              </a:ext>
            </a:extLst>
          </p:cNvPr>
          <p:cNvSpPr txBox="1"/>
          <p:nvPr/>
        </p:nvSpPr>
        <p:spPr>
          <a:xfrm>
            <a:off x="5844759" y="3814123"/>
            <a:ext cx="271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Pha vec–ni, 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pha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hoa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8" grpId="0"/>
      <p:bldP spid="21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3" name="Google Shape;2843;p49"/>
          <p:cNvGrpSpPr/>
          <p:nvPr/>
        </p:nvGrpSpPr>
        <p:grpSpPr>
          <a:xfrm>
            <a:off x="968140" y="427960"/>
            <a:ext cx="6522480" cy="3912721"/>
            <a:chOff x="968140" y="427960"/>
            <a:chExt cx="6522480" cy="3912721"/>
          </a:xfrm>
        </p:grpSpPr>
        <p:sp>
          <p:nvSpPr>
            <p:cNvPr id="2844" name="Google Shape;2844;p49"/>
            <p:cNvSpPr/>
            <p:nvPr/>
          </p:nvSpPr>
          <p:spPr>
            <a:xfrm>
              <a:off x="5534407" y="9351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49"/>
            <p:cNvSpPr/>
            <p:nvPr/>
          </p:nvSpPr>
          <p:spPr>
            <a:xfrm>
              <a:off x="7202240" y="428131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49"/>
            <p:cNvSpPr/>
            <p:nvPr/>
          </p:nvSpPr>
          <p:spPr>
            <a:xfrm>
              <a:off x="5051128" y="34040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49"/>
            <p:cNvSpPr/>
            <p:nvPr/>
          </p:nvSpPr>
          <p:spPr>
            <a:xfrm>
              <a:off x="3275821" y="427960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49"/>
            <p:cNvSpPr/>
            <p:nvPr/>
          </p:nvSpPr>
          <p:spPr>
            <a:xfrm>
              <a:off x="7377778" y="56625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49"/>
            <p:cNvSpPr/>
            <p:nvPr/>
          </p:nvSpPr>
          <p:spPr>
            <a:xfrm>
              <a:off x="968140" y="935139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0" name="Google Shape;2850;p49"/>
          <p:cNvGrpSpPr/>
          <p:nvPr/>
        </p:nvGrpSpPr>
        <p:grpSpPr>
          <a:xfrm>
            <a:off x="284372" y="1077598"/>
            <a:ext cx="4145221" cy="3637942"/>
            <a:chOff x="344333" y="1152086"/>
            <a:chExt cx="3740932" cy="3283129"/>
          </a:xfrm>
        </p:grpSpPr>
        <p:grpSp>
          <p:nvGrpSpPr>
            <p:cNvPr id="2851" name="Google Shape;2851;p49"/>
            <p:cNvGrpSpPr/>
            <p:nvPr/>
          </p:nvGrpSpPr>
          <p:grpSpPr>
            <a:xfrm>
              <a:off x="1496354" y="1152086"/>
              <a:ext cx="2588910" cy="2124648"/>
              <a:chOff x="3880080" y="1641488"/>
              <a:chExt cx="1374375" cy="1127972"/>
            </a:xfrm>
          </p:grpSpPr>
          <p:grpSp>
            <p:nvGrpSpPr>
              <p:cNvPr id="2852" name="Google Shape;2852;p49"/>
              <p:cNvGrpSpPr/>
              <p:nvPr/>
            </p:nvGrpSpPr>
            <p:grpSpPr>
              <a:xfrm>
                <a:off x="3880080" y="1641488"/>
                <a:ext cx="1374375" cy="1127972"/>
                <a:chOff x="3880080" y="1641488"/>
                <a:chExt cx="1374375" cy="1127972"/>
              </a:xfrm>
            </p:grpSpPr>
            <p:grpSp>
              <p:nvGrpSpPr>
                <p:cNvPr id="2853" name="Google Shape;2853;p49"/>
                <p:cNvGrpSpPr/>
                <p:nvPr/>
              </p:nvGrpSpPr>
              <p:grpSpPr>
                <a:xfrm>
                  <a:off x="3880080" y="1647362"/>
                  <a:ext cx="1213105" cy="1122098"/>
                  <a:chOff x="3880080" y="1647362"/>
                  <a:chExt cx="1213105" cy="1122098"/>
                </a:xfrm>
              </p:grpSpPr>
              <p:sp>
                <p:nvSpPr>
                  <p:cNvPr id="2854" name="Google Shape;2854;p49"/>
                  <p:cNvSpPr/>
                  <p:nvPr/>
                </p:nvSpPr>
                <p:spPr>
                  <a:xfrm>
                    <a:off x="3880082" y="2046764"/>
                    <a:ext cx="1213103" cy="72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3103" h="722696" extrusionOk="0">
                        <a:moveTo>
                          <a:pt x="16" y="399507"/>
                        </a:moveTo>
                        <a:cubicBezTo>
                          <a:pt x="16" y="399507"/>
                          <a:pt x="394808" y="430718"/>
                          <a:pt x="547979" y="538456"/>
                        </a:cubicBezTo>
                        <a:lnTo>
                          <a:pt x="593485" y="550908"/>
                        </a:lnTo>
                        <a:lnTo>
                          <a:pt x="638994" y="563358"/>
                        </a:lnTo>
                        <a:cubicBezTo>
                          <a:pt x="825738" y="548622"/>
                          <a:pt x="1181360" y="722722"/>
                          <a:pt x="1181360" y="722722"/>
                        </a:cubicBezTo>
                        <a:lnTo>
                          <a:pt x="1213119" y="430201"/>
                        </a:lnTo>
                        <a:cubicBezTo>
                          <a:pt x="1213119" y="430201"/>
                          <a:pt x="721838" y="3564"/>
                          <a:pt x="704303" y="64"/>
                        </a:cubicBezTo>
                        <a:cubicBezTo>
                          <a:pt x="686769" y="-3435"/>
                          <a:pt x="129174" y="231300"/>
                          <a:pt x="129174" y="23130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5" name="Google Shape;2855;p49"/>
                  <p:cNvSpPr/>
                  <p:nvPr/>
                </p:nvSpPr>
                <p:spPr>
                  <a:xfrm>
                    <a:off x="3880080" y="1647362"/>
                    <a:ext cx="299758" cy="79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758" h="798882" extrusionOk="0">
                        <a:moveTo>
                          <a:pt x="280896" y="0"/>
                        </a:moveTo>
                        <a:lnTo>
                          <a:pt x="217569" y="53320"/>
                        </a:lnTo>
                        <a:lnTo>
                          <a:pt x="0" y="798882"/>
                        </a:lnTo>
                        <a:lnTo>
                          <a:pt x="53077" y="765529"/>
                        </a:lnTo>
                        <a:lnTo>
                          <a:pt x="299758" y="55032"/>
                        </a:lnTo>
                        <a:lnTo>
                          <a:pt x="280896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56" name="Google Shape;2856;p49"/>
                <p:cNvSpPr/>
                <p:nvPr/>
              </p:nvSpPr>
              <p:spPr>
                <a:xfrm>
                  <a:off x="5032775" y="1939064"/>
                  <a:ext cx="221680" cy="830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80" h="830391" extrusionOk="0">
                      <a:moveTo>
                        <a:pt x="194385" y="0"/>
                      </a:moveTo>
                      <a:lnTo>
                        <a:pt x="221680" y="78117"/>
                      </a:lnTo>
                      <a:lnTo>
                        <a:pt x="28656" y="830391"/>
                      </a:lnTo>
                      <a:lnTo>
                        <a:pt x="0" y="774675"/>
                      </a:lnTo>
                      <a:lnTo>
                        <a:pt x="150093" y="37756"/>
                      </a:lnTo>
                      <a:lnTo>
                        <a:pt x="194385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57" name="Google Shape;2857;p49"/>
                <p:cNvGrpSpPr/>
                <p:nvPr/>
              </p:nvGrpSpPr>
              <p:grpSpPr>
                <a:xfrm>
                  <a:off x="3934372" y="1641488"/>
                  <a:ext cx="1291658" cy="1072312"/>
                  <a:chOff x="3934372" y="1641488"/>
                  <a:chExt cx="1291658" cy="1072312"/>
                </a:xfrm>
              </p:grpSpPr>
              <p:sp>
                <p:nvSpPr>
                  <p:cNvPr id="2858" name="Google Shape;2858;p49"/>
                  <p:cNvSpPr/>
                  <p:nvPr/>
                </p:nvSpPr>
                <p:spPr>
                  <a:xfrm>
                    <a:off x="3934372" y="1641488"/>
                    <a:ext cx="745490" cy="92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5490" h="921811" extrusionOk="0">
                        <a:moveTo>
                          <a:pt x="745506" y="207473"/>
                        </a:moveTo>
                        <a:lnTo>
                          <a:pt x="549718" y="921837"/>
                        </a:lnTo>
                        <a:cubicBezTo>
                          <a:pt x="401394" y="814631"/>
                          <a:pt x="274738" y="773656"/>
                          <a:pt x="180584" y="760770"/>
                        </a:cubicBezTo>
                        <a:cubicBezTo>
                          <a:pt x="66568" y="745308"/>
                          <a:pt x="16" y="771336"/>
                          <a:pt x="16" y="771336"/>
                        </a:cubicBezTo>
                        <a:cubicBezTo>
                          <a:pt x="6723" y="746339"/>
                          <a:pt x="25295" y="683458"/>
                          <a:pt x="49027" y="603569"/>
                        </a:cubicBezTo>
                        <a:cubicBezTo>
                          <a:pt x="116869" y="374210"/>
                          <a:pt x="227790" y="5946"/>
                          <a:pt x="227790" y="5946"/>
                        </a:cubicBezTo>
                        <a:cubicBezTo>
                          <a:pt x="423578" y="-17248"/>
                          <a:pt x="552040" y="31459"/>
                          <a:pt x="632263" y="86866"/>
                        </a:cubicBezTo>
                        <a:cubicBezTo>
                          <a:pt x="634843" y="88670"/>
                          <a:pt x="637423" y="90474"/>
                          <a:pt x="640002" y="92535"/>
                        </a:cubicBezTo>
                        <a:cubicBezTo>
                          <a:pt x="716357" y="147942"/>
                          <a:pt x="745506" y="207473"/>
                          <a:pt x="745506" y="20747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9" name="Google Shape;2859;p49"/>
                  <p:cNvSpPr/>
                  <p:nvPr/>
                </p:nvSpPr>
                <p:spPr>
                  <a:xfrm>
                    <a:off x="4481829" y="1801947"/>
                    <a:ext cx="744200" cy="911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200" h="911853" extrusionOk="0">
                        <a:moveTo>
                          <a:pt x="744216" y="137211"/>
                        </a:moveTo>
                        <a:cubicBezTo>
                          <a:pt x="744216" y="137211"/>
                          <a:pt x="576287" y="815239"/>
                          <a:pt x="549718" y="911879"/>
                        </a:cubicBezTo>
                        <a:cubicBezTo>
                          <a:pt x="549718" y="911879"/>
                          <a:pt x="486003" y="829928"/>
                          <a:pt x="326329" y="785087"/>
                        </a:cubicBezTo>
                        <a:cubicBezTo>
                          <a:pt x="264038" y="768205"/>
                          <a:pt x="199960" y="758776"/>
                          <a:pt x="135442" y="756997"/>
                        </a:cubicBezTo>
                        <a:cubicBezTo>
                          <a:pt x="135184" y="756997"/>
                          <a:pt x="135184" y="757255"/>
                          <a:pt x="134926" y="756997"/>
                        </a:cubicBezTo>
                        <a:cubicBezTo>
                          <a:pt x="89909" y="755741"/>
                          <a:pt x="44856" y="757204"/>
                          <a:pt x="16" y="761378"/>
                        </a:cubicBezTo>
                        <a:lnTo>
                          <a:pt x="37161" y="625824"/>
                        </a:lnTo>
                        <a:lnTo>
                          <a:pt x="195804" y="47014"/>
                        </a:lnTo>
                        <a:cubicBezTo>
                          <a:pt x="195804" y="47014"/>
                          <a:pt x="333294" y="-43441"/>
                          <a:pt x="541979" y="26655"/>
                        </a:cubicBezTo>
                        <a:cubicBezTo>
                          <a:pt x="555909" y="31036"/>
                          <a:pt x="570097" y="36448"/>
                          <a:pt x="584542" y="42633"/>
                        </a:cubicBezTo>
                        <a:cubicBezTo>
                          <a:pt x="641572" y="67254"/>
                          <a:pt x="695229" y="99036"/>
                          <a:pt x="744216" y="1372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60" name="Google Shape;2860;p49"/>
                <p:cNvSpPr/>
                <p:nvPr/>
              </p:nvSpPr>
              <p:spPr>
                <a:xfrm>
                  <a:off x="4197914" y="1732166"/>
                  <a:ext cx="371436" cy="16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436" h="161735" extrusionOk="0">
                      <a:moveTo>
                        <a:pt x="3422" y="14013"/>
                      </a:moveTo>
                      <a:cubicBezTo>
                        <a:pt x="14447" y="11851"/>
                        <a:pt x="25501" y="9910"/>
                        <a:pt x="36665" y="8597"/>
                      </a:cubicBezTo>
                      <a:cubicBezTo>
                        <a:pt x="54097" y="6547"/>
                        <a:pt x="79721" y="2132"/>
                        <a:pt x="93341" y="17224"/>
                      </a:cubicBezTo>
                      <a:cubicBezTo>
                        <a:pt x="103264" y="28218"/>
                        <a:pt x="99775" y="42024"/>
                        <a:pt x="114530" y="50804"/>
                      </a:cubicBezTo>
                      <a:cubicBezTo>
                        <a:pt x="141562" y="66887"/>
                        <a:pt x="174648" y="50490"/>
                        <a:pt x="203135" y="52074"/>
                      </a:cubicBezTo>
                      <a:cubicBezTo>
                        <a:pt x="231156" y="53632"/>
                        <a:pt x="238759" y="68159"/>
                        <a:pt x="246776" y="91878"/>
                      </a:cubicBezTo>
                      <a:cubicBezTo>
                        <a:pt x="250620" y="103251"/>
                        <a:pt x="255074" y="112936"/>
                        <a:pt x="267301" y="116929"/>
                      </a:cubicBezTo>
                      <a:cubicBezTo>
                        <a:pt x="284189" y="122445"/>
                        <a:pt x="303046" y="114743"/>
                        <a:pt x="320438" y="119353"/>
                      </a:cubicBezTo>
                      <a:cubicBezTo>
                        <a:pt x="341343" y="123557"/>
                        <a:pt x="357761" y="139751"/>
                        <a:pt x="362234" y="160582"/>
                      </a:cubicBezTo>
                      <a:cubicBezTo>
                        <a:pt x="362745" y="163214"/>
                        <a:pt x="371989" y="161020"/>
                        <a:pt x="371427" y="158121"/>
                      </a:cubicBezTo>
                      <a:cubicBezTo>
                        <a:pt x="365424" y="127148"/>
                        <a:pt x="334353" y="111757"/>
                        <a:pt x="304756" y="112307"/>
                      </a:cubicBezTo>
                      <a:cubicBezTo>
                        <a:pt x="286311" y="112649"/>
                        <a:pt x="266270" y="115097"/>
                        <a:pt x="257796" y="94931"/>
                      </a:cubicBezTo>
                      <a:cubicBezTo>
                        <a:pt x="254378" y="86795"/>
                        <a:pt x="253531" y="77700"/>
                        <a:pt x="249503" y="69777"/>
                      </a:cubicBezTo>
                      <a:cubicBezTo>
                        <a:pt x="243189" y="57743"/>
                        <a:pt x="231266" y="49664"/>
                        <a:pt x="217739" y="48252"/>
                      </a:cubicBezTo>
                      <a:cubicBezTo>
                        <a:pt x="202253" y="46747"/>
                        <a:pt x="186627" y="47674"/>
                        <a:pt x="171429" y="51000"/>
                      </a:cubicBezTo>
                      <a:cubicBezTo>
                        <a:pt x="156994" y="54324"/>
                        <a:pt x="141939" y="53815"/>
                        <a:pt x="127763" y="49523"/>
                      </a:cubicBezTo>
                      <a:cubicBezTo>
                        <a:pt x="113329" y="43674"/>
                        <a:pt x="110528" y="32880"/>
                        <a:pt x="104758" y="19897"/>
                      </a:cubicBezTo>
                      <a:cubicBezTo>
                        <a:pt x="89833" y="-13684"/>
                        <a:pt x="32246" y="4269"/>
                        <a:pt x="4869" y="9638"/>
                      </a:cubicBezTo>
                      <a:cubicBezTo>
                        <a:pt x="848" y="10426"/>
                        <a:pt x="-2953" y="15263"/>
                        <a:pt x="3423" y="1401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1" name="Google Shape;2861;p49"/>
                <p:cNvSpPr/>
                <p:nvPr/>
              </p:nvSpPr>
              <p:spPr>
                <a:xfrm>
                  <a:off x="4192809" y="1848256"/>
                  <a:ext cx="336277" cy="12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277" h="122651" extrusionOk="0">
                      <a:moveTo>
                        <a:pt x="4023" y="12868"/>
                      </a:moveTo>
                      <a:cubicBezTo>
                        <a:pt x="39044" y="10415"/>
                        <a:pt x="97375" y="-4694"/>
                        <a:pt x="123300" y="23854"/>
                      </a:cubicBezTo>
                      <a:cubicBezTo>
                        <a:pt x="139362" y="41542"/>
                        <a:pt x="151702" y="52527"/>
                        <a:pt x="176747" y="54008"/>
                      </a:cubicBezTo>
                      <a:cubicBezTo>
                        <a:pt x="209416" y="55940"/>
                        <a:pt x="242797" y="43601"/>
                        <a:pt x="266573" y="73133"/>
                      </a:cubicBezTo>
                      <a:cubicBezTo>
                        <a:pt x="271464" y="80966"/>
                        <a:pt x="278240" y="87449"/>
                        <a:pt x="286284" y="91992"/>
                      </a:cubicBezTo>
                      <a:cubicBezTo>
                        <a:pt x="301636" y="99771"/>
                        <a:pt x="322894" y="99494"/>
                        <a:pt x="327039" y="120314"/>
                      </a:cubicBezTo>
                      <a:cubicBezTo>
                        <a:pt x="327922" y="124749"/>
                        <a:pt x="337132" y="122376"/>
                        <a:pt x="336232" y="117854"/>
                      </a:cubicBezTo>
                      <a:cubicBezTo>
                        <a:pt x="334135" y="107669"/>
                        <a:pt x="327112" y="99189"/>
                        <a:pt x="317490" y="95224"/>
                      </a:cubicBezTo>
                      <a:cubicBezTo>
                        <a:pt x="311416" y="92100"/>
                        <a:pt x="304717" y="90840"/>
                        <a:pt x="298412" y="88345"/>
                      </a:cubicBezTo>
                      <a:cubicBezTo>
                        <a:pt x="284052" y="82661"/>
                        <a:pt x="280483" y="74414"/>
                        <a:pt x="271301" y="63747"/>
                      </a:cubicBezTo>
                      <a:cubicBezTo>
                        <a:pt x="255419" y="45298"/>
                        <a:pt x="230336" y="44696"/>
                        <a:pt x="207825" y="45875"/>
                      </a:cubicBezTo>
                      <a:cubicBezTo>
                        <a:pt x="182720" y="47190"/>
                        <a:pt x="159061" y="49734"/>
                        <a:pt x="140013" y="29605"/>
                      </a:cubicBezTo>
                      <a:cubicBezTo>
                        <a:pt x="133282" y="20514"/>
                        <a:pt x="125150" y="12547"/>
                        <a:pt x="115921" y="6002"/>
                      </a:cubicBezTo>
                      <a:cubicBezTo>
                        <a:pt x="103111" y="531"/>
                        <a:pt x="89020" y="-1232"/>
                        <a:pt x="75256" y="912"/>
                      </a:cubicBezTo>
                      <a:cubicBezTo>
                        <a:pt x="51745" y="2127"/>
                        <a:pt x="28245" y="4204"/>
                        <a:pt x="4759" y="5848"/>
                      </a:cubicBezTo>
                      <a:cubicBezTo>
                        <a:pt x="-525" y="6218"/>
                        <a:pt x="-2233" y="13306"/>
                        <a:pt x="4023" y="1286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2" name="Google Shape;2862;p49"/>
                <p:cNvSpPr/>
                <p:nvPr/>
              </p:nvSpPr>
              <p:spPr>
                <a:xfrm>
                  <a:off x="4180157" y="1918703"/>
                  <a:ext cx="354920" cy="1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20" h="163974" extrusionOk="0">
                      <a:moveTo>
                        <a:pt x="4705" y="15823"/>
                      </a:moveTo>
                      <a:cubicBezTo>
                        <a:pt x="27167" y="10186"/>
                        <a:pt x="50125" y="6745"/>
                        <a:pt x="73254" y="5548"/>
                      </a:cubicBezTo>
                      <a:cubicBezTo>
                        <a:pt x="99790" y="4949"/>
                        <a:pt x="114078" y="14475"/>
                        <a:pt x="127372" y="36400"/>
                      </a:cubicBezTo>
                      <a:cubicBezTo>
                        <a:pt x="142505" y="61359"/>
                        <a:pt x="154108" y="68120"/>
                        <a:pt x="183824" y="65924"/>
                      </a:cubicBezTo>
                      <a:cubicBezTo>
                        <a:pt x="209612" y="64018"/>
                        <a:pt x="240052" y="60204"/>
                        <a:pt x="257034" y="84173"/>
                      </a:cubicBezTo>
                      <a:cubicBezTo>
                        <a:pt x="263521" y="93329"/>
                        <a:pt x="265756" y="106990"/>
                        <a:pt x="275356" y="113787"/>
                      </a:cubicBezTo>
                      <a:cubicBezTo>
                        <a:pt x="285614" y="121050"/>
                        <a:pt x="299109" y="116307"/>
                        <a:pt x="310479" y="119391"/>
                      </a:cubicBezTo>
                      <a:cubicBezTo>
                        <a:pt x="330213" y="125020"/>
                        <a:pt x="344306" y="142389"/>
                        <a:pt x="345735" y="162842"/>
                      </a:cubicBezTo>
                      <a:cubicBezTo>
                        <a:pt x="346004" y="165350"/>
                        <a:pt x="355257" y="163443"/>
                        <a:pt x="354928" y="160381"/>
                      </a:cubicBezTo>
                      <a:cubicBezTo>
                        <a:pt x="353613" y="144650"/>
                        <a:pt x="345182" y="130379"/>
                        <a:pt x="332033" y="121625"/>
                      </a:cubicBezTo>
                      <a:cubicBezTo>
                        <a:pt x="320229" y="113691"/>
                        <a:pt x="310586" y="115235"/>
                        <a:pt x="297643" y="113232"/>
                      </a:cubicBezTo>
                      <a:cubicBezTo>
                        <a:pt x="272201" y="109296"/>
                        <a:pt x="273609" y="82439"/>
                        <a:pt x="254749" y="69762"/>
                      </a:cubicBezTo>
                      <a:cubicBezTo>
                        <a:pt x="241300" y="61864"/>
                        <a:pt x="225721" y="58351"/>
                        <a:pt x="210181" y="59713"/>
                      </a:cubicBezTo>
                      <a:cubicBezTo>
                        <a:pt x="196282" y="61501"/>
                        <a:pt x="182239" y="61898"/>
                        <a:pt x="168261" y="60897"/>
                      </a:cubicBezTo>
                      <a:cubicBezTo>
                        <a:pt x="150440" y="57701"/>
                        <a:pt x="145730" y="49038"/>
                        <a:pt x="136564" y="33939"/>
                      </a:cubicBezTo>
                      <a:cubicBezTo>
                        <a:pt x="130708" y="21213"/>
                        <a:pt x="120497" y="10994"/>
                        <a:pt x="107770" y="5121"/>
                      </a:cubicBezTo>
                      <a:cubicBezTo>
                        <a:pt x="76411" y="-6816"/>
                        <a:pt x="34659" y="5053"/>
                        <a:pt x="3665" y="11949"/>
                      </a:cubicBezTo>
                      <a:cubicBezTo>
                        <a:pt x="-1852" y="13176"/>
                        <a:pt x="-796" y="17047"/>
                        <a:pt x="4704" y="1582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3" name="Google Shape;2863;p49"/>
                <p:cNvSpPr/>
                <p:nvPr/>
              </p:nvSpPr>
              <p:spPr>
                <a:xfrm>
                  <a:off x="4154864" y="2025454"/>
                  <a:ext cx="345563" cy="13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563" h="132738" extrusionOk="0">
                      <a:moveTo>
                        <a:pt x="2396" y="4612"/>
                      </a:moveTo>
                      <a:cubicBezTo>
                        <a:pt x="22643" y="4568"/>
                        <a:pt x="42890" y="4482"/>
                        <a:pt x="63137" y="4481"/>
                      </a:cubicBezTo>
                      <a:cubicBezTo>
                        <a:pt x="78570" y="4480"/>
                        <a:pt x="92459" y="3493"/>
                        <a:pt x="104947" y="14167"/>
                      </a:cubicBezTo>
                      <a:cubicBezTo>
                        <a:pt x="109277" y="18942"/>
                        <a:pt x="113134" y="24124"/>
                        <a:pt x="116466" y="29641"/>
                      </a:cubicBezTo>
                      <a:cubicBezTo>
                        <a:pt x="131055" y="48700"/>
                        <a:pt x="150012" y="53409"/>
                        <a:pt x="173342" y="52912"/>
                      </a:cubicBezTo>
                      <a:cubicBezTo>
                        <a:pt x="198052" y="52386"/>
                        <a:pt x="221934" y="48158"/>
                        <a:pt x="244439" y="61849"/>
                      </a:cubicBezTo>
                      <a:cubicBezTo>
                        <a:pt x="255501" y="69444"/>
                        <a:pt x="266023" y="77796"/>
                        <a:pt x="275928" y="86846"/>
                      </a:cubicBezTo>
                      <a:cubicBezTo>
                        <a:pt x="284484" y="94166"/>
                        <a:pt x="293962" y="100337"/>
                        <a:pt x="304120" y="105201"/>
                      </a:cubicBezTo>
                      <a:cubicBezTo>
                        <a:pt x="313767" y="109587"/>
                        <a:pt x="320096" y="110429"/>
                        <a:pt x="326354" y="119365"/>
                      </a:cubicBezTo>
                      <a:cubicBezTo>
                        <a:pt x="328967" y="124305"/>
                        <a:pt x="332485" y="128711"/>
                        <a:pt x="336725" y="132354"/>
                      </a:cubicBezTo>
                      <a:cubicBezTo>
                        <a:pt x="338888" y="133972"/>
                        <a:pt x="347034" y="130358"/>
                        <a:pt x="345353" y="129100"/>
                      </a:cubicBezTo>
                      <a:cubicBezTo>
                        <a:pt x="335392" y="121652"/>
                        <a:pt x="334410" y="110973"/>
                        <a:pt x="323057" y="105219"/>
                      </a:cubicBezTo>
                      <a:cubicBezTo>
                        <a:pt x="307498" y="98369"/>
                        <a:pt x="292838" y="89640"/>
                        <a:pt x="279403" y="79230"/>
                      </a:cubicBezTo>
                      <a:cubicBezTo>
                        <a:pt x="254885" y="58637"/>
                        <a:pt x="235511" y="46215"/>
                        <a:pt x="202541" y="47362"/>
                      </a:cubicBezTo>
                      <a:cubicBezTo>
                        <a:pt x="180271" y="48136"/>
                        <a:pt x="155010" y="53249"/>
                        <a:pt x="135926" y="38252"/>
                      </a:cubicBezTo>
                      <a:cubicBezTo>
                        <a:pt x="124191" y="29030"/>
                        <a:pt x="119471" y="12752"/>
                        <a:pt x="106311" y="5158"/>
                      </a:cubicBezTo>
                      <a:cubicBezTo>
                        <a:pt x="96934" y="913"/>
                        <a:pt x="86590" y="-745"/>
                        <a:pt x="76354" y="357"/>
                      </a:cubicBezTo>
                      <a:cubicBezTo>
                        <a:pt x="52993" y="279"/>
                        <a:pt x="29629" y="457"/>
                        <a:pt x="6268" y="508"/>
                      </a:cubicBezTo>
                      <a:cubicBezTo>
                        <a:pt x="3515" y="513"/>
                        <a:pt x="-3700" y="4624"/>
                        <a:pt x="2396" y="461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4" name="Google Shape;2864;p49"/>
                <p:cNvSpPr/>
                <p:nvPr/>
              </p:nvSpPr>
              <p:spPr>
                <a:xfrm>
                  <a:off x="4126668" y="2135730"/>
                  <a:ext cx="334425" cy="130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25" h="130381" extrusionOk="0">
                      <a:moveTo>
                        <a:pt x="3687" y="8098"/>
                      </a:moveTo>
                      <a:cubicBezTo>
                        <a:pt x="38443" y="4982"/>
                        <a:pt x="76262" y="1645"/>
                        <a:pt x="108639" y="17526"/>
                      </a:cubicBezTo>
                      <a:cubicBezTo>
                        <a:pt x="131160" y="28573"/>
                        <a:pt x="143659" y="44029"/>
                        <a:pt x="169824" y="44357"/>
                      </a:cubicBezTo>
                      <a:cubicBezTo>
                        <a:pt x="181250" y="44499"/>
                        <a:pt x="190293" y="38916"/>
                        <a:pt x="202363" y="48721"/>
                      </a:cubicBezTo>
                      <a:cubicBezTo>
                        <a:pt x="206796" y="52322"/>
                        <a:pt x="208742" y="58928"/>
                        <a:pt x="212861" y="62985"/>
                      </a:cubicBezTo>
                      <a:cubicBezTo>
                        <a:pt x="219457" y="68625"/>
                        <a:pt x="227354" y="72536"/>
                        <a:pt x="235840" y="74366"/>
                      </a:cubicBezTo>
                      <a:cubicBezTo>
                        <a:pt x="270457" y="84651"/>
                        <a:pt x="312684" y="88614"/>
                        <a:pt x="325167" y="128797"/>
                      </a:cubicBezTo>
                      <a:cubicBezTo>
                        <a:pt x="326222" y="132193"/>
                        <a:pt x="335393" y="129662"/>
                        <a:pt x="334360" y="126337"/>
                      </a:cubicBezTo>
                      <a:cubicBezTo>
                        <a:pt x="325445" y="97639"/>
                        <a:pt x="300000" y="84730"/>
                        <a:pt x="272779" y="77010"/>
                      </a:cubicBezTo>
                      <a:cubicBezTo>
                        <a:pt x="249317" y="70355"/>
                        <a:pt x="232172" y="68896"/>
                        <a:pt x="215045" y="50860"/>
                      </a:cubicBezTo>
                      <a:cubicBezTo>
                        <a:pt x="209984" y="43241"/>
                        <a:pt x="201652" y="38420"/>
                        <a:pt x="192518" y="37827"/>
                      </a:cubicBezTo>
                      <a:cubicBezTo>
                        <a:pt x="187902" y="37689"/>
                        <a:pt x="183282" y="37874"/>
                        <a:pt x="178692" y="38381"/>
                      </a:cubicBezTo>
                      <a:cubicBezTo>
                        <a:pt x="163971" y="39602"/>
                        <a:pt x="149308" y="35438"/>
                        <a:pt x="137430" y="26666"/>
                      </a:cubicBezTo>
                      <a:cubicBezTo>
                        <a:pt x="125460" y="17614"/>
                        <a:pt x="112071" y="10605"/>
                        <a:pt x="97808" y="5925"/>
                      </a:cubicBezTo>
                      <a:cubicBezTo>
                        <a:pt x="67705" y="-2746"/>
                        <a:pt x="35609" y="-55"/>
                        <a:pt x="4860" y="2701"/>
                      </a:cubicBezTo>
                      <a:cubicBezTo>
                        <a:pt x="228" y="3117"/>
                        <a:pt x="-2673" y="8668"/>
                        <a:pt x="3688" y="809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5" name="Google Shape;2865;p49"/>
                <p:cNvSpPr/>
                <p:nvPr/>
              </p:nvSpPr>
              <p:spPr>
                <a:xfrm>
                  <a:off x="4049229" y="2230814"/>
                  <a:ext cx="406079" cy="17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79" h="170691" extrusionOk="0">
                      <a:moveTo>
                        <a:pt x="3676" y="20801"/>
                      </a:moveTo>
                      <a:cubicBezTo>
                        <a:pt x="27524" y="16620"/>
                        <a:pt x="51455" y="13052"/>
                        <a:pt x="75525" y="10399"/>
                      </a:cubicBezTo>
                      <a:cubicBezTo>
                        <a:pt x="101364" y="7551"/>
                        <a:pt x="132287" y="1164"/>
                        <a:pt x="157755" y="8049"/>
                      </a:cubicBezTo>
                      <a:cubicBezTo>
                        <a:pt x="184238" y="15208"/>
                        <a:pt x="194365" y="38668"/>
                        <a:pt x="205858" y="60823"/>
                      </a:cubicBezTo>
                      <a:cubicBezTo>
                        <a:pt x="210554" y="69876"/>
                        <a:pt x="214489" y="80419"/>
                        <a:pt x="224481" y="84448"/>
                      </a:cubicBezTo>
                      <a:cubicBezTo>
                        <a:pt x="237541" y="89713"/>
                        <a:pt x="254377" y="84355"/>
                        <a:pt x="267578" y="82683"/>
                      </a:cubicBezTo>
                      <a:cubicBezTo>
                        <a:pt x="297931" y="78840"/>
                        <a:pt x="316727" y="85340"/>
                        <a:pt x="330920" y="112408"/>
                      </a:cubicBezTo>
                      <a:cubicBezTo>
                        <a:pt x="335697" y="124498"/>
                        <a:pt x="342718" y="135577"/>
                        <a:pt x="351616" y="145060"/>
                      </a:cubicBezTo>
                      <a:cubicBezTo>
                        <a:pt x="364894" y="156434"/>
                        <a:pt x="389377" y="151284"/>
                        <a:pt x="396765" y="169060"/>
                      </a:cubicBezTo>
                      <a:cubicBezTo>
                        <a:pt x="398230" y="172587"/>
                        <a:pt x="407319" y="169875"/>
                        <a:pt x="405957" y="166599"/>
                      </a:cubicBezTo>
                      <a:cubicBezTo>
                        <a:pt x="399983" y="152226"/>
                        <a:pt x="387778" y="152240"/>
                        <a:pt x="374399" y="148203"/>
                      </a:cubicBezTo>
                      <a:cubicBezTo>
                        <a:pt x="351698" y="141354"/>
                        <a:pt x="346726" y="120139"/>
                        <a:pt x="335762" y="101884"/>
                      </a:cubicBezTo>
                      <a:cubicBezTo>
                        <a:pt x="329166" y="88940"/>
                        <a:pt x="317127" y="79617"/>
                        <a:pt x="302936" y="76461"/>
                      </a:cubicBezTo>
                      <a:cubicBezTo>
                        <a:pt x="280839" y="71774"/>
                        <a:pt x="258746" y="84421"/>
                        <a:pt x="237333" y="80475"/>
                      </a:cubicBezTo>
                      <a:cubicBezTo>
                        <a:pt x="215155" y="76388"/>
                        <a:pt x="209959" y="44090"/>
                        <a:pt x="198089" y="27580"/>
                      </a:cubicBezTo>
                      <a:cubicBezTo>
                        <a:pt x="188264" y="13219"/>
                        <a:pt x="172867" y="3626"/>
                        <a:pt x="155636" y="1130"/>
                      </a:cubicBezTo>
                      <a:cubicBezTo>
                        <a:pt x="133805" y="-879"/>
                        <a:pt x="111809" y="-145"/>
                        <a:pt x="90161" y="3314"/>
                      </a:cubicBezTo>
                      <a:cubicBezTo>
                        <a:pt x="61537" y="6100"/>
                        <a:pt x="33092" y="10146"/>
                        <a:pt x="4769" y="15111"/>
                      </a:cubicBezTo>
                      <a:cubicBezTo>
                        <a:pt x="180" y="15916"/>
                        <a:pt x="-2617" y="21904"/>
                        <a:pt x="3675" y="2080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6" name="Google Shape;2866;p49"/>
                <p:cNvSpPr/>
                <p:nvPr/>
              </p:nvSpPr>
              <p:spPr>
                <a:xfrm>
                  <a:off x="4757904" y="1889395"/>
                  <a:ext cx="383787" cy="161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87" h="161323" extrusionOk="0">
                      <a:moveTo>
                        <a:pt x="3551" y="12455"/>
                      </a:moveTo>
                      <a:cubicBezTo>
                        <a:pt x="48407" y="3845"/>
                        <a:pt x="101598" y="-2707"/>
                        <a:pt x="138909" y="29947"/>
                      </a:cubicBezTo>
                      <a:cubicBezTo>
                        <a:pt x="150313" y="39927"/>
                        <a:pt x="156640" y="55369"/>
                        <a:pt x="170754" y="62061"/>
                      </a:cubicBezTo>
                      <a:cubicBezTo>
                        <a:pt x="180439" y="65651"/>
                        <a:pt x="190872" y="66747"/>
                        <a:pt x="201093" y="65247"/>
                      </a:cubicBezTo>
                      <a:cubicBezTo>
                        <a:pt x="243333" y="62540"/>
                        <a:pt x="280995" y="67850"/>
                        <a:pt x="307724" y="104522"/>
                      </a:cubicBezTo>
                      <a:cubicBezTo>
                        <a:pt x="316421" y="116455"/>
                        <a:pt x="319385" y="122080"/>
                        <a:pt x="333824" y="125685"/>
                      </a:cubicBezTo>
                      <a:cubicBezTo>
                        <a:pt x="346187" y="128773"/>
                        <a:pt x="344146" y="117583"/>
                        <a:pt x="361533" y="132103"/>
                      </a:cubicBezTo>
                      <a:cubicBezTo>
                        <a:pt x="368430" y="139925"/>
                        <a:pt x="372945" y="149553"/>
                        <a:pt x="374548" y="159853"/>
                      </a:cubicBezTo>
                      <a:cubicBezTo>
                        <a:pt x="375451" y="163057"/>
                        <a:pt x="384641" y="160588"/>
                        <a:pt x="383741" y="157392"/>
                      </a:cubicBezTo>
                      <a:cubicBezTo>
                        <a:pt x="380385" y="145478"/>
                        <a:pt x="376195" y="131245"/>
                        <a:pt x="364838" y="124392"/>
                      </a:cubicBezTo>
                      <a:cubicBezTo>
                        <a:pt x="359534" y="122033"/>
                        <a:pt x="353819" y="120735"/>
                        <a:pt x="348016" y="120573"/>
                      </a:cubicBezTo>
                      <a:cubicBezTo>
                        <a:pt x="338485" y="119625"/>
                        <a:pt x="329450" y="115871"/>
                        <a:pt x="322057" y="109787"/>
                      </a:cubicBezTo>
                      <a:cubicBezTo>
                        <a:pt x="319232" y="106072"/>
                        <a:pt x="316600" y="102215"/>
                        <a:pt x="314172" y="98230"/>
                      </a:cubicBezTo>
                      <a:cubicBezTo>
                        <a:pt x="294239" y="73082"/>
                        <a:pt x="264050" y="58213"/>
                        <a:pt x="231945" y="57732"/>
                      </a:cubicBezTo>
                      <a:cubicBezTo>
                        <a:pt x="224423" y="57639"/>
                        <a:pt x="217077" y="58938"/>
                        <a:pt x="209598" y="59408"/>
                      </a:cubicBezTo>
                      <a:cubicBezTo>
                        <a:pt x="189188" y="60693"/>
                        <a:pt x="175564" y="58420"/>
                        <a:pt x="162178" y="43074"/>
                      </a:cubicBezTo>
                      <a:cubicBezTo>
                        <a:pt x="151660" y="29288"/>
                        <a:pt x="138035" y="18176"/>
                        <a:pt x="122409" y="10642"/>
                      </a:cubicBezTo>
                      <a:cubicBezTo>
                        <a:pt x="85133" y="-5797"/>
                        <a:pt x="43468" y="-71"/>
                        <a:pt x="4802" y="7351"/>
                      </a:cubicBezTo>
                      <a:cubicBezTo>
                        <a:pt x="480" y="8181"/>
                        <a:pt x="-2770" y="13669"/>
                        <a:pt x="3552" y="1245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7" name="Google Shape;2867;p49"/>
                <p:cNvSpPr/>
                <p:nvPr/>
              </p:nvSpPr>
              <p:spPr>
                <a:xfrm>
                  <a:off x="4735735" y="2007245"/>
                  <a:ext cx="331273" cy="10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3" h="104223" extrusionOk="0">
                      <a:moveTo>
                        <a:pt x="4857" y="16603"/>
                      </a:moveTo>
                      <a:cubicBezTo>
                        <a:pt x="41517" y="7634"/>
                        <a:pt x="82849" y="-2570"/>
                        <a:pt x="118952" y="14226"/>
                      </a:cubicBezTo>
                      <a:cubicBezTo>
                        <a:pt x="139675" y="23868"/>
                        <a:pt x="150811" y="46978"/>
                        <a:pt x="173974" y="50626"/>
                      </a:cubicBezTo>
                      <a:cubicBezTo>
                        <a:pt x="204817" y="55484"/>
                        <a:pt x="242528" y="31757"/>
                        <a:pt x="269292" y="55760"/>
                      </a:cubicBezTo>
                      <a:cubicBezTo>
                        <a:pt x="277136" y="62794"/>
                        <a:pt x="279934" y="73056"/>
                        <a:pt x="289001" y="79025"/>
                      </a:cubicBezTo>
                      <a:cubicBezTo>
                        <a:pt x="301273" y="87105"/>
                        <a:pt x="317918" y="84713"/>
                        <a:pt x="322052" y="102731"/>
                      </a:cubicBezTo>
                      <a:cubicBezTo>
                        <a:pt x="322784" y="105924"/>
                        <a:pt x="332005" y="103585"/>
                        <a:pt x="331244" y="100270"/>
                      </a:cubicBezTo>
                      <a:cubicBezTo>
                        <a:pt x="328323" y="87537"/>
                        <a:pt x="319539" y="84270"/>
                        <a:pt x="308566" y="79683"/>
                      </a:cubicBezTo>
                      <a:cubicBezTo>
                        <a:pt x="299144" y="76344"/>
                        <a:pt x="291032" y="70093"/>
                        <a:pt x="285408" y="61836"/>
                      </a:cubicBezTo>
                      <a:cubicBezTo>
                        <a:pt x="282102" y="56666"/>
                        <a:pt x="277888" y="52135"/>
                        <a:pt x="272969" y="48461"/>
                      </a:cubicBezTo>
                      <a:cubicBezTo>
                        <a:pt x="251008" y="33713"/>
                        <a:pt x="223593" y="42250"/>
                        <a:pt x="199701" y="44854"/>
                      </a:cubicBezTo>
                      <a:cubicBezTo>
                        <a:pt x="184147" y="47363"/>
                        <a:pt x="168283" y="42815"/>
                        <a:pt x="156428" y="32448"/>
                      </a:cubicBezTo>
                      <a:cubicBezTo>
                        <a:pt x="151000" y="27000"/>
                        <a:pt x="145286" y="21846"/>
                        <a:pt x="139308" y="17007"/>
                      </a:cubicBezTo>
                      <a:cubicBezTo>
                        <a:pt x="126354" y="8641"/>
                        <a:pt x="111683" y="3292"/>
                        <a:pt x="96380" y="1355"/>
                      </a:cubicBezTo>
                      <a:cubicBezTo>
                        <a:pt x="65141" y="-3134"/>
                        <a:pt x="33761" y="4587"/>
                        <a:pt x="3612" y="11963"/>
                      </a:cubicBezTo>
                      <a:cubicBezTo>
                        <a:pt x="-1941" y="13322"/>
                        <a:pt x="-702" y="17963"/>
                        <a:pt x="4857" y="1660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8" name="Google Shape;2868;p49"/>
                <p:cNvSpPr/>
                <p:nvPr/>
              </p:nvSpPr>
              <p:spPr>
                <a:xfrm>
                  <a:off x="4676007" y="2118613"/>
                  <a:ext cx="393616" cy="13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16" h="132265" extrusionOk="0">
                      <a:moveTo>
                        <a:pt x="2391" y="10746"/>
                      </a:moveTo>
                      <a:cubicBezTo>
                        <a:pt x="24014" y="9128"/>
                        <a:pt x="45644" y="7479"/>
                        <a:pt x="67312" y="6600"/>
                      </a:cubicBezTo>
                      <a:cubicBezTo>
                        <a:pt x="90543" y="5656"/>
                        <a:pt x="116988" y="2813"/>
                        <a:pt x="139347" y="10120"/>
                      </a:cubicBezTo>
                      <a:cubicBezTo>
                        <a:pt x="156110" y="15598"/>
                        <a:pt x="163099" y="30082"/>
                        <a:pt x="177559" y="38078"/>
                      </a:cubicBezTo>
                      <a:cubicBezTo>
                        <a:pt x="187378" y="42281"/>
                        <a:pt x="198159" y="43729"/>
                        <a:pt x="208740" y="42265"/>
                      </a:cubicBezTo>
                      <a:cubicBezTo>
                        <a:pt x="222022" y="42056"/>
                        <a:pt x="235057" y="40506"/>
                        <a:pt x="246713" y="48224"/>
                      </a:cubicBezTo>
                      <a:cubicBezTo>
                        <a:pt x="252310" y="52466"/>
                        <a:pt x="257503" y="57217"/>
                        <a:pt x="262224" y="62416"/>
                      </a:cubicBezTo>
                      <a:cubicBezTo>
                        <a:pt x="269405" y="70947"/>
                        <a:pt x="278526" y="77639"/>
                        <a:pt x="288824" y="81930"/>
                      </a:cubicBezTo>
                      <a:cubicBezTo>
                        <a:pt x="308561" y="88021"/>
                        <a:pt x="329110" y="78335"/>
                        <a:pt x="348165" y="89824"/>
                      </a:cubicBezTo>
                      <a:cubicBezTo>
                        <a:pt x="363259" y="100719"/>
                        <a:pt x="375643" y="114938"/>
                        <a:pt x="384356" y="131380"/>
                      </a:cubicBezTo>
                      <a:cubicBezTo>
                        <a:pt x="385955" y="133913"/>
                        <a:pt x="394565" y="130529"/>
                        <a:pt x="393549" y="128919"/>
                      </a:cubicBezTo>
                      <a:cubicBezTo>
                        <a:pt x="377685" y="103798"/>
                        <a:pt x="359513" y="79263"/>
                        <a:pt x="327301" y="78690"/>
                      </a:cubicBezTo>
                      <a:cubicBezTo>
                        <a:pt x="310985" y="78400"/>
                        <a:pt x="296228" y="80511"/>
                        <a:pt x="281707" y="69605"/>
                      </a:cubicBezTo>
                      <a:cubicBezTo>
                        <a:pt x="277101" y="65672"/>
                        <a:pt x="272762" y="61438"/>
                        <a:pt x="268717" y="56931"/>
                      </a:cubicBezTo>
                      <a:cubicBezTo>
                        <a:pt x="260391" y="47016"/>
                        <a:pt x="248971" y="40185"/>
                        <a:pt x="236291" y="37534"/>
                      </a:cubicBezTo>
                      <a:cubicBezTo>
                        <a:pt x="228389" y="36914"/>
                        <a:pt x="220445" y="37079"/>
                        <a:pt x="212575" y="38024"/>
                      </a:cubicBezTo>
                      <a:cubicBezTo>
                        <a:pt x="196959" y="39191"/>
                        <a:pt x="181690" y="33030"/>
                        <a:pt x="171265" y="21357"/>
                      </a:cubicBezTo>
                      <a:cubicBezTo>
                        <a:pt x="162342" y="12680"/>
                        <a:pt x="151116" y="6742"/>
                        <a:pt x="138917" y="4248"/>
                      </a:cubicBezTo>
                      <a:cubicBezTo>
                        <a:pt x="96899" y="-4984"/>
                        <a:pt x="48560" y="3337"/>
                        <a:pt x="6226" y="6505"/>
                      </a:cubicBezTo>
                      <a:cubicBezTo>
                        <a:pt x="3466" y="6712"/>
                        <a:pt x="-3674" y="11200"/>
                        <a:pt x="2391" y="10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9" name="Google Shape;2869;p49"/>
                <p:cNvSpPr/>
                <p:nvPr/>
              </p:nvSpPr>
              <p:spPr>
                <a:xfrm>
                  <a:off x="4674047" y="2217354"/>
                  <a:ext cx="360340" cy="10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40" h="103653" extrusionOk="0">
                      <a:moveTo>
                        <a:pt x="2192" y="7729"/>
                      </a:moveTo>
                      <a:cubicBezTo>
                        <a:pt x="40033" y="3358"/>
                        <a:pt x="79650" y="-987"/>
                        <a:pt x="116550" y="11017"/>
                      </a:cubicBezTo>
                      <a:cubicBezTo>
                        <a:pt x="144158" y="19998"/>
                        <a:pt x="162819" y="42027"/>
                        <a:pt x="192944" y="42424"/>
                      </a:cubicBezTo>
                      <a:cubicBezTo>
                        <a:pt x="208875" y="42634"/>
                        <a:pt x="231437" y="37012"/>
                        <a:pt x="245986" y="45176"/>
                      </a:cubicBezTo>
                      <a:cubicBezTo>
                        <a:pt x="256852" y="51274"/>
                        <a:pt x="264795" y="61041"/>
                        <a:pt x="276635" y="66472"/>
                      </a:cubicBezTo>
                      <a:cubicBezTo>
                        <a:pt x="302473" y="78322"/>
                        <a:pt x="331116" y="81857"/>
                        <a:pt x="351561" y="103282"/>
                      </a:cubicBezTo>
                      <a:cubicBezTo>
                        <a:pt x="353038" y="104829"/>
                        <a:pt x="361365" y="101436"/>
                        <a:pt x="360255" y="100273"/>
                      </a:cubicBezTo>
                      <a:cubicBezTo>
                        <a:pt x="338191" y="77152"/>
                        <a:pt x="306560" y="74974"/>
                        <a:pt x="279470" y="60649"/>
                      </a:cubicBezTo>
                      <a:cubicBezTo>
                        <a:pt x="268654" y="54928"/>
                        <a:pt x="260448" y="43434"/>
                        <a:pt x="249092" y="39268"/>
                      </a:cubicBezTo>
                      <a:cubicBezTo>
                        <a:pt x="236581" y="34679"/>
                        <a:pt x="218909" y="38806"/>
                        <a:pt x="206052" y="38843"/>
                      </a:cubicBezTo>
                      <a:cubicBezTo>
                        <a:pt x="167190" y="38954"/>
                        <a:pt x="140575" y="8396"/>
                        <a:pt x="102203" y="2317"/>
                      </a:cubicBezTo>
                      <a:cubicBezTo>
                        <a:pt x="70281" y="-1329"/>
                        <a:pt x="38010" y="-621"/>
                        <a:pt x="6278" y="4421"/>
                      </a:cubicBezTo>
                      <a:cubicBezTo>
                        <a:pt x="4081" y="4675"/>
                        <a:pt x="-3733" y="8413"/>
                        <a:pt x="2192" y="772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0" name="Google Shape;2870;p49"/>
                <p:cNvSpPr/>
                <p:nvPr/>
              </p:nvSpPr>
              <p:spPr>
                <a:xfrm>
                  <a:off x="4683178" y="2339267"/>
                  <a:ext cx="333200" cy="95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00" h="95814" extrusionOk="0">
                      <a:moveTo>
                        <a:pt x="2235" y="8092"/>
                      </a:moveTo>
                      <a:cubicBezTo>
                        <a:pt x="36338" y="6151"/>
                        <a:pt x="81436" y="-4818"/>
                        <a:pt x="111007" y="14189"/>
                      </a:cubicBezTo>
                      <a:cubicBezTo>
                        <a:pt x="132829" y="28215"/>
                        <a:pt x="147057" y="26557"/>
                        <a:pt x="172229" y="29460"/>
                      </a:cubicBezTo>
                      <a:cubicBezTo>
                        <a:pt x="199060" y="32555"/>
                        <a:pt x="205815" y="58470"/>
                        <a:pt x="232171" y="62425"/>
                      </a:cubicBezTo>
                      <a:cubicBezTo>
                        <a:pt x="248927" y="63741"/>
                        <a:pt x="265396" y="67525"/>
                        <a:pt x="281044" y="73654"/>
                      </a:cubicBezTo>
                      <a:cubicBezTo>
                        <a:pt x="295775" y="80322"/>
                        <a:pt x="310053" y="88306"/>
                        <a:pt x="324471" y="95619"/>
                      </a:cubicBezTo>
                      <a:cubicBezTo>
                        <a:pt x="326771" y="96786"/>
                        <a:pt x="333930" y="92977"/>
                        <a:pt x="333158" y="92586"/>
                      </a:cubicBezTo>
                      <a:cubicBezTo>
                        <a:pt x="317465" y="84627"/>
                        <a:pt x="301890" y="75933"/>
                        <a:pt x="285788" y="68825"/>
                      </a:cubicBezTo>
                      <a:cubicBezTo>
                        <a:pt x="272139" y="63732"/>
                        <a:pt x="257837" y="60595"/>
                        <a:pt x="243308" y="59509"/>
                      </a:cubicBezTo>
                      <a:cubicBezTo>
                        <a:pt x="224991" y="56677"/>
                        <a:pt x="219386" y="48000"/>
                        <a:pt x="206639" y="36296"/>
                      </a:cubicBezTo>
                      <a:cubicBezTo>
                        <a:pt x="198929" y="29789"/>
                        <a:pt x="189228" y="26103"/>
                        <a:pt x="179138" y="25847"/>
                      </a:cubicBezTo>
                      <a:cubicBezTo>
                        <a:pt x="163125" y="24215"/>
                        <a:pt x="146487" y="27156"/>
                        <a:pt x="131509" y="19580"/>
                      </a:cubicBezTo>
                      <a:cubicBezTo>
                        <a:pt x="120493" y="14007"/>
                        <a:pt x="113125" y="4171"/>
                        <a:pt x="100707" y="1184"/>
                      </a:cubicBezTo>
                      <a:cubicBezTo>
                        <a:pt x="90446" y="-330"/>
                        <a:pt x="80020" y="-360"/>
                        <a:pt x="69751" y="1094"/>
                      </a:cubicBezTo>
                      <a:cubicBezTo>
                        <a:pt x="48601" y="2296"/>
                        <a:pt x="27450" y="3500"/>
                        <a:pt x="6300" y="4705"/>
                      </a:cubicBezTo>
                      <a:cubicBezTo>
                        <a:pt x="4008" y="4835"/>
                        <a:pt x="-3748" y="8433"/>
                        <a:pt x="2236" y="809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1" name="Google Shape;2871;p49"/>
                <p:cNvSpPr/>
                <p:nvPr/>
              </p:nvSpPr>
              <p:spPr>
                <a:xfrm>
                  <a:off x="4595946" y="2431954"/>
                  <a:ext cx="385016" cy="1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016" h="127300" extrusionOk="0">
                      <a:moveTo>
                        <a:pt x="4765" y="12840"/>
                      </a:moveTo>
                      <a:cubicBezTo>
                        <a:pt x="44588" y="1016"/>
                        <a:pt x="87240" y="2964"/>
                        <a:pt x="125817" y="18368"/>
                      </a:cubicBezTo>
                      <a:cubicBezTo>
                        <a:pt x="153544" y="29584"/>
                        <a:pt x="175331" y="53408"/>
                        <a:pt x="203942" y="62031"/>
                      </a:cubicBezTo>
                      <a:cubicBezTo>
                        <a:pt x="217901" y="66238"/>
                        <a:pt x="232767" y="65400"/>
                        <a:pt x="246797" y="69127"/>
                      </a:cubicBezTo>
                      <a:cubicBezTo>
                        <a:pt x="262638" y="73336"/>
                        <a:pt x="269642" y="86314"/>
                        <a:pt x="283660" y="92722"/>
                      </a:cubicBezTo>
                      <a:cubicBezTo>
                        <a:pt x="295264" y="96575"/>
                        <a:pt x="307155" y="99504"/>
                        <a:pt x="319221" y="101483"/>
                      </a:cubicBezTo>
                      <a:cubicBezTo>
                        <a:pt x="339508" y="107262"/>
                        <a:pt x="358887" y="115841"/>
                        <a:pt x="376799" y="126973"/>
                      </a:cubicBezTo>
                      <a:cubicBezTo>
                        <a:pt x="379288" y="128480"/>
                        <a:pt x="387783" y="124813"/>
                        <a:pt x="384135" y="122602"/>
                      </a:cubicBezTo>
                      <a:cubicBezTo>
                        <a:pt x="368102" y="112692"/>
                        <a:pt x="350926" y="104762"/>
                        <a:pt x="332982" y="98984"/>
                      </a:cubicBezTo>
                      <a:cubicBezTo>
                        <a:pt x="312245" y="92476"/>
                        <a:pt x="294751" y="91189"/>
                        <a:pt x="277119" y="77657"/>
                      </a:cubicBezTo>
                      <a:cubicBezTo>
                        <a:pt x="250985" y="57599"/>
                        <a:pt x="217711" y="64445"/>
                        <a:pt x="189685" y="47549"/>
                      </a:cubicBezTo>
                      <a:cubicBezTo>
                        <a:pt x="159773" y="29515"/>
                        <a:pt x="134177" y="10801"/>
                        <a:pt x="98957" y="3710"/>
                      </a:cubicBezTo>
                      <a:cubicBezTo>
                        <a:pt x="67252" y="-2466"/>
                        <a:pt x="34519" y="-860"/>
                        <a:pt x="3572" y="8390"/>
                      </a:cubicBezTo>
                      <a:cubicBezTo>
                        <a:pt x="-1861" y="9960"/>
                        <a:pt x="-757" y="14435"/>
                        <a:pt x="4766" y="1284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72" name="Google Shape;2872;p49"/>
              <p:cNvSpPr/>
              <p:nvPr/>
            </p:nvSpPr>
            <p:spPr>
              <a:xfrm>
                <a:off x="4618378" y="1828576"/>
                <a:ext cx="608773" cy="885224"/>
              </a:xfrm>
              <a:custGeom>
                <a:avLst/>
                <a:gdLst/>
                <a:ahLst/>
                <a:cxnLst/>
                <a:rect l="l" t="t" r="r" b="b"/>
                <a:pathLst>
                  <a:path w="608773" h="885224" extrusionOk="0">
                    <a:moveTo>
                      <a:pt x="608789" y="110582"/>
                    </a:moveTo>
                    <a:cubicBezTo>
                      <a:pt x="608789" y="110582"/>
                      <a:pt x="440861" y="788609"/>
                      <a:pt x="414292" y="885250"/>
                    </a:cubicBezTo>
                    <a:cubicBezTo>
                      <a:pt x="414292" y="885250"/>
                      <a:pt x="350577" y="803299"/>
                      <a:pt x="190902" y="758458"/>
                    </a:cubicBezTo>
                    <a:cubicBezTo>
                      <a:pt x="128611" y="741576"/>
                      <a:pt x="64534" y="732147"/>
                      <a:pt x="16" y="730368"/>
                    </a:cubicBezTo>
                    <a:cubicBezTo>
                      <a:pt x="317043" y="632697"/>
                      <a:pt x="358315" y="313398"/>
                      <a:pt x="406553" y="26"/>
                    </a:cubicBezTo>
                    <a:cubicBezTo>
                      <a:pt x="420483" y="4407"/>
                      <a:pt x="434670" y="9819"/>
                      <a:pt x="449115" y="16003"/>
                    </a:cubicBezTo>
                    <a:cubicBezTo>
                      <a:pt x="506146" y="40624"/>
                      <a:pt x="559803" y="72407"/>
                      <a:pt x="608789" y="11058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49"/>
              <p:cNvSpPr/>
              <p:nvPr/>
            </p:nvSpPr>
            <p:spPr>
              <a:xfrm>
                <a:off x="4113818" y="1733998"/>
                <a:ext cx="564921" cy="829301"/>
              </a:xfrm>
              <a:custGeom>
                <a:avLst/>
                <a:gdLst/>
                <a:ahLst/>
                <a:cxnLst/>
                <a:rect l="l" t="t" r="r" b="b"/>
                <a:pathLst>
                  <a:path w="564921" h="829301" extrusionOk="0">
                    <a:moveTo>
                      <a:pt x="564937" y="114963"/>
                    </a:moveTo>
                    <a:lnTo>
                      <a:pt x="369149" y="829327"/>
                    </a:lnTo>
                    <a:cubicBezTo>
                      <a:pt x="220825" y="722121"/>
                      <a:pt x="94169" y="681146"/>
                      <a:pt x="16" y="668260"/>
                    </a:cubicBezTo>
                    <a:cubicBezTo>
                      <a:pt x="79200" y="642844"/>
                      <a:pt x="156087" y="610773"/>
                      <a:pt x="229854" y="572393"/>
                    </a:cubicBezTo>
                    <a:cubicBezTo>
                      <a:pt x="344386" y="510286"/>
                      <a:pt x="437765" y="101304"/>
                      <a:pt x="459433" y="26"/>
                    </a:cubicBezTo>
                    <a:cubicBezTo>
                      <a:pt x="535788" y="55433"/>
                      <a:pt x="564937" y="114963"/>
                      <a:pt x="564937" y="11496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4" name="Google Shape;2874;p49"/>
            <p:cNvGrpSpPr/>
            <p:nvPr/>
          </p:nvGrpSpPr>
          <p:grpSpPr>
            <a:xfrm rot="-2284052">
              <a:off x="906447" y="1551409"/>
              <a:ext cx="2034460" cy="2525162"/>
              <a:chOff x="5563532" y="1303774"/>
              <a:chExt cx="1193783" cy="1481718"/>
            </a:xfrm>
          </p:grpSpPr>
          <p:grpSp>
            <p:nvGrpSpPr>
              <p:cNvPr id="2875" name="Google Shape;2875;p49"/>
              <p:cNvGrpSpPr/>
              <p:nvPr/>
            </p:nvGrpSpPr>
            <p:grpSpPr>
              <a:xfrm>
                <a:off x="5563532" y="1303774"/>
                <a:ext cx="1193783" cy="1481718"/>
                <a:chOff x="5563532" y="1303774"/>
                <a:chExt cx="1193783" cy="1481718"/>
              </a:xfrm>
            </p:grpSpPr>
            <p:sp>
              <p:nvSpPr>
                <p:cNvPr id="2876" name="Google Shape;2876;p49"/>
                <p:cNvSpPr/>
                <p:nvPr/>
              </p:nvSpPr>
              <p:spPr>
                <a:xfrm>
                  <a:off x="5893952" y="1303774"/>
                  <a:ext cx="462575" cy="1363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575" h="1363446" extrusionOk="0">
                      <a:moveTo>
                        <a:pt x="436118" y="9242"/>
                      </a:moveTo>
                      <a:cubicBezTo>
                        <a:pt x="358580" y="217734"/>
                        <a:pt x="290616" y="429880"/>
                        <a:pt x="221629" y="641323"/>
                      </a:cubicBezTo>
                      <a:cubicBezTo>
                        <a:pt x="160860" y="827574"/>
                        <a:pt x="99005" y="1013761"/>
                        <a:pt x="41606" y="1201085"/>
                      </a:cubicBezTo>
                      <a:cubicBezTo>
                        <a:pt x="25308" y="1249543"/>
                        <a:pt x="11503" y="1298803"/>
                        <a:pt x="246" y="1348670"/>
                      </a:cubicBezTo>
                      <a:cubicBezTo>
                        <a:pt x="-2162" y="1360916"/>
                        <a:pt x="14927" y="1369885"/>
                        <a:pt x="21486" y="1357616"/>
                      </a:cubicBezTo>
                      <a:cubicBezTo>
                        <a:pt x="40605" y="1321851"/>
                        <a:pt x="52515" y="1281953"/>
                        <a:pt x="66359" y="1243974"/>
                      </a:cubicBezTo>
                      <a:cubicBezTo>
                        <a:pt x="94461" y="1166881"/>
                        <a:pt x="119204" y="1088517"/>
                        <a:pt x="145042" y="1010642"/>
                      </a:cubicBezTo>
                      <a:cubicBezTo>
                        <a:pt x="215753" y="797538"/>
                        <a:pt x="286423" y="584364"/>
                        <a:pt x="353626" y="370126"/>
                      </a:cubicBezTo>
                      <a:cubicBezTo>
                        <a:pt x="390549" y="252418"/>
                        <a:pt x="428170" y="135005"/>
                        <a:pt x="461978" y="16364"/>
                      </a:cubicBezTo>
                      <a:cubicBezTo>
                        <a:pt x="466776" y="-479"/>
                        <a:pt x="442034" y="-6667"/>
                        <a:pt x="436118" y="924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77" name="Google Shape;2877;p49"/>
                <p:cNvGrpSpPr/>
                <p:nvPr/>
              </p:nvGrpSpPr>
              <p:grpSpPr>
                <a:xfrm>
                  <a:off x="5563532" y="1375750"/>
                  <a:ext cx="1102903" cy="1105332"/>
                  <a:chOff x="5563532" y="1375750"/>
                  <a:chExt cx="1102903" cy="1105332"/>
                </a:xfrm>
              </p:grpSpPr>
              <p:sp>
                <p:nvSpPr>
                  <p:cNvPr id="2878" name="Google Shape;2878;p49"/>
                  <p:cNvSpPr/>
                  <p:nvPr/>
                </p:nvSpPr>
                <p:spPr>
                  <a:xfrm>
                    <a:off x="5563532" y="1375750"/>
                    <a:ext cx="1102903" cy="110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903" h="1105332" extrusionOk="0">
                        <a:moveTo>
                          <a:pt x="1072413" y="369297"/>
                        </a:moveTo>
                        <a:cubicBezTo>
                          <a:pt x="1171896" y="655795"/>
                          <a:pt x="1020066" y="968617"/>
                          <a:pt x="733293" y="1068004"/>
                        </a:cubicBezTo>
                        <a:cubicBezTo>
                          <a:pt x="446519" y="1167391"/>
                          <a:pt x="129584" y="1067369"/>
                          <a:pt x="30101" y="780871"/>
                        </a:cubicBezTo>
                        <a:cubicBezTo>
                          <a:pt x="-69382" y="494373"/>
                          <a:pt x="86261" y="129890"/>
                          <a:pt x="373034" y="30502"/>
                        </a:cubicBezTo>
                        <a:cubicBezTo>
                          <a:pt x="659808" y="-68885"/>
                          <a:pt x="972930" y="82799"/>
                          <a:pt x="1072413" y="36929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879" name="Google Shape;2879;p49"/>
                  <p:cNvGrpSpPr/>
                  <p:nvPr/>
                </p:nvGrpSpPr>
                <p:grpSpPr>
                  <a:xfrm>
                    <a:off x="5563532" y="1427165"/>
                    <a:ext cx="1037228" cy="1008357"/>
                    <a:chOff x="5563532" y="1427165"/>
                    <a:chExt cx="1037228" cy="1008357"/>
                  </a:xfrm>
                </p:grpSpPr>
                <p:sp>
                  <p:nvSpPr>
                    <p:cNvPr id="2880" name="Google Shape;2880;p49"/>
                    <p:cNvSpPr/>
                    <p:nvPr/>
                  </p:nvSpPr>
                  <p:spPr>
                    <a:xfrm>
                      <a:off x="5659014" y="1718137"/>
                      <a:ext cx="577914" cy="7173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5951" h="717385" extrusionOk="0">
                          <a:moveTo>
                            <a:pt x="153710" y="17605"/>
                          </a:moveTo>
                          <a:cubicBezTo>
                            <a:pt x="177705" y="22584"/>
                            <a:pt x="202669" y="19689"/>
                            <a:pt x="224885" y="9353"/>
                          </a:cubicBezTo>
                          <a:cubicBezTo>
                            <a:pt x="237547" y="3434"/>
                            <a:pt x="253171" y="-4717"/>
                            <a:pt x="263984" y="3512"/>
                          </a:cubicBezTo>
                          <a:cubicBezTo>
                            <a:pt x="244885" y="25373"/>
                            <a:pt x="228125" y="49169"/>
                            <a:pt x="213979" y="74512"/>
                          </a:cubicBezTo>
                          <a:cubicBezTo>
                            <a:pt x="211506" y="78317"/>
                            <a:pt x="209902" y="82619"/>
                            <a:pt x="209281" y="87113"/>
                          </a:cubicBezTo>
                          <a:cubicBezTo>
                            <a:pt x="209419" y="96548"/>
                            <a:pt x="216669" y="104354"/>
                            <a:pt x="226077" y="105197"/>
                          </a:cubicBezTo>
                          <a:cubicBezTo>
                            <a:pt x="235567" y="105800"/>
                            <a:pt x="244699" y="101471"/>
                            <a:pt x="250233" y="93744"/>
                          </a:cubicBezTo>
                          <a:cubicBezTo>
                            <a:pt x="258938" y="82039"/>
                            <a:pt x="258750" y="65980"/>
                            <a:pt x="267181" y="54092"/>
                          </a:cubicBezTo>
                          <a:cubicBezTo>
                            <a:pt x="278512" y="38114"/>
                            <a:pt x="301381" y="34767"/>
                            <a:pt x="321076" y="36210"/>
                          </a:cubicBezTo>
                          <a:cubicBezTo>
                            <a:pt x="340770" y="37653"/>
                            <a:pt x="360971" y="42275"/>
                            <a:pt x="379984" y="36490"/>
                          </a:cubicBezTo>
                          <a:cubicBezTo>
                            <a:pt x="388751" y="33822"/>
                            <a:pt x="400939" y="30251"/>
                            <a:pt x="404766" y="38177"/>
                          </a:cubicBezTo>
                          <a:cubicBezTo>
                            <a:pt x="405891" y="42172"/>
                            <a:pt x="405759" y="46416"/>
                            <a:pt x="404389" y="50334"/>
                          </a:cubicBezTo>
                          <a:cubicBezTo>
                            <a:pt x="402741" y="59860"/>
                            <a:pt x="405297" y="69632"/>
                            <a:pt x="411399" y="77136"/>
                          </a:cubicBezTo>
                          <a:cubicBezTo>
                            <a:pt x="414827" y="80380"/>
                            <a:pt x="417704" y="84160"/>
                            <a:pt x="419916" y="88328"/>
                          </a:cubicBezTo>
                          <a:cubicBezTo>
                            <a:pt x="421767" y="97288"/>
                            <a:pt x="417762" y="106441"/>
                            <a:pt x="409922" y="111169"/>
                          </a:cubicBezTo>
                          <a:cubicBezTo>
                            <a:pt x="402677" y="116639"/>
                            <a:pt x="393875" y="120005"/>
                            <a:pt x="387072" y="125986"/>
                          </a:cubicBezTo>
                          <a:cubicBezTo>
                            <a:pt x="370274" y="140753"/>
                            <a:pt x="370189" y="166765"/>
                            <a:pt x="355599" y="183580"/>
                          </a:cubicBezTo>
                          <a:cubicBezTo>
                            <a:pt x="340908" y="200510"/>
                            <a:pt x="313311" y="206081"/>
                            <a:pt x="304501" y="226392"/>
                          </a:cubicBezTo>
                          <a:cubicBezTo>
                            <a:pt x="300881" y="234737"/>
                            <a:pt x="301278" y="244125"/>
                            <a:pt x="298503" y="252748"/>
                          </a:cubicBezTo>
                          <a:cubicBezTo>
                            <a:pt x="292400" y="266508"/>
                            <a:pt x="282627" y="278327"/>
                            <a:pt x="270253" y="286913"/>
                          </a:cubicBezTo>
                          <a:cubicBezTo>
                            <a:pt x="255884" y="297896"/>
                            <a:pt x="243501" y="311253"/>
                            <a:pt x="233639" y="326406"/>
                          </a:cubicBezTo>
                          <a:cubicBezTo>
                            <a:pt x="223877" y="341488"/>
                            <a:pt x="222243" y="360427"/>
                            <a:pt x="229276" y="376956"/>
                          </a:cubicBezTo>
                          <a:cubicBezTo>
                            <a:pt x="232920" y="384796"/>
                            <a:pt x="239969" y="390528"/>
                            <a:pt x="248393" y="392501"/>
                          </a:cubicBezTo>
                          <a:cubicBezTo>
                            <a:pt x="253424" y="392935"/>
                            <a:pt x="258476" y="393105"/>
                            <a:pt x="263526" y="393009"/>
                          </a:cubicBezTo>
                          <a:cubicBezTo>
                            <a:pt x="302043" y="395906"/>
                            <a:pt x="309704" y="458619"/>
                            <a:pt x="348184" y="461843"/>
                          </a:cubicBezTo>
                          <a:cubicBezTo>
                            <a:pt x="367471" y="463461"/>
                            <a:pt x="384166" y="448517"/>
                            <a:pt x="402970" y="443408"/>
                          </a:cubicBezTo>
                          <a:cubicBezTo>
                            <a:pt x="423195" y="437910"/>
                            <a:pt x="444315" y="444126"/>
                            <a:pt x="465160" y="444729"/>
                          </a:cubicBezTo>
                          <a:cubicBezTo>
                            <a:pt x="498252" y="445685"/>
                            <a:pt x="531120" y="432382"/>
                            <a:pt x="564050" y="435188"/>
                          </a:cubicBezTo>
                          <a:cubicBezTo>
                            <a:pt x="574738" y="436099"/>
                            <a:pt x="587133" y="440570"/>
                            <a:pt x="588948" y="450780"/>
                          </a:cubicBezTo>
                          <a:cubicBezTo>
                            <a:pt x="590429" y="459097"/>
                            <a:pt x="583947" y="467357"/>
                            <a:pt x="584846" y="475762"/>
                          </a:cubicBezTo>
                          <a:cubicBezTo>
                            <a:pt x="586849" y="494434"/>
                            <a:pt x="617554" y="492845"/>
                            <a:pt x="629408" y="507480"/>
                          </a:cubicBezTo>
                          <a:cubicBezTo>
                            <a:pt x="638579" y="518804"/>
                            <a:pt x="633384" y="535469"/>
                            <a:pt x="627832" y="549138"/>
                          </a:cubicBezTo>
                          <a:cubicBezTo>
                            <a:pt x="620066" y="568264"/>
                            <a:pt x="612299" y="587391"/>
                            <a:pt x="604534" y="606519"/>
                          </a:cubicBezTo>
                          <a:cubicBezTo>
                            <a:pt x="602539" y="610346"/>
                            <a:pt x="601679" y="614662"/>
                            <a:pt x="602053" y="618960"/>
                          </a:cubicBezTo>
                          <a:cubicBezTo>
                            <a:pt x="603597" y="623818"/>
                            <a:pt x="606824" y="627966"/>
                            <a:pt x="611154" y="630661"/>
                          </a:cubicBezTo>
                          <a:cubicBezTo>
                            <a:pt x="624350" y="640955"/>
                            <a:pt x="638555" y="649887"/>
                            <a:pt x="653552" y="657323"/>
                          </a:cubicBezTo>
                          <a:cubicBezTo>
                            <a:pt x="662162" y="660737"/>
                            <a:pt x="670027" y="665790"/>
                            <a:pt x="676709" y="672200"/>
                          </a:cubicBezTo>
                          <a:cubicBezTo>
                            <a:pt x="687125" y="684113"/>
                            <a:pt x="686511" y="701623"/>
                            <a:pt x="685353" y="717411"/>
                          </a:cubicBezTo>
                          <a:cubicBezTo>
                            <a:pt x="661369" y="703997"/>
                            <a:pt x="635843" y="693539"/>
                            <a:pt x="609337" y="686267"/>
                          </a:cubicBezTo>
                          <a:cubicBezTo>
                            <a:pt x="607566" y="685664"/>
                            <a:pt x="605696" y="685405"/>
                            <a:pt x="603827" y="685503"/>
                          </a:cubicBezTo>
                          <a:cubicBezTo>
                            <a:pt x="600001" y="686573"/>
                            <a:pt x="596599" y="688797"/>
                            <a:pt x="594085" y="691871"/>
                          </a:cubicBezTo>
                          <a:cubicBezTo>
                            <a:pt x="582615" y="701890"/>
                            <a:pt x="566362" y="704331"/>
                            <a:pt x="552450" y="698125"/>
                          </a:cubicBezTo>
                          <a:cubicBezTo>
                            <a:pt x="534646" y="689633"/>
                            <a:pt x="526133" y="667968"/>
                            <a:pt x="507448" y="661389"/>
                          </a:cubicBezTo>
                          <a:cubicBezTo>
                            <a:pt x="494503" y="658197"/>
                            <a:pt x="480869" y="659301"/>
                            <a:pt x="468607" y="664533"/>
                          </a:cubicBezTo>
                          <a:cubicBezTo>
                            <a:pt x="456379" y="669766"/>
                            <a:pt x="443239" y="672540"/>
                            <a:pt x="429938" y="672695"/>
                          </a:cubicBezTo>
                          <a:cubicBezTo>
                            <a:pt x="416780" y="671664"/>
                            <a:pt x="403382" y="662078"/>
                            <a:pt x="403835" y="649273"/>
                          </a:cubicBezTo>
                          <a:cubicBezTo>
                            <a:pt x="404759" y="644564"/>
                            <a:pt x="405291" y="639788"/>
                            <a:pt x="405423" y="634992"/>
                          </a:cubicBezTo>
                          <a:cubicBezTo>
                            <a:pt x="404121" y="625335"/>
                            <a:pt x="392981" y="620679"/>
                            <a:pt x="383422" y="617758"/>
                          </a:cubicBezTo>
                          <a:cubicBezTo>
                            <a:pt x="364778" y="612062"/>
                            <a:pt x="346133" y="606366"/>
                            <a:pt x="327486" y="600670"/>
                          </a:cubicBezTo>
                          <a:cubicBezTo>
                            <a:pt x="323386" y="599743"/>
                            <a:pt x="319544" y="597911"/>
                            <a:pt x="316245" y="595307"/>
                          </a:cubicBezTo>
                          <a:cubicBezTo>
                            <a:pt x="310596" y="588461"/>
                            <a:pt x="310019" y="578754"/>
                            <a:pt x="314815" y="571288"/>
                          </a:cubicBezTo>
                          <a:cubicBezTo>
                            <a:pt x="318833" y="563518"/>
                            <a:pt x="325320" y="557138"/>
                            <a:pt x="329642" y="549519"/>
                          </a:cubicBezTo>
                          <a:cubicBezTo>
                            <a:pt x="338771" y="530842"/>
                            <a:pt x="337451" y="508755"/>
                            <a:pt x="326163" y="491296"/>
                          </a:cubicBezTo>
                          <a:cubicBezTo>
                            <a:pt x="314811" y="474292"/>
                            <a:pt x="300587" y="459388"/>
                            <a:pt x="284127" y="447250"/>
                          </a:cubicBezTo>
                          <a:cubicBezTo>
                            <a:pt x="277650" y="441159"/>
                            <a:pt x="270081" y="436342"/>
                            <a:pt x="261818" y="433051"/>
                          </a:cubicBezTo>
                          <a:cubicBezTo>
                            <a:pt x="247664" y="428399"/>
                            <a:pt x="230778" y="432422"/>
                            <a:pt x="217928" y="425124"/>
                          </a:cubicBezTo>
                          <a:cubicBezTo>
                            <a:pt x="200204" y="415056"/>
                            <a:pt x="195429" y="386434"/>
                            <a:pt x="174730" y="385148"/>
                          </a:cubicBezTo>
                          <a:cubicBezTo>
                            <a:pt x="168005" y="385448"/>
                            <a:pt x="161389" y="386965"/>
                            <a:pt x="155206" y="389626"/>
                          </a:cubicBezTo>
                          <a:cubicBezTo>
                            <a:pt x="131166" y="397080"/>
                            <a:pt x="104999" y="392367"/>
                            <a:pt x="85077" y="376997"/>
                          </a:cubicBezTo>
                          <a:cubicBezTo>
                            <a:pt x="69837" y="362814"/>
                            <a:pt x="57938" y="345428"/>
                            <a:pt x="50239" y="326094"/>
                          </a:cubicBezTo>
                          <a:cubicBezTo>
                            <a:pt x="27650" y="279535"/>
                            <a:pt x="4719" y="231787"/>
                            <a:pt x="16" y="180171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881" name="Google Shape;2881;p49"/>
                    <p:cNvSpPr/>
                    <p:nvPr/>
                  </p:nvSpPr>
                  <p:spPr>
                    <a:xfrm rot="-735886">
                      <a:off x="5586623" y="1636147"/>
                      <a:ext cx="252713" cy="2445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629" h="244467" extrusionOk="0">
                          <a:moveTo>
                            <a:pt x="112741" y="63539"/>
                          </a:moveTo>
                          <a:cubicBezTo>
                            <a:pt x="96047" y="65699"/>
                            <a:pt x="83656" y="79816"/>
                            <a:pt x="74404" y="93864"/>
                          </a:cubicBezTo>
                          <a:cubicBezTo>
                            <a:pt x="65152" y="107914"/>
                            <a:pt x="56710" y="123534"/>
                            <a:pt x="42231" y="132112"/>
                          </a:cubicBezTo>
                          <a:cubicBezTo>
                            <a:pt x="36421" y="135554"/>
                            <a:pt x="29876" y="137686"/>
                            <a:pt x="24274" y="141452"/>
                          </a:cubicBezTo>
                          <a:cubicBezTo>
                            <a:pt x="12993" y="150893"/>
                            <a:pt x="4824" y="163514"/>
                            <a:pt x="835" y="177665"/>
                          </a:cubicBezTo>
                          <a:cubicBezTo>
                            <a:pt x="-29" y="179236"/>
                            <a:pt x="-219" y="181089"/>
                            <a:pt x="309" y="182802"/>
                          </a:cubicBezTo>
                          <a:cubicBezTo>
                            <a:pt x="1377" y="184374"/>
                            <a:pt x="3080" y="185402"/>
                            <a:pt x="4970" y="185616"/>
                          </a:cubicBezTo>
                          <a:cubicBezTo>
                            <a:pt x="18211" y="188928"/>
                            <a:pt x="31824" y="190519"/>
                            <a:pt x="45473" y="190350"/>
                          </a:cubicBezTo>
                          <a:cubicBezTo>
                            <a:pt x="50304" y="189852"/>
                            <a:pt x="55185" y="190463"/>
                            <a:pt x="59743" y="192135"/>
                          </a:cubicBezTo>
                          <a:cubicBezTo>
                            <a:pt x="64389" y="194034"/>
                            <a:pt x="66816" y="199160"/>
                            <a:pt x="65337" y="203952"/>
                          </a:cubicBezTo>
                          <a:cubicBezTo>
                            <a:pt x="62800" y="209442"/>
                            <a:pt x="53449" y="211507"/>
                            <a:pt x="54427" y="217475"/>
                          </a:cubicBezTo>
                          <a:cubicBezTo>
                            <a:pt x="54932" y="220557"/>
                            <a:pt x="58161" y="222295"/>
                            <a:pt x="61015" y="223569"/>
                          </a:cubicBezTo>
                          <a:lnTo>
                            <a:pt x="105573" y="243475"/>
                          </a:lnTo>
                          <a:cubicBezTo>
                            <a:pt x="107499" y="245050"/>
                            <a:pt x="110337" y="244767"/>
                            <a:pt x="111914" y="242843"/>
                          </a:cubicBezTo>
                          <a:cubicBezTo>
                            <a:pt x="112570" y="242042"/>
                            <a:pt x="112930" y="241039"/>
                            <a:pt x="112933" y="240004"/>
                          </a:cubicBezTo>
                          <a:cubicBezTo>
                            <a:pt x="117302" y="226152"/>
                            <a:pt x="121597" y="210738"/>
                            <a:pt x="115487" y="197560"/>
                          </a:cubicBezTo>
                          <a:cubicBezTo>
                            <a:pt x="109585" y="186848"/>
                            <a:pt x="99385" y="179163"/>
                            <a:pt x="87452" y="176440"/>
                          </a:cubicBezTo>
                          <a:cubicBezTo>
                            <a:pt x="75665" y="173829"/>
                            <a:pt x="63738" y="171898"/>
                            <a:pt x="51728" y="170657"/>
                          </a:cubicBezTo>
                          <a:cubicBezTo>
                            <a:pt x="44291" y="169423"/>
                            <a:pt x="35578" y="166251"/>
                            <a:pt x="34134" y="158858"/>
                          </a:cubicBezTo>
                          <a:cubicBezTo>
                            <a:pt x="33641" y="153034"/>
                            <a:pt x="36636" y="147468"/>
                            <a:pt x="41771" y="144668"/>
                          </a:cubicBezTo>
                          <a:cubicBezTo>
                            <a:pt x="46826" y="142016"/>
                            <a:pt x="52058" y="139718"/>
                            <a:pt x="57430" y="137789"/>
                          </a:cubicBezTo>
                          <a:cubicBezTo>
                            <a:pt x="67586" y="132121"/>
                            <a:pt x="76734" y="124814"/>
                            <a:pt x="84504" y="116165"/>
                          </a:cubicBezTo>
                          <a:cubicBezTo>
                            <a:pt x="92323" y="107491"/>
                            <a:pt x="102489" y="101264"/>
                            <a:pt x="113774" y="98238"/>
                          </a:cubicBezTo>
                          <a:cubicBezTo>
                            <a:pt x="125484" y="95511"/>
                            <a:pt x="137422" y="101787"/>
                            <a:pt x="141804" y="112973"/>
                          </a:cubicBezTo>
                          <a:cubicBezTo>
                            <a:pt x="142718" y="122395"/>
                            <a:pt x="140638" y="131865"/>
                            <a:pt x="135861" y="140040"/>
                          </a:cubicBezTo>
                          <a:cubicBezTo>
                            <a:pt x="132405" y="148803"/>
                            <a:pt x="130980" y="160305"/>
                            <a:pt x="138249" y="166303"/>
                          </a:cubicBezTo>
                          <a:cubicBezTo>
                            <a:pt x="140741" y="168115"/>
                            <a:pt x="143537" y="169467"/>
                            <a:pt x="146506" y="170294"/>
                          </a:cubicBezTo>
                          <a:cubicBezTo>
                            <a:pt x="173120" y="179436"/>
                            <a:pt x="199735" y="188579"/>
                            <a:pt x="226353" y="197722"/>
                          </a:cubicBezTo>
                          <a:cubicBezTo>
                            <a:pt x="228104" y="198505"/>
                            <a:pt x="230036" y="198793"/>
                            <a:pt x="231940" y="198555"/>
                          </a:cubicBezTo>
                          <a:cubicBezTo>
                            <a:pt x="236014" y="197649"/>
                            <a:pt x="237424" y="192571"/>
                            <a:pt x="237463" y="188401"/>
                          </a:cubicBezTo>
                          <a:cubicBezTo>
                            <a:pt x="237610" y="172561"/>
                            <a:pt x="229396" y="157178"/>
                            <a:pt x="231483" y="141476"/>
                          </a:cubicBezTo>
                          <a:cubicBezTo>
                            <a:pt x="234629" y="129235"/>
                            <a:pt x="239791" y="117601"/>
                            <a:pt x="246758" y="107052"/>
                          </a:cubicBezTo>
                          <a:cubicBezTo>
                            <a:pt x="252443" y="95776"/>
                            <a:pt x="255732" y="81410"/>
                            <a:pt x="248480" y="71068"/>
                          </a:cubicBezTo>
                          <a:cubicBezTo>
                            <a:pt x="243725" y="64288"/>
                            <a:pt x="235348" y="60707"/>
                            <a:pt x="230681" y="53864"/>
                          </a:cubicBezTo>
                          <a:cubicBezTo>
                            <a:pt x="221573" y="40512"/>
                            <a:pt x="229637" y="19940"/>
                            <a:pt x="219183" y="7613"/>
                          </a:cubicBezTo>
                          <a:cubicBezTo>
                            <a:pt x="211868" y="347"/>
                            <a:pt x="200957" y="-1935"/>
                            <a:pt x="191340" y="1790"/>
                          </a:cubicBezTo>
                          <a:cubicBezTo>
                            <a:pt x="181991" y="5594"/>
                            <a:pt x="173487" y="11206"/>
                            <a:pt x="166316" y="18304"/>
                          </a:cubicBezTo>
                          <a:cubicBezTo>
                            <a:pt x="149211" y="33155"/>
                            <a:pt x="132106" y="48007"/>
                            <a:pt x="115002" y="62860"/>
                          </a:cubicBezTo>
                          <a:cubicBezTo>
                            <a:pt x="113353" y="64290"/>
                            <a:pt x="111545" y="66459"/>
                            <a:pt x="112573" y="68384"/>
                          </a:cubicBezTo>
                          <a:cubicBezTo>
                            <a:pt x="113601" y="70310"/>
                            <a:pt x="117119" y="67101"/>
                            <a:pt x="114974" y="66698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882" name="Google Shape;2882;p49"/>
                    <p:cNvSpPr/>
                    <p:nvPr/>
                  </p:nvSpPr>
                  <p:spPr>
                    <a:xfrm>
                      <a:off x="6037441" y="1427165"/>
                      <a:ext cx="563319" cy="836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452" h="923911" extrusionOk="0">
                          <a:moveTo>
                            <a:pt x="221127" y="26942"/>
                          </a:moveTo>
                          <a:cubicBezTo>
                            <a:pt x="206874" y="39243"/>
                            <a:pt x="212175" y="50907"/>
                            <a:pt x="209168" y="66159"/>
                          </a:cubicBezTo>
                          <a:cubicBezTo>
                            <a:pt x="206555" y="79413"/>
                            <a:pt x="200836" y="80890"/>
                            <a:pt x="190540" y="91581"/>
                          </a:cubicBezTo>
                          <a:cubicBezTo>
                            <a:pt x="171692" y="110735"/>
                            <a:pt x="161350" y="136660"/>
                            <a:pt x="161844" y="163516"/>
                          </a:cubicBezTo>
                          <a:cubicBezTo>
                            <a:pt x="162309" y="175070"/>
                            <a:pt x="160013" y="192002"/>
                            <a:pt x="147855" y="191353"/>
                          </a:cubicBezTo>
                          <a:cubicBezTo>
                            <a:pt x="141192" y="190998"/>
                            <a:pt x="137239" y="184658"/>
                            <a:pt x="132000" y="180908"/>
                          </a:cubicBezTo>
                          <a:cubicBezTo>
                            <a:pt x="116192" y="169591"/>
                            <a:pt x="93527" y="183282"/>
                            <a:pt x="78183" y="196333"/>
                          </a:cubicBezTo>
                          <a:cubicBezTo>
                            <a:pt x="67974" y="205018"/>
                            <a:pt x="57765" y="213702"/>
                            <a:pt x="47555" y="222385"/>
                          </a:cubicBezTo>
                          <a:cubicBezTo>
                            <a:pt x="42167" y="226387"/>
                            <a:pt x="37621" y="231410"/>
                            <a:pt x="34177" y="237167"/>
                          </a:cubicBezTo>
                          <a:cubicBezTo>
                            <a:pt x="31951" y="242753"/>
                            <a:pt x="30378" y="248576"/>
                            <a:pt x="29488" y="254521"/>
                          </a:cubicBezTo>
                          <a:cubicBezTo>
                            <a:pt x="25240" y="270820"/>
                            <a:pt x="14623" y="284734"/>
                            <a:pt x="16" y="293142"/>
                          </a:cubicBezTo>
                          <a:cubicBezTo>
                            <a:pt x="27085" y="296028"/>
                            <a:pt x="50258" y="274643"/>
                            <a:pt x="72143" y="258191"/>
                          </a:cubicBezTo>
                          <a:cubicBezTo>
                            <a:pt x="81117" y="250027"/>
                            <a:pt x="92787" y="245452"/>
                            <a:pt x="104925" y="245343"/>
                          </a:cubicBezTo>
                          <a:cubicBezTo>
                            <a:pt x="118111" y="247544"/>
                            <a:pt x="127015" y="260008"/>
                            <a:pt x="124812" y="273182"/>
                          </a:cubicBezTo>
                          <a:cubicBezTo>
                            <a:pt x="124056" y="277701"/>
                            <a:pt x="122030" y="281913"/>
                            <a:pt x="118971" y="285327"/>
                          </a:cubicBezTo>
                          <a:cubicBezTo>
                            <a:pt x="108589" y="295490"/>
                            <a:pt x="89160" y="297984"/>
                            <a:pt x="85150" y="311470"/>
                          </a:cubicBezTo>
                          <a:cubicBezTo>
                            <a:pt x="82883" y="319094"/>
                            <a:pt x="87021" y="326864"/>
                            <a:pt x="86700" y="334709"/>
                          </a:cubicBezTo>
                          <a:cubicBezTo>
                            <a:pt x="85166" y="343795"/>
                            <a:pt x="81098" y="352265"/>
                            <a:pt x="74963" y="359145"/>
                          </a:cubicBezTo>
                          <a:cubicBezTo>
                            <a:pt x="56127" y="385654"/>
                            <a:pt x="42653" y="415583"/>
                            <a:pt x="35298" y="447251"/>
                          </a:cubicBezTo>
                          <a:cubicBezTo>
                            <a:pt x="58993" y="453372"/>
                            <a:pt x="83702" y="438788"/>
                            <a:pt x="103159" y="423415"/>
                          </a:cubicBezTo>
                          <a:cubicBezTo>
                            <a:pt x="122619" y="408041"/>
                            <a:pt x="142815" y="390185"/>
                            <a:pt x="167616" y="388106"/>
                          </a:cubicBezTo>
                          <a:cubicBezTo>
                            <a:pt x="197186" y="385628"/>
                            <a:pt x="226210" y="406641"/>
                            <a:pt x="254294" y="396684"/>
                          </a:cubicBezTo>
                          <a:cubicBezTo>
                            <a:pt x="261768" y="392484"/>
                            <a:pt x="270071" y="389968"/>
                            <a:pt x="278621" y="389310"/>
                          </a:cubicBezTo>
                          <a:cubicBezTo>
                            <a:pt x="294259" y="390977"/>
                            <a:pt x="297251" y="410789"/>
                            <a:pt x="296320" y="425797"/>
                          </a:cubicBezTo>
                          <a:cubicBezTo>
                            <a:pt x="295541" y="438355"/>
                            <a:pt x="293881" y="452584"/>
                            <a:pt x="283327" y="460561"/>
                          </a:cubicBezTo>
                          <a:cubicBezTo>
                            <a:pt x="269033" y="471365"/>
                            <a:pt x="248625" y="463772"/>
                            <a:pt x="233719" y="454912"/>
                          </a:cubicBezTo>
                          <a:cubicBezTo>
                            <a:pt x="218812" y="446052"/>
                            <a:pt x="200982" y="435867"/>
                            <a:pt x="184357" y="442862"/>
                          </a:cubicBezTo>
                          <a:cubicBezTo>
                            <a:pt x="169328" y="449190"/>
                            <a:pt x="161399" y="467801"/>
                            <a:pt x="145389" y="470810"/>
                          </a:cubicBezTo>
                          <a:cubicBezTo>
                            <a:pt x="136576" y="472466"/>
                            <a:pt x="127331" y="468753"/>
                            <a:pt x="118796" y="471551"/>
                          </a:cubicBezTo>
                          <a:cubicBezTo>
                            <a:pt x="102359" y="476943"/>
                            <a:pt x="102749" y="499052"/>
                            <a:pt x="93556" y="513174"/>
                          </a:cubicBezTo>
                          <a:cubicBezTo>
                            <a:pt x="85714" y="525217"/>
                            <a:pt x="69037" y="534092"/>
                            <a:pt x="69957" y="547924"/>
                          </a:cubicBezTo>
                          <a:cubicBezTo>
                            <a:pt x="71658" y="554517"/>
                            <a:pt x="74238" y="560852"/>
                            <a:pt x="77629" y="566758"/>
                          </a:cubicBezTo>
                          <a:cubicBezTo>
                            <a:pt x="83368" y="583067"/>
                            <a:pt x="71354" y="600227"/>
                            <a:pt x="63410" y="616224"/>
                          </a:cubicBezTo>
                          <a:cubicBezTo>
                            <a:pt x="55467" y="632219"/>
                            <a:pt x="54479" y="656036"/>
                            <a:pt x="71667" y="661487"/>
                          </a:cubicBezTo>
                          <a:cubicBezTo>
                            <a:pt x="81486" y="664599"/>
                            <a:pt x="93331" y="659768"/>
                            <a:pt x="102573" y="664114"/>
                          </a:cubicBezTo>
                          <a:cubicBezTo>
                            <a:pt x="107459" y="667281"/>
                            <a:pt x="111819" y="671191"/>
                            <a:pt x="115496" y="675703"/>
                          </a:cubicBezTo>
                          <a:cubicBezTo>
                            <a:pt x="131198" y="690313"/>
                            <a:pt x="157280" y="687727"/>
                            <a:pt x="179154" y="682084"/>
                          </a:cubicBezTo>
                          <a:cubicBezTo>
                            <a:pt x="201027" y="676441"/>
                            <a:pt x="224438" y="668697"/>
                            <a:pt x="245219" y="675951"/>
                          </a:cubicBezTo>
                          <a:cubicBezTo>
                            <a:pt x="252212" y="677961"/>
                            <a:pt x="258088" y="682724"/>
                            <a:pt x="261497" y="689148"/>
                          </a:cubicBezTo>
                          <a:cubicBezTo>
                            <a:pt x="263379" y="693379"/>
                            <a:pt x="263590" y="698244"/>
                            <a:pt x="265804" y="702317"/>
                          </a:cubicBezTo>
                          <a:cubicBezTo>
                            <a:pt x="272070" y="713839"/>
                            <a:pt x="290534" y="713776"/>
                            <a:pt x="299025" y="723883"/>
                          </a:cubicBezTo>
                          <a:cubicBezTo>
                            <a:pt x="312675" y="740132"/>
                            <a:pt x="290889" y="766232"/>
                            <a:pt x="299204" y="785580"/>
                          </a:cubicBezTo>
                          <a:cubicBezTo>
                            <a:pt x="304138" y="797066"/>
                            <a:pt x="317859" y="802068"/>
                            <a:pt x="327797" y="810019"/>
                          </a:cubicBezTo>
                          <a:cubicBezTo>
                            <a:pt x="343148" y="823769"/>
                            <a:pt x="351059" y="843980"/>
                            <a:pt x="349117" y="864486"/>
                          </a:cubicBezTo>
                          <a:cubicBezTo>
                            <a:pt x="347031" y="884972"/>
                            <a:pt x="341828" y="905020"/>
                            <a:pt x="333688" y="923937"/>
                          </a:cubicBezTo>
                          <a:cubicBezTo>
                            <a:pt x="388096" y="869399"/>
                            <a:pt x="432723" y="805929"/>
                            <a:pt x="465623" y="736297"/>
                          </a:cubicBezTo>
                          <a:cubicBezTo>
                            <a:pt x="470316" y="728430"/>
                            <a:pt x="472388" y="719279"/>
                            <a:pt x="471541" y="710160"/>
                          </a:cubicBezTo>
                          <a:cubicBezTo>
                            <a:pt x="468555" y="695740"/>
                            <a:pt x="452042" y="688321"/>
                            <a:pt x="444092" y="675879"/>
                          </a:cubicBezTo>
                          <a:cubicBezTo>
                            <a:pt x="429665" y="653292"/>
                            <a:pt x="446998" y="623833"/>
                            <a:pt x="464205" y="601799"/>
                          </a:cubicBezTo>
                          <a:cubicBezTo>
                            <a:pt x="476656" y="585856"/>
                            <a:pt x="489715" y="564029"/>
                            <a:pt x="477969" y="548531"/>
                          </a:cubicBezTo>
                          <a:cubicBezTo>
                            <a:pt x="471676" y="540227"/>
                            <a:pt x="459264" y="536109"/>
                            <a:pt x="456617" y="526095"/>
                          </a:cubicBezTo>
                          <a:cubicBezTo>
                            <a:pt x="453648" y="514872"/>
                            <a:pt x="464884" y="504162"/>
                            <a:pt x="466362" y="492509"/>
                          </a:cubicBezTo>
                          <a:cubicBezTo>
                            <a:pt x="468468" y="475905"/>
                            <a:pt x="451346" y="464422"/>
                            <a:pt x="437304" y="454974"/>
                          </a:cubicBezTo>
                          <a:cubicBezTo>
                            <a:pt x="423261" y="445528"/>
                            <a:pt x="409284" y="428456"/>
                            <a:pt x="418702" y="414046"/>
                          </a:cubicBezTo>
                          <a:cubicBezTo>
                            <a:pt x="421195" y="410538"/>
                            <a:pt x="424436" y="407626"/>
                            <a:pt x="428192" y="405520"/>
                          </a:cubicBezTo>
                          <a:cubicBezTo>
                            <a:pt x="445148" y="395371"/>
                            <a:pt x="466226" y="394987"/>
                            <a:pt x="483541" y="404512"/>
                          </a:cubicBezTo>
                          <a:cubicBezTo>
                            <a:pt x="499852" y="414201"/>
                            <a:pt x="508824" y="432660"/>
                            <a:pt x="506357" y="451457"/>
                          </a:cubicBezTo>
                          <a:cubicBezTo>
                            <a:pt x="504760" y="456724"/>
                            <a:pt x="504673" y="462332"/>
                            <a:pt x="506105" y="467646"/>
                          </a:cubicBezTo>
                          <a:cubicBezTo>
                            <a:pt x="508427" y="471557"/>
                            <a:pt x="511864" y="474688"/>
                            <a:pt x="515976" y="476639"/>
                          </a:cubicBezTo>
                          <a:cubicBezTo>
                            <a:pt x="534663" y="487900"/>
                            <a:pt x="553350" y="499161"/>
                            <a:pt x="572036" y="510421"/>
                          </a:cubicBezTo>
                          <a:cubicBezTo>
                            <a:pt x="574602" y="512218"/>
                            <a:pt x="577521" y="513448"/>
                            <a:pt x="580601" y="514028"/>
                          </a:cubicBezTo>
                          <a:cubicBezTo>
                            <a:pt x="594419" y="515673"/>
                            <a:pt x="598519" y="496228"/>
                            <a:pt x="597333" y="483042"/>
                          </a:cubicBezTo>
                          <a:cubicBezTo>
                            <a:pt x="594602" y="452254"/>
                            <a:pt x="596494" y="421231"/>
                            <a:pt x="602947" y="391002"/>
                          </a:cubicBezTo>
                          <a:cubicBezTo>
                            <a:pt x="609248" y="361369"/>
                            <a:pt x="619882" y="332245"/>
                            <a:pt x="622048" y="302239"/>
                          </a:cubicBezTo>
                          <a:cubicBezTo>
                            <a:pt x="627927" y="220808"/>
                            <a:pt x="571163" y="149763"/>
                            <a:pt x="508458" y="96581"/>
                          </a:cubicBezTo>
                          <a:cubicBezTo>
                            <a:pt x="461370" y="56647"/>
                            <a:pt x="407695" y="21340"/>
                            <a:pt x="345605" y="7262"/>
                          </a:cubicBezTo>
                          <a:cubicBezTo>
                            <a:pt x="268875" y="-10135"/>
                            <a:pt x="186758" y="6394"/>
                            <a:pt x="110040" y="29754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883" name="Google Shape;2883;p49"/>
                <p:cNvSpPr/>
                <p:nvPr/>
              </p:nvSpPr>
              <p:spPr>
                <a:xfrm>
                  <a:off x="5850134" y="1323647"/>
                  <a:ext cx="907181" cy="1222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181" h="1222549" extrusionOk="0">
                      <a:moveTo>
                        <a:pt x="433921" y="26586"/>
                      </a:moveTo>
                      <a:cubicBezTo>
                        <a:pt x="606685" y="91836"/>
                        <a:pt x="766100" y="204322"/>
                        <a:pt x="829824" y="384207"/>
                      </a:cubicBezTo>
                      <a:cubicBezTo>
                        <a:pt x="866755" y="492151"/>
                        <a:pt x="873884" y="608043"/>
                        <a:pt x="850461" y="719691"/>
                      </a:cubicBezTo>
                      <a:cubicBezTo>
                        <a:pt x="820005" y="869187"/>
                        <a:pt x="713497" y="1014263"/>
                        <a:pt x="586785" y="1097947"/>
                      </a:cubicBezTo>
                      <a:cubicBezTo>
                        <a:pt x="516389" y="1144612"/>
                        <a:pt x="435577" y="1173249"/>
                        <a:pt x="351481" y="1181333"/>
                      </a:cubicBezTo>
                      <a:cubicBezTo>
                        <a:pt x="234651" y="1192292"/>
                        <a:pt x="126427" y="1162887"/>
                        <a:pt x="14771" y="1133365"/>
                      </a:cubicBezTo>
                      <a:cubicBezTo>
                        <a:pt x="2401" y="1130094"/>
                        <a:pt x="-6271" y="1148522"/>
                        <a:pt x="5816" y="1154585"/>
                      </a:cubicBezTo>
                      <a:cubicBezTo>
                        <a:pt x="171614" y="1237758"/>
                        <a:pt x="380628" y="1247985"/>
                        <a:pt x="548662" y="1166552"/>
                      </a:cubicBezTo>
                      <a:cubicBezTo>
                        <a:pt x="663832" y="1110739"/>
                        <a:pt x="756449" y="1014369"/>
                        <a:pt x="820908" y="905019"/>
                      </a:cubicBezTo>
                      <a:cubicBezTo>
                        <a:pt x="909407" y="754009"/>
                        <a:pt x="930949" y="572998"/>
                        <a:pt x="880358" y="405467"/>
                      </a:cubicBezTo>
                      <a:cubicBezTo>
                        <a:pt x="817121" y="197264"/>
                        <a:pt x="642710" y="64573"/>
                        <a:pt x="441050" y="751"/>
                      </a:cubicBezTo>
                      <a:cubicBezTo>
                        <a:pt x="424354" y="-4534"/>
                        <a:pt x="418055" y="20592"/>
                        <a:pt x="433921" y="2658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4" name="Google Shape;2884;p49"/>
                <p:cNvSpPr/>
                <p:nvPr/>
              </p:nvSpPr>
              <p:spPr>
                <a:xfrm>
                  <a:off x="5643286" y="2557351"/>
                  <a:ext cx="500485" cy="228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85" h="228141" extrusionOk="0">
                      <a:moveTo>
                        <a:pt x="470810" y="227076"/>
                      </a:moveTo>
                      <a:lnTo>
                        <a:pt x="16151" y="85661"/>
                      </a:lnTo>
                      <a:cubicBezTo>
                        <a:pt x="4120" y="81994"/>
                        <a:pt x="-2657" y="69279"/>
                        <a:pt x="1013" y="57260"/>
                      </a:cubicBezTo>
                      <a:cubicBezTo>
                        <a:pt x="1678" y="55083"/>
                        <a:pt x="2665" y="53018"/>
                        <a:pt x="3943" y="51134"/>
                      </a:cubicBezTo>
                      <a:cubicBezTo>
                        <a:pt x="23331" y="22245"/>
                        <a:pt x="74803" y="-16020"/>
                        <a:pt x="208990" y="7159"/>
                      </a:cubicBezTo>
                      <a:lnTo>
                        <a:pt x="209171" y="7215"/>
                      </a:lnTo>
                      <a:cubicBezTo>
                        <a:pt x="235134" y="11699"/>
                        <a:pt x="260825" y="17625"/>
                        <a:pt x="286127" y="24968"/>
                      </a:cubicBezTo>
                      <a:cubicBezTo>
                        <a:pt x="356614" y="44895"/>
                        <a:pt x="501912" y="108048"/>
                        <a:pt x="500491" y="206177"/>
                      </a:cubicBezTo>
                      <a:cubicBezTo>
                        <a:pt x="500092" y="218714"/>
                        <a:pt x="489595" y="228554"/>
                        <a:pt x="477046" y="228155"/>
                      </a:cubicBezTo>
                      <a:cubicBezTo>
                        <a:pt x="474927" y="228088"/>
                        <a:pt x="472828" y="227725"/>
                        <a:pt x="470810" y="22707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5" name="Google Shape;2885;p49"/>
                <p:cNvSpPr/>
                <p:nvPr/>
              </p:nvSpPr>
              <p:spPr>
                <a:xfrm>
                  <a:off x="5852065" y="2564540"/>
                  <a:ext cx="291707" cy="22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07" h="220951" extrusionOk="0">
                      <a:moveTo>
                        <a:pt x="262031" y="219886"/>
                      </a:moveTo>
                      <a:lnTo>
                        <a:pt x="16" y="138389"/>
                      </a:lnTo>
                      <a:cubicBezTo>
                        <a:pt x="70582" y="159342"/>
                        <a:pt x="215015" y="195630"/>
                        <a:pt x="220038" y="152749"/>
                      </a:cubicBezTo>
                      <a:cubicBezTo>
                        <a:pt x="230293" y="65205"/>
                        <a:pt x="7996" y="3189"/>
                        <a:pt x="393" y="26"/>
                      </a:cubicBezTo>
                      <a:cubicBezTo>
                        <a:pt x="26355" y="4509"/>
                        <a:pt x="52047" y="10435"/>
                        <a:pt x="77349" y="17778"/>
                      </a:cubicBezTo>
                      <a:cubicBezTo>
                        <a:pt x="147835" y="37705"/>
                        <a:pt x="293133" y="100858"/>
                        <a:pt x="291713" y="198988"/>
                      </a:cubicBezTo>
                      <a:cubicBezTo>
                        <a:pt x="291314" y="211524"/>
                        <a:pt x="280817" y="221364"/>
                        <a:pt x="268268" y="220966"/>
                      </a:cubicBezTo>
                      <a:cubicBezTo>
                        <a:pt x="266149" y="220898"/>
                        <a:pt x="264050" y="220535"/>
                        <a:pt x="262031" y="21988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6" name="Google Shape;2886;p49"/>
                <p:cNvSpPr/>
                <p:nvPr/>
              </p:nvSpPr>
              <p:spPr>
                <a:xfrm>
                  <a:off x="5672884" y="2571840"/>
                  <a:ext cx="229406" cy="53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06" h="53333" extrusionOk="0">
                      <a:moveTo>
                        <a:pt x="6164" y="32200"/>
                      </a:moveTo>
                      <a:cubicBezTo>
                        <a:pt x="6164" y="32200"/>
                        <a:pt x="37795" y="6865"/>
                        <a:pt x="104502" y="1054"/>
                      </a:cubicBezTo>
                      <a:cubicBezTo>
                        <a:pt x="157752" y="-3585"/>
                        <a:pt x="224529" y="8456"/>
                        <a:pt x="229233" y="17402"/>
                      </a:cubicBezTo>
                      <a:cubicBezTo>
                        <a:pt x="233934" y="26346"/>
                        <a:pt x="149994" y="15300"/>
                        <a:pt x="103254" y="29094"/>
                      </a:cubicBezTo>
                      <a:cubicBezTo>
                        <a:pt x="56512" y="42886"/>
                        <a:pt x="20058" y="57723"/>
                        <a:pt x="6186" y="52160"/>
                      </a:cubicBezTo>
                      <a:cubicBezTo>
                        <a:pt x="-7684" y="46599"/>
                        <a:pt x="6164" y="32200"/>
                        <a:pt x="6164" y="3220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87" name="Google Shape;2887;p49"/>
              <p:cNvSpPr/>
              <p:nvPr/>
            </p:nvSpPr>
            <p:spPr>
              <a:xfrm>
                <a:off x="5625660" y="1426522"/>
                <a:ext cx="789004" cy="484641"/>
              </a:xfrm>
              <a:custGeom>
                <a:avLst/>
                <a:gdLst/>
                <a:ahLst/>
                <a:cxnLst/>
                <a:rect l="l" t="t" r="r" b="b"/>
                <a:pathLst>
                  <a:path w="789004" h="484641" extrusionOk="0">
                    <a:moveTo>
                      <a:pt x="4403" y="411880"/>
                    </a:moveTo>
                    <a:cubicBezTo>
                      <a:pt x="4403" y="411880"/>
                      <a:pt x="52214" y="137985"/>
                      <a:pt x="285933" y="41641"/>
                    </a:cubicBezTo>
                    <a:cubicBezTo>
                      <a:pt x="519653" y="-54703"/>
                      <a:pt x="771770" y="42171"/>
                      <a:pt x="788302" y="73562"/>
                    </a:cubicBezTo>
                    <a:cubicBezTo>
                      <a:pt x="804834" y="104953"/>
                      <a:pt x="532512" y="6315"/>
                      <a:pt x="322186" y="115506"/>
                    </a:cubicBezTo>
                    <a:cubicBezTo>
                      <a:pt x="180695" y="188961"/>
                      <a:pt x="93126" y="335459"/>
                      <a:pt x="71449" y="401789"/>
                    </a:cubicBezTo>
                    <a:cubicBezTo>
                      <a:pt x="41140" y="494530"/>
                      <a:pt x="-16264" y="524743"/>
                      <a:pt x="4403" y="41188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88" name="Google Shape;2888;p49"/>
            <p:cNvSpPr/>
            <p:nvPr/>
          </p:nvSpPr>
          <p:spPr>
            <a:xfrm>
              <a:off x="1195974" y="4099925"/>
              <a:ext cx="2626417" cy="240745"/>
            </a:xfrm>
            <a:custGeom>
              <a:avLst/>
              <a:gdLst/>
              <a:ahLst/>
              <a:cxnLst/>
              <a:rect l="l" t="t" r="r" b="b"/>
              <a:pathLst>
                <a:path w="2886172" h="233733" extrusionOk="0">
                  <a:moveTo>
                    <a:pt x="2886172" y="116867"/>
                  </a:moveTo>
                  <a:cubicBezTo>
                    <a:pt x="2886172" y="181410"/>
                    <a:pt x="2240081" y="233733"/>
                    <a:pt x="1443086" y="233733"/>
                  </a:cubicBezTo>
                  <a:cubicBezTo>
                    <a:pt x="646092" y="233733"/>
                    <a:pt x="0" y="181410"/>
                    <a:pt x="0" y="116867"/>
                  </a:cubicBezTo>
                  <a:cubicBezTo>
                    <a:pt x="0" y="52323"/>
                    <a:pt x="646092" y="0"/>
                    <a:pt x="1443086" y="0"/>
                  </a:cubicBezTo>
                  <a:cubicBezTo>
                    <a:pt x="2240081" y="0"/>
                    <a:pt x="2886172" y="52323"/>
                    <a:pt x="2886172" y="116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0" name="Google Shape;1779;p36">
            <a:extLst>
              <a:ext uri="{FF2B5EF4-FFF2-40B4-BE49-F238E27FC236}">
                <a16:creationId xmlns:a16="http://schemas.microsoft.com/office/drawing/2014/main" id="{1091D5C4-E62B-951C-D432-5A82847EF375}"/>
              </a:ext>
            </a:extLst>
          </p:cNvPr>
          <p:cNvSpPr txBox="1">
            <a:spLocks/>
          </p:cNvSpPr>
          <p:nvPr/>
        </p:nvSpPr>
        <p:spPr>
          <a:xfrm>
            <a:off x="4332715" y="2651937"/>
            <a:ext cx="4463781" cy="182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40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V.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Tác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Hại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việc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lạm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dụng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rượu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bia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đồ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uống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Black" panose="020B0A03050000020004" pitchFamily="34" charset="0"/>
                <a:sym typeface="Arial"/>
              </a:rPr>
              <a:t>cồn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Condensed Black" panose="020B0A030500000200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9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781741-5E60-233C-DC54-628B18FF9610}"/>
              </a:ext>
            </a:extLst>
          </p:cNvPr>
          <p:cNvSpPr/>
          <p:nvPr/>
        </p:nvSpPr>
        <p:spPr>
          <a:xfrm>
            <a:off x="599608" y="936884"/>
            <a:ext cx="7944786" cy="35976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07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77197-9AB7-7BEF-47F4-E92B01E6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01" y="650534"/>
            <a:ext cx="3441998" cy="572700"/>
          </a:xfrm>
          <a:solidFill>
            <a:srgbClr val="2B0759"/>
          </a:solidFill>
        </p:spPr>
        <p:txBody>
          <a:bodyPr/>
          <a:lstStyle/>
          <a:p>
            <a:pPr algn="ctr"/>
            <a:r>
              <a:rPr lang="en-US" dirty="0"/>
              <a:t>PHIẾU HỌC TẬP 4</a:t>
            </a: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C74C5FF7-C1DE-EA67-5FF5-3782998A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34" y="1875565"/>
            <a:ext cx="7247320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bia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ảnh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hưởng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tới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sức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khỏe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,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đời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sống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vật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chất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và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tinh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thần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của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con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người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như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thế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nào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?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 Box 43">
            <a:extLst>
              <a:ext uri="{FF2B5EF4-FFF2-40B4-BE49-F238E27FC236}">
                <a16:creationId xmlns:a16="http://schemas.microsoft.com/office/drawing/2014/main" id="{A56F2094-8E2D-C1FF-E691-BA49868C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34" y="2937731"/>
            <a:ext cx="7247320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685800" eaLnBrk="1" fontAlgn="auto" latinLnBrk="0" hangingPunct="1">
              <a:lnSpc>
                <a:spcPct val="150000"/>
              </a:lnSpc>
              <a:buClrTx/>
              <a:buSz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bia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ảnh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hưởng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tới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các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vấn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đề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xã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hội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và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pháp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luật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6172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7E1DDC-185A-4BF6-9F8B-EB36A19E6D9E}"/>
              </a:ext>
            </a:extLst>
          </p:cNvPr>
          <p:cNvGrpSpPr/>
          <p:nvPr/>
        </p:nvGrpSpPr>
        <p:grpSpPr>
          <a:xfrm>
            <a:off x="420416" y="0"/>
            <a:ext cx="8443028" cy="940337"/>
            <a:chOff x="803346" y="16988"/>
            <a:chExt cx="8443028" cy="940337"/>
          </a:xfrm>
        </p:grpSpPr>
        <p:pic>
          <p:nvPicPr>
            <p:cNvPr id="21" name="Graphic 4" descr="Ringer">
              <a:extLst>
                <a:ext uri="{FF2B5EF4-FFF2-40B4-BE49-F238E27FC236}">
                  <a16:creationId xmlns:a16="http://schemas.microsoft.com/office/drawing/2014/main" id="{3944EFC3-FF46-49E9-9700-BECD1E43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3346" y="16988"/>
              <a:ext cx="940337" cy="94033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B03B0B-3C60-4BA4-9D28-B2896BDF2FB9}"/>
                </a:ext>
              </a:extLst>
            </p:cNvPr>
            <p:cNvSpPr txBox="1"/>
            <p:nvPr/>
          </p:nvSpPr>
          <p:spPr>
            <a:xfrm>
              <a:off x="1543608" y="354981"/>
              <a:ext cx="7702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ea typeface="Segoe UI Black" panose="020B0A02040204020203" pitchFamily="34" charset="0"/>
                  <a:cs typeface="Calibri" panose="020F0502020204030204" pitchFamily="34" charset="0"/>
                </a:rPr>
                <a:t>TÁC HẠI KHI UỐNG QUÁ NHIỀU RƯỢU BIA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48C5B0-A59C-4F3E-87A0-454D80588804}"/>
              </a:ext>
            </a:extLst>
          </p:cNvPr>
          <p:cNvGrpSpPr/>
          <p:nvPr/>
        </p:nvGrpSpPr>
        <p:grpSpPr>
          <a:xfrm>
            <a:off x="109482" y="1078349"/>
            <a:ext cx="2887909" cy="1931805"/>
            <a:chOff x="-14068" y="1322125"/>
            <a:chExt cx="3844333" cy="3226155"/>
          </a:xfrm>
        </p:grpSpPr>
        <p:pic>
          <p:nvPicPr>
            <p:cNvPr id="24" name="Picture 2" descr="Tác hại của rượu, bia đối với cơ thể">
              <a:extLst>
                <a:ext uri="{FF2B5EF4-FFF2-40B4-BE49-F238E27FC236}">
                  <a16:creationId xmlns:a16="http://schemas.microsoft.com/office/drawing/2014/main" id="{B5B7A4FB-7041-4A07-A3E3-B11620933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42" y="1322125"/>
              <a:ext cx="3371849" cy="26294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BA8215-FC22-49FF-822E-37A9A9868E6C}"/>
                </a:ext>
              </a:extLst>
            </p:cNvPr>
            <p:cNvSpPr txBox="1"/>
            <p:nvPr/>
          </p:nvSpPr>
          <p:spPr>
            <a:xfrm>
              <a:off x="-14068" y="3880088"/>
              <a:ext cx="3844333" cy="668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Tổn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thương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gan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E158E0-D3A0-4862-AE1F-C8B0E30437EF}"/>
              </a:ext>
            </a:extLst>
          </p:cNvPr>
          <p:cNvGrpSpPr/>
          <p:nvPr/>
        </p:nvGrpSpPr>
        <p:grpSpPr>
          <a:xfrm>
            <a:off x="3053488" y="1091430"/>
            <a:ext cx="3193586" cy="1973913"/>
            <a:chOff x="4581525" y="1272032"/>
            <a:chExt cx="3441015" cy="2792787"/>
          </a:xfrm>
        </p:grpSpPr>
        <p:pic>
          <p:nvPicPr>
            <p:cNvPr id="27" name="Picture 4" descr="Những tác hại của rượu bia tới dạ dày mà bạn không thể xem thường">
              <a:extLst>
                <a:ext uri="{FF2B5EF4-FFF2-40B4-BE49-F238E27FC236}">
                  <a16:creationId xmlns:a16="http://schemas.microsoft.com/office/drawing/2014/main" id="{070BF7E2-B425-4EC5-A1C9-612E095FD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1272032"/>
              <a:ext cx="3441015" cy="22266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B6EECB-4A1A-485C-9F37-D01EFAB1AE54}"/>
                </a:ext>
              </a:extLst>
            </p:cNvPr>
            <p:cNvSpPr txBox="1"/>
            <p:nvPr/>
          </p:nvSpPr>
          <p:spPr>
            <a:xfrm>
              <a:off x="4901962" y="3498724"/>
              <a:ext cx="2800140" cy="56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Tổn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thương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dạ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dày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323960-B1EE-4852-AD9A-36D0C949ECAD}"/>
              </a:ext>
            </a:extLst>
          </p:cNvPr>
          <p:cNvGrpSpPr/>
          <p:nvPr/>
        </p:nvGrpSpPr>
        <p:grpSpPr>
          <a:xfrm>
            <a:off x="6434987" y="1078349"/>
            <a:ext cx="2428457" cy="2021172"/>
            <a:chOff x="8811824" y="1157685"/>
            <a:chExt cx="2800140" cy="2884062"/>
          </a:xfrm>
        </p:grpSpPr>
        <p:pic>
          <p:nvPicPr>
            <p:cNvPr id="30" name="Picture 6" descr="Tác hại của rượu tới hệ thần kinh - Báo Pháp Luật Việt Nam">
              <a:extLst>
                <a:ext uri="{FF2B5EF4-FFF2-40B4-BE49-F238E27FC236}">
                  <a16:creationId xmlns:a16="http://schemas.microsoft.com/office/drawing/2014/main" id="{067EFC6A-399C-4B26-B4F4-90A1096787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2" r="17429"/>
            <a:stretch/>
          </p:blipFill>
          <p:spPr bwMode="auto">
            <a:xfrm>
              <a:off x="8811824" y="1157685"/>
              <a:ext cx="2800140" cy="22630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BE017D-72F1-48C8-96F7-745C64246519}"/>
                </a:ext>
              </a:extLst>
            </p:cNvPr>
            <p:cNvSpPr txBox="1"/>
            <p:nvPr/>
          </p:nvSpPr>
          <p:spPr>
            <a:xfrm>
              <a:off x="8941191" y="3470820"/>
              <a:ext cx="2541408" cy="57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Ảnh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hưởng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não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161F5-56BA-4128-A691-7FF8EC956647}"/>
              </a:ext>
            </a:extLst>
          </p:cNvPr>
          <p:cNvGrpSpPr/>
          <p:nvPr/>
        </p:nvGrpSpPr>
        <p:grpSpPr>
          <a:xfrm>
            <a:off x="513318" y="3180658"/>
            <a:ext cx="2413561" cy="1819556"/>
            <a:chOff x="371475" y="4165182"/>
            <a:chExt cx="3200400" cy="2505039"/>
          </a:xfrm>
        </p:grpSpPr>
        <p:pic>
          <p:nvPicPr>
            <p:cNvPr id="33" name="Picture 8" descr="Giải mã câu hỏi: sảy thai 2 lần có bị vô sinh hay không?">
              <a:extLst>
                <a:ext uri="{FF2B5EF4-FFF2-40B4-BE49-F238E27FC236}">
                  <a16:creationId xmlns:a16="http://schemas.microsoft.com/office/drawing/2014/main" id="{2847C374-E059-4ED7-8391-2C79DEB989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9" r="13299"/>
            <a:stretch/>
          </p:blipFill>
          <p:spPr bwMode="auto">
            <a:xfrm>
              <a:off x="371475" y="4165182"/>
              <a:ext cx="3200400" cy="18739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9512270-669E-4990-97D8-F2822357928E}"/>
                </a:ext>
              </a:extLst>
            </p:cNvPr>
            <p:cNvSpPr txBox="1"/>
            <p:nvPr/>
          </p:nvSpPr>
          <p:spPr>
            <a:xfrm>
              <a:off x="700971" y="6119377"/>
              <a:ext cx="2541407" cy="550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Gây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sảy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thai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C572D-8E21-42A0-B4F9-EA224F1C08E6}"/>
              </a:ext>
            </a:extLst>
          </p:cNvPr>
          <p:cNvGrpSpPr/>
          <p:nvPr/>
        </p:nvGrpSpPr>
        <p:grpSpPr>
          <a:xfrm>
            <a:off x="3435405" y="3128351"/>
            <a:ext cx="2464928" cy="2085205"/>
            <a:chOff x="4482757" y="4165182"/>
            <a:chExt cx="3810000" cy="3121940"/>
          </a:xfrm>
        </p:grpSpPr>
        <p:pic>
          <p:nvPicPr>
            <p:cNvPr id="36" name="Picture 10" descr="Danh sách các bệnh ung thư phổ biến nhất và cách phát hiện ra chúng | Vinmec">
              <a:extLst>
                <a:ext uri="{FF2B5EF4-FFF2-40B4-BE49-F238E27FC236}">
                  <a16:creationId xmlns:a16="http://schemas.microsoft.com/office/drawing/2014/main" id="{3AA733ED-1B5F-41CD-956D-D5CDDDBA3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757" y="4165182"/>
              <a:ext cx="3810000" cy="20770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98F779-1BD1-410A-B066-B41D7F7A365A}"/>
                </a:ext>
              </a:extLst>
            </p:cNvPr>
            <p:cNvSpPr txBox="1"/>
            <p:nvPr/>
          </p:nvSpPr>
          <p:spPr>
            <a:xfrm>
              <a:off x="4637134" y="6227285"/>
              <a:ext cx="3441206" cy="105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Tăng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cơ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ung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thư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6AB63D-F232-4674-8B37-1B3B38D568A1}"/>
              </a:ext>
            </a:extLst>
          </p:cNvPr>
          <p:cNvGrpSpPr/>
          <p:nvPr/>
        </p:nvGrpSpPr>
        <p:grpSpPr>
          <a:xfrm>
            <a:off x="6148821" y="3128350"/>
            <a:ext cx="2382450" cy="1862160"/>
            <a:chOff x="8897340" y="4165182"/>
            <a:chExt cx="2714625" cy="2471879"/>
          </a:xfrm>
        </p:grpSpPr>
        <p:pic>
          <p:nvPicPr>
            <p:cNvPr id="39" name="Picture 8" descr="20857869-images1829879_tai">
              <a:extLst>
                <a:ext uri="{FF2B5EF4-FFF2-40B4-BE49-F238E27FC236}">
                  <a16:creationId xmlns:a16="http://schemas.microsoft.com/office/drawing/2014/main" id="{3D02FC0C-FC24-4DAF-AEAE-96C7A7FC1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56"/>
            <a:stretch/>
          </p:blipFill>
          <p:spPr bwMode="auto">
            <a:xfrm>
              <a:off x="8897340" y="4165182"/>
              <a:ext cx="2714625" cy="19024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E92111-D309-4C69-9643-C68B18846CED}"/>
                </a:ext>
              </a:extLst>
            </p:cNvPr>
            <p:cNvSpPr txBox="1"/>
            <p:nvPr/>
          </p:nvSpPr>
          <p:spPr>
            <a:xfrm>
              <a:off x="8983948" y="6105945"/>
              <a:ext cx="2541408" cy="53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Gây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tai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nạn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7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9" name="Google Shape;7629;p42"/>
          <p:cNvSpPr/>
          <p:nvPr/>
        </p:nvSpPr>
        <p:spPr>
          <a:xfrm>
            <a:off x="5280439" y="494686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30" name="Google Shape;7630;p42"/>
          <p:cNvGrpSpPr/>
          <p:nvPr/>
        </p:nvGrpSpPr>
        <p:grpSpPr>
          <a:xfrm flipH="1">
            <a:off x="740684" y="2171492"/>
            <a:ext cx="2210162" cy="4646261"/>
            <a:chOff x="4387713" y="2971500"/>
            <a:chExt cx="784775" cy="1649775"/>
          </a:xfrm>
        </p:grpSpPr>
        <p:sp>
          <p:nvSpPr>
            <p:cNvPr id="7631" name="Google Shape;7631;p42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2" name="Google Shape;7632;p42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3" name="Google Shape;7633;p42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4" name="Google Shape;7634;p42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5" name="Google Shape;7635;p42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6" name="Google Shape;7636;p42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7" name="Google Shape;7637;p42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8" name="Google Shape;7638;p42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9" name="Google Shape;7639;p42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0" name="Google Shape;7640;p42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1" name="Google Shape;7641;p42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2" name="Google Shape;7642;p42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3" name="Google Shape;7643;p42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4" name="Google Shape;7644;p42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5" name="Google Shape;7645;p42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6" name="Google Shape;7646;p42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7" name="Google Shape;7647;p42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8" name="Google Shape;7648;p42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9" name="Google Shape;7649;p42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0" name="Google Shape;7650;p42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1" name="Google Shape;7651;p42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2" name="Google Shape;7652;p42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3" name="Google Shape;7653;p42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4" name="Google Shape;7654;p42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5" name="Google Shape;7655;p42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6" name="Google Shape;7656;p42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7" name="Google Shape;7657;p42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8" name="Google Shape;7658;p42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9" name="Google Shape;7659;p42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0" name="Google Shape;7660;p42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1" name="Google Shape;7661;p42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2" name="Google Shape;7662;p42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3" name="Google Shape;7663;p42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4" name="Google Shape;7664;p42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5" name="Google Shape;7665;p42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6" name="Google Shape;7666;p42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7" name="Google Shape;7667;p42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8" name="Google Shape;7668;p42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9" name="Google Shape;7669;p42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0" name="Google Shape;7670;p42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1" name="Google Shape;7671;p42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2" name="Google Shape;7672;p42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3" name="Google Shape;7673;p42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4" name="Google Shape;7674;p42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5" name="Google Shape;7675;p42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6" name="Google Shape;7676;p42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7" name="Google Shape;7677;p42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8" name="Google Shape;7678;p42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9" name="Google Shape;7679;p42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0" name="Google Shape;7680;p42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1" name="Google Shape;7681;p42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2" name="Google Shape;7682;p42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3" name="Google Shape;7683;p42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4" name="Google Shape;7684;p42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5" name="Google Shape;7685;p42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6" name="Google Shape;7686;p42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7" name="Google Shape;7687;p42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8" name="Google Shape;7688;p42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9" name="Google Shape;7689;p42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0" name="Google Shape;7690;p42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1" name="Google Shape;7691;p42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2" name="Google Shape;7692;p42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3" name="Google Shape;7693;p42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4" name="Google Shape;7694;p42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5" name="Google Shape;7695;p42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6" name="Google Shape;7696;p42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7" name="Google Shape;7697;p42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8" name="Google Shape;7698;p42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9" name="Google Shape;7699;p42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0" name="Google Shape;7700;p42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1" name="Google Shape;7701;p42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2" name="Google Shape;7702;p42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3" name="Google Shape;7703;p42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4" name="Google Shape;7704;p42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5" name="Google Shape;7705;p42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6" name="Google Shape;7706;p42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7" name="Google Shape;7707;p42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8" name="Google Shape;7708;p42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9" name="Google Shape;7709;p42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0" name="Google Shape;7710;p42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1" name="Google Shape;7711;p42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2" name="Google Shape;7712;p42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3" name="Google Shape;7713;p42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4" name="Google Shape;7714;p42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5" name="Google Shape;7715;p42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6" name="Google Shape;7716;p42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7" name="Google Shape;7717;p42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8" name="Google Shape;7718;p42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9" name="Google Shape;7719;p42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0" name="Google Shape;7720;p42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1" name="Google Shape;7721;p42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2" name="Google Shape;7722;p42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3" name="Google Shape;7723;p42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4" name="Google Shape;7724;p42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5" name="Google Shape;7725;p42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6" name="Google Shape;7726;p42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7" name="Google Shape;7727;p42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8" name="Google Shape;7728;p42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9" name="Google Shape;7729;p42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30" name="Google Shape;7730;p42"/>
          <p:cNvGrpSpPr/>
          <p:nvPr/>
        </p:nvGrpSpPr>
        <p:grpSpPr>
          <a:xfrm>
            <a:off x="5645298" y="1008725"/>
            <a:ext cx="2691935" cy="1720816"/>
            <a:chOff x="5534425" y="470575"/>
            <a:chExt cx="1498600" cy="957925"/>
          </a:xfrm>
        </p:grpSpPr>
        <p:sp>
          <p:nvSpPr>
            <p:cNvPr id="7731" name="Google Shape;7731;p42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2" name="Google Shape;7732;p42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3" name="Google Shape;7733;p42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4" name="Google Shape;7734;p42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5" name="Google Shape;7735;p42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6" name="Google Shape;7736;p42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Google Shape;82;p15"/>
          <p:cNvSpPr txBox="1">
            <a:spLocks noGrp="1"/>
          </p:cNvSpPr>
          <p:nvPr>
            <p:ph type="body" idx="1"/>
          </p:nvPr>
        </p:nvSpPr>
        <p:spPr>
          <a:xfrm>
            <a:off x="2719416" y="1594890"/>
            <a:ext cx="3857100" cy="279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 RỘNG</a:t>
            </a:r>
            <a:endParaRPr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7"/>
          <p:cNvSpPr/>
          <p:nvPr/>
        </p:nvSpPr>
        <p:spPr>
          <a:xfrm>
            <a:off x="1187734" y="4297928"/>
            <a:ext cx="2057399" cy="47376"/>
          </a:xfrm>
          <a:prstGeom prst="rect">
            <a:avLst/>
          </a:prstGeom>
          <a:solidFill>
            <a:srgbClr val="EDA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Yeseva One" panose="00000500000000000000" charset="0"/>
              <a:ea typeface="Yeseva One" panose="00000500000000000000" charset="0"/>
              <a:cs typeface="Yeseva One" panose="00000500000000000000" charset="0"/>
              <a:sym typeface="Arial" panose="020B0604020202090204"/>
            </a:endParaRPr>
          </a:p>
        </p:txBody>
      </p:sp>
      <p:sp>
        <p:nvSpPr>
          <p:cNvPr id="6" name="矩形 28"/>
          <p:cNvSpPr/>
          <p:nvPr/>
        </p:nvSpPr>
        <p:spPr>
          <a:xfrm>
            <a:off x="1187736" y="3455223"/>
            <a:ext cx="2054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Máy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thổi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đo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nồng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độ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cồn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8" name="矩形 33"/>
          <p:cNvSpPr/>
          <p:nvPr/>
        </p:nvSpPr>
        <p:spPr>
          <a:xfrm>
            <a:off x="3559459" y="4297928"/>
            <a:ext cx="2057399" cy="47376"/>
          </a:xfrm>
          <a:prstGeom prst="rect">
            <a:avLst/>
          </a:prstGeom>
          <a:solidFill>
            <a:srgbClr val="EDA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Yeseva One" panose="00000500000000000000" charset="0"/>
              <a:ea typeface="Yeseva One" panose="00000500000000000000" charset="0"/>
              <a:cs typeface="Yeseva One" panose="00000500000000000000" charset="0"/>
              <a:sym typeface="Arial" panose="020B0604020202090204"/>
            </a:endParaRPr>
          </a:p>
        </p:txBody>
      </p:sp>
      <p:sp>
        <p:nvSpPr>
          <p:cNvPr id="9" name="矩形 34"/>
          <p:cNvSpPr/>
          <p:nvPr/>
        </p:nvSpPr>
        <p:spPr>
          <a:xfrm>
            <a:off x="3559461" y="3455223"/>
            <a:ext cx="2054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Máy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đo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nồng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độ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cồn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1" name="矩形 43"/>
          <p:cNvSpPr/>
          <p:nvPr/>
        </p:nvSpPr>
        <p:spPr>
          <a:xfrm>
            <a:off x="5854984" y="4297928"/>
            <a:ext cx="2057399" cy="47376"/>
          </a:xfrm>
          <a:prstGeom prst="rect">
            <a:avLst/>
          </a:prstGeom>
          <a:solidFill>
            <a:srgbClr val="EDA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Yeseva One" panose="00000500000000000000" charset="0"/>
              <a:ea typeface="Yeseva One" panose="00000500000000000000" charset="0"/>
              <a:cs typeface="Yeseva One" panose="00000500000000000000" charset="0"/>
              <a:sym typeface="Arial" panose="020B0604020202090204"/>
            </a:endParaRPr>
          </a:p>
        </p:txBody>
      </p:sp>
      <p:sp>
        <p:nvSpPr>
          <p:cNvPr id="12" name="矩形 44"/>
          <p:cNvSpPr/>
          <p:nvPr/>
        </p:nvSpPr>
        <p:spPr>
          <a:xfrm>
            <a:off x="5854986" y="3455223"/>
            <a:ext cx="2054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Một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loại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mạnh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nhất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pic>
        <p:nvPicPr>
          <p:cNvPr id="13" name="Picture 2" descr="Độ rượu là gì? - Công thức tính độ rượu và Bài tập vận dụng">
            <a:extLst>
              <a:ext uri="{FF2B5EF4-FFF2-40B4-BE49-F238E27FC236}">
                <a16:creationId xmlns:a16="http://schemas.microsoft.com/office/drawing/2014/main" id="{499995E0-4DDA-477B-8FBE-07AE1A5B7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4792" y="941810"/>
            <a:ext cx="2103120" cy="2103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Top 10+ loại rượu nặng nhất thế giới | Rượu mạnh nhất bao nhiêu độ?">
            <a:extLst>
              <a:ext uri="{FF2B5EF4-FFF2-40B4-BE49-F238E27FC236}">
                <a16:creationId xmlns:a16="http://schemas.microsoft.com/office/drawing/2014/main" id="{881007A0-FD43-47FD-926D-9A951A573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730" r="7139" b="-730"/>
          <a:stretch/>
        </p:blipFill>
        <p:spPr bwMode="auto">
          <a:xfrm>
            <a:off x="5853144" y="973352"/>
            <a:ext cx="2103120" cy="2103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72463AF-323A-426B-9BE6-E459BF84E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6" t="6473" r="296" b="-832"/>
          <a:stretch/>
        </p:blipFill>
        <p:spPr>
          <a:xfrm>
            <a:off x="3538133" y="950333"/>
            <a:ext cx="2103120" cy="2103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矩形 68"/>
          <p:cNvSpPr/>
          <p:nvPr/>
        </p:nvSpPr>
        <p:spPr>
          <a:xfrm>
            <a:off x="-1" y="287284"/>
            <a:ext cx="2291256" cy="5387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7" name="文本框 69"/>
          <p:cNvSpPr txBox="1"/>
          <p:nvPr/>
        </p:nvSpPr>
        <p:spPr>
          <a:xfrm>
            <a:off x="677525" y="302470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000" b="1" i="1" dirty="0">
                <a:solidFill>
                  <a:srgbClr val="FF0000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Độ cồn</a:t>
            </a:r>
          </a:p>
        </p:txBody>
      </p:sp>
    </p:spTree>
    <p:extLst>
      <p:ext uri="{BB962C8B-B14F-4D97-AF65-F5344CB8AC3E}">
        <p14:creationId xmlns:p14="http://schemas.microsoft.com/office/powerpoint/2010/main" val="11615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1" grpId="0" animBg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8"/>
          <p:cNvSpPr/>
          <p:nvPr/>
        </p:nvSpPr>
        <p:spPr>
          <a:xfrm>
            <a:off x="-1" y="287284"/>
            <a:ext cx="2291256" cy="5387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677525" y="302470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000" b="1" i="1" dirty="0">
                <a:solidFill>
                  <a:srgbClr val="FF0000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</a:rPr>
              <a:t>Độ cồn</a:t>
            </a:r>
          </a:p>
        </p:txBody>
      </p:sp>
      <p:sp>
        <p:nvSpPr>
          <p:cNvPr id="6" name="文本框 56"/>
          <p:cNvSpPr txBox="1"/>
          <p:nvPr/>
        </p:nvSpPr>
        <p:spPr>
          <a:xfrm>
            <a:off x="1559049" y="2947597"/>
            <a:ext cx="137358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300 ml </a:t>
            </a:r>
            <a:r>
              <a:rPr lang="en-US" altLang="zh-CN" sz="20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bia</a:t>
            </a:r>
            <a:endParaRPr lang="zh-CN" altLang="en-US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7" name="文本框 57"/>
          <p:cNvSpPr txBox="1"/>
          <p:nvPr/>
        </p:nvSpPr>
        <p:spPr>
          <a:xfrm>
            <a:off x="3750629" y="2947372"/>
            <a:ext cx="151836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100 ml </a:t>
            </a:r>
            <a:r>
              <a:rPr lang="en-US" altLang="zh-CN" sz="20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endParaRPr lang="zh-CN" altLang="en-US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8" name="文本框 58"/>
          <p:cNvSpPr txBox="1"/>
          <p:nvPr/>
        </p:nvSpPr>
        <p:spPr>
          <a:xfrm>
            <a:off x="5724128" y="2923188"/>
            <a:ext cx="205697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30 ml </a:t>
            </a:r>
            <a:r>
              <a:rPr lang="en-US" altLang="zh-CN" sz="20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mạnh</a:t>
            </a:r>
            <a:endParaRPr lang="zh-CN" altLang="en-US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1559048" y="1635646"/>
            <a:ext cx="1280160" cy="1280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3784661" y="1635646"/>
            <a:ext cx="1280160" cy="1280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1" name="圆角矩形 19"/>
          <p:cNvSpPr/>
          <p:nvPr/>
        </p:nvSpPr>
        <p:spPr>
          <a:xfrm>
            <a:off x="6010274" y="1635646"/>
            <a:ext cx="1280160" cy="1280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2" name="矩形 8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<a:extLst>
              <a:ext uri="{FF2B5EF4-FFF2-40B4-BE49-F238E27FC236}">
                <a16:creationId xmlns:a16="http://schemas.microsoft.com/office/drawing/2014/main" id="{5683C7FC-3F5B-40D3-B30A-58E656DB47CE}"/>
              </a:ext>
            </a:extLst>
          </p:cNvPr>
          <p:cNvSpPr/>
          <p:nvPr/>
        </p:nvSpPr>
        <p:spPr>
          <a:xfrm>
            <a:off x="3231806" y="960426"/>
            <a:ext cx="5210855" cy="731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3" name="矩形 21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<a:extLst>
              <a:ext uri="{FF2B5EF4-FFF2-40B4-BE49-F238E27FC236}">
                <a16:creationId xmlns:a16="http://schemas.microsoft.com/office/drawing/2014/main" id="{B4E4AB15-7113-4464-A5F0-3620A0C133ED}"/>
              </a:ext>
            </a:extLst>
          </p:cNvPr>
          <p:cNvSpPr/>
          <p:nvPr/>
        </p:nvSpPr>
        <p:spPr>
          <a:xfrm>
            <a:off x="3639201" y="872462"/>
            <a:ext cx="4780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của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một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ly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bia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,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,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rượu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mạnh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tương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ứng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10 gam ethanol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trong</a:t>
            </a:r>
            <a:endParaRPr lang="zh-CN" altLang="en-US" sz="2400" dirty="0">
              <a:solidFill>
                <a:srgbClr val="3F3F3F"/>
              </a:solidFill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4" name="矩形 22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<a:extLst>
              <a:ext uri="{FF2B5EF4-FFF2-40B4-BE49-F238E27FC236}">
                <a16:creationId xmlns:a16="http://schemas.microsoft.com/office/drawing/2014/main" id="{667D19D3-0CB6-4D49-9A21-439209DCCB81}"/>
              </a:ext>
            </a:extLst>
          </p:cNvPr>
          <p:cNvSpPr/>
          <p:nvPr/>
        </p:nvSpPr>
        <p:spPr>
          <a:xfrm>
            <a:off x="1091281" y="960426"/>
            <a:ext cx="2140526" cy="731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b="1" dirty="0"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sp>
        <p:nvSpPr>
          <p:cNvPr id="15" name="文本框 23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<a:extLst>
              <a:ext uri="{FF2B5EF4-FFF2-40B4-BE49-F238E27FC236}">
                <a16:creationId xmlns:a16="http://schemas.microsoft.com/office/drawing/2014/main" id="{BDAEC71B-8344-494E-8D0C-B7C5C8025085}"/>
              </a:ext>
            </a:extLst>
          </p:cNvPr>
          <p:cNvSpPr txBox="1"/>
          <p:nvPr/>
        </p:nvSpPr>
        <p:spPr>
          <a:xfrm>
            <a:off x="1066944" y="1087906"/>
            <a:ext cx="220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Nồng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độ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rPr>
              <a:t>chuẩn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Arial" panose="020B0604020202090204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E1ED12E-2FE0-47CB-A760-B58E1BFF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56" y="1764860"/>
            <a:ext cx="862469" cy="910607"/>
          </a:xfrm>
          <a:prstGeom prst="rect">
            <a:avLst/>
          </a:prstGeom>
          <a:noFill/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5A1E74A-7C22-4966-97E7-05676857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436" y="1726204"/>
            <a:ext cx="708647" cy="1160469"/>
          </a:xfrm>
          <a:prstGeom prst="rect">
            <a:avLst/>
          </a:prstGeom>
          <a:noFill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0CEE5BA-74DD-4114-BCAC-92493D7B6A7B}"/>
              </a:ext>
            </a:extLst>
          </p:cNvPr>
          <p:cNvGrpSpPr/>
          <p:nvPr/>
        </p:nvGrpSpPr>
        <p:grpSpPr>
          <a:xfrm>
            <a:off x="6188005" y="1827040"/>
            <a:ext cx="924697" cy="924697"/>
            <a:chOff x="6156176" y="1936433"/>
            <a:chExt cx="1030761" cy="1030761"/>
          </a:xfrm>
          <a:noFill/>
        </p:grpSpPr>
        <p:pic>
          <p:nvPicPr>
            <p:cNvPr id="19" name="Graphic 8" descr="Wine with solid fill">
              <a:extLst>
                <a:ext uri="{FF2B5EF4-FFF2-40B4-BE49-F238E27FC236}">
                  <a16:creationId xmlns:a16="http://schemas.microsoft.com/office/drawing/2014/main" id="{B272CE44-3799-4A56-8C4B-47B027FC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56176" y="1936433"/>
              <a:ext cx="1030761" cy="1030761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0351B7-0594-4717-9D0A-AE18E7F1D824}"/>
                </a:ext>
              </a:extLst>
            </p:cNvPr>
            <p:cNvSpPr txBox="1"/>
            <p:nvPr/>
          </p:nvSpPr>
          <p:spPr>
            <a:xfrm>
              <a:off x="6337294" y="2186059"/>
              <a:ext cx="649654" cy="3087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ml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E6052B-840B-4435-A5B3-6E5D6C300FED}"/>
              </a:ext>
            </a:extLst>
          </p:cNvPr>
          <p:cNvGrpSpPr/>
          <p:nvPr/>
        </p:nvGrpSpPr>
        <p:grpSpPr>
          <a:xfrm>
            <a:off x="1035310" y="3519346"/>
            <a:ext cx="7261463" cy="1487803"/>
            <a:chOff x="1067259" y="3438765"/>
            <a:chExt cx="7261463" cy="1487803"/>
          </a:xfrm>
          <a:solidFill>
            <a:srgbClr val="FFFFFF"/>
          </a:solidFill>
        </p:grpSpPr>
        <p:sp>
          <p:nvSpPr>
            <p:cNvPr id="22" name="矩形 22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  <a:extLst>
                <a:ext uri="{FF2B5EF4-FFF2-40B4-BE49-F238E27FC236}">
                  <a16:creationId xmlns:a16="http://schemas.microsoft.com/office/drawing/2014/main" id="{59C14C8C-3719-4A4B-9F43-A2D12B6F1744}"/>
                </a:ext>
              </a:extLst>
            </p:cNvPr>
            <p:cNvSpPr/>
            <p:nvPr/>
          </p:nvSpPr>
          <p:spPr>
            <a:xfrm>
              <a:off x="1067259" y="3438765"/>
              <a:ext cx="2140526" cy="14878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3CA6915D-A62F-4D52-AB85-9FD6E1E79F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02" b="-1"/>
            <a:stretch/>
          </p:blipFill>
          <p:spPr bwMode="auto">
            <a:xfrm>
              <a:off x="3177321" y="3438765"/>
              <a:ext cx="5151401" cy="1487803"/>
            </a:xfrm>
            <a:prstGeom prst="rect">
              <a:avLst/>
            </a:prstGeom>
            <a:grpFill/>
          </p:spPr>
        </p:pic>
        <p:sp>
          <p:nvSpPr>
            <p:cNvPr id="24" name="矩形 21" descr="e7d195523061f1c0d3ba7f298e59d031c9c3f97027ed136f882110EF8F17BAD1F2C348D17C7856EF46CB4678CC9E44EE1ABA681E3133328A7B4D22AAF822B2429426B2355AA8CC4431B8568D2CF3B73A2AFCC7246F074813C5A0A400C604C2E4AED7B7F7282F7066B2199682A80A29E573F146F815DA2058DF6DA411F2D7BD286C833E58BA5A529C">
              <a:extLst>
                <a:ext uri="{FF2B5EF4-FFF2-40B4-BE49-F238E27FC236}">
                  <a16:creationId xmlns:a16="http://schemas.microsoft.com/office/drawing/2014/main" id="{AD92E711-3D04-4067-8EB1-4E571443C47A}"/>
                </a:ext>
              </a:extLst>
            </p:cNvPr>
            <p:cNvSpPr/>
            <p:nvPr/>
          </p:nvSpPr>
          <p:spPr>
            <a:xfrm>
              <a:off x="1178955" y="3520946"/>
              <a:ext cx="176598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Lượng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cồn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trong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máu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,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khí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thở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phụ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thuộc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4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yếu</a:t>
              </a:r>
              <a:r>
                <a:rPr lang="en-US" altLang="zh-CN" sz="20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 </a:t>
              </a:r>
              <a:r>
                <a:rPr lang="en-US" altLang="zh-CN" sz="20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Arial" panose="020B0604020202090204"/>
                </a:rPr>
                <a:t>tố</a:t>
              </a:r>
              <a:endParaRPr lang="zh-CN" altLang="en-US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Arial" panose="020B060402020209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0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decel="5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61111E-6 -2.83951E-6 L -0.04098 -2.83951E-6 " pathEditMode="relative" rAng="0" ptsTypes="AA">
                                          <p:cBhvr>
                                            <p:cTn id="53" dur="75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/>
          <p:bldP spid="14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decel="5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61111E-6 -2.83951E-6 L -0.04098 -2.83951E-6 " pathEditMode="relative" rAng="0" ptsTypes="AA">
                                          <p:cBhvr>
                                            <p:cTn id="53" dur="75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/>
          <p:bldP spid="14" grpId="0" animBg="1"/>
          <p:bldP spid="15" grpId="0"/>
          <p:bldP spid="1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7" name="Google Shape;1937;p38"/>
          <p:cNvGrpSpPr/>
          <p:nvPr/>
        </p:nvGrpSpPr>
        <p:grpSpPr>
          <a:xfrm>
            <a:off x="1572615" y="454710"/>
            <a:ext cx="3996533" cy="3611440"/>
            <a:chOff x="1572615" y="454710"/>
            <a:chExt cx="3996533" cy="3611440"/>
          </a:xfrm>
        </p:grpSpPr>
        <p:sp>
          <p:nvSpPr>
            <p:cNvPr id="1938" name="Google Shape;1938;p38"/>
            <p:cNvSpPr/>
            <p:nvPr/>
          </p:nvSpPr>
          <p:spPr>
            <a:xfrm>
              <a:off x="5509782" y="1512548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5541"/>
                  </a:moveTo>
                  <a:cubicBezTo>
                    <a:pt x="31082" y="24124"/>
                    <a:pt x="24124" y="31082"/>
                    <a:pt x="15541" y="31082"/>
                  </a:cubicBezTo>
                  <a:cubicBezTo>
                    <a:pt x="6958" y="31082"/>
                    <a:pt x="0" y="24124"/>
                    <a:pt x="0" y="15541"/>
                  </a:cubicBezTo>
                  <a:cubicBezTo>
                    <a:pt x="0" y="6958"/>
                    <a:pt x="6958" y="0"/>
                    <a:pt x="15541" y="0"/>
                  </a:cubicBezTo>
                  <a:cubicBezTo>
                    <a:pt x="24124" y="0"/>
                    <a:pt x="31082" y="6958"/>
                    <a:pt x="31082" y="155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5087378" y="3953308"/>
              <a:ext cx="112842" cy="112842"/>
            </a:xfrm>
            <a:custGeom>
              <a:avLst/>
              <a:gdLst/>
              <a:ahLst/>
              <a:cxnLst/>
              <a:rect l="l" t="t" r="r" b="b"/>
              <a:pathLst>
                <a:path w="74483" h="74483" extrusionOk="0">
                  <a:moveTo>
                    <a:pt x="74484" y="38133"/>
                  </a:moveTo>
                  <a:cubicBezTo>
                    <a:pt x="74484" y="58701"/>
                    <a:pt x="57811" y="75376"/>
                    <a:pt x="37243" y="75376"/>
                  </a:cubicBezTo>
                  <a:cubicBezTo>
                    <a:pt x="16674" y="75376"/>
                    <a:pt x="0" y="58703"/>
                    <a:pt x="0" y="38135"/>
                  </a:cubicBezTo>
                  <a:cubicBezTo>
                    <a:pt x="0" y="17567"/>
                    <a:pt x="16673" y="892"/>
                    <a:pt x="37241" y="892"/>
                  </a:cubicBezTo>
                  <a:cubicBezTo>
                    <a:pt x="57809" y="892"/>
                    <a:pt x="74483" y="17565"/>
                    <a:pt x="74484" y="3813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3333546" y="454710"/>
              <a:ext cx="319001" cy="335929"/>
            </a:xfrm>
            <a:custGeom>
              <a:avLst/>
              <a:gdLst/>
              <a:ahLst/>
              <a:cxnLst/>
              <a:rect l="l" t="t" r="r" b="b"/>
              <a:pathLst>
                <a:path w="194513" h="204835" extrusionOk="0">
                  <a:moveTo>
                    <a:pt x="177392" y="36383"/>
                  </a:moveTo>
                  <a:lnTo>
                    <a:pt x="80138" y="0"/>
                  </a:lnTo>
                  <a:lnTo>
                    <a:pt x="0" y="66035"/>
                  </a:lnTo>
                  <a:lnTo>
                    <a:pt x="17119" y="168452"/>
                  </a:lnTo>
                  <a:lnTo>
                    <a:pt x="114375" y="204835"/>
                  </a:lnTo>
                  <a:lnTo>
                    <a:pt x="194513" y="138801"/>
                  </a:lnTo>
                  <a:lnTo>
                    <a:pt x="177392" y="36383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1572615" y="1118564"/>
              <a:ext cx="59367" cy="59367"/>
            </a:xfrm>
            <a:custGeom>
              <a:avLst/>
              <a:gdLst/>
              <a:ahLst/>
              <a:cxnLst/>
              <a:rect l="l" t="t" r="r" b="b"/>
              <a:pathLst>
                <a:path w="31082" h="31082" extrusionOk="0">
                  <a:moveTo>
                    <a:pt x="31082" y="16433"/>
                  </a:moveTo>
                  <a:cubicBezTo>
                    <a:pt x="31082" y="25016"/>
                    <a:pt x="24125" y="31975"/>
                    <a:pt x="15541" y="31975"/>
                  </a:cubicBezTo>
                  <a:cubicBezTo>
                    <a:pt x="6958" y="31975"/>
                    <a:pt x="0" y="25017"/>
                    <a:pt x="0" y="16433"/>
                  </a:cubicBezTo>
                  <a:cubicBezTo>
                    <a:pt x="0" y="7850"/>
                    <a:pt x="6958" y="892"/>
                    <a:pt x="15541" y="892"/>
                  </a:cubicBezTo>
                  <a:cubicBezTo>
                    <a:pt x="15541" y="892"/>
                    <a:pt x="15541" y="892"/>
                    <a:pt x="15542" y="892"/>
                  </a:cubicBezTo>
                  <a:cubicBezTo>
                    <a:pt x="24125" y="892"/>
                    <a:pt x="31082" y="7850"/>
                    <a:pt x="31083" y="16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>
            <a:off x="747602" y="1177923"/>
            <a:ext cx="3846505" cy="2890487"/>
            <a:chOff x="595202" y="1254123"/>
            <a:chExt cx="3846505" cy="2890487"/>
          </a:xfrm>
        </p:grpSpPr>
        <p:sp>
          <p:nvSpPr>
            <p:cNvPr id="1943" name="Google Shape;1943;p38"/>
            <p:cNvSpPr/>
            <p:nvPr/>
          </p:nvSpPr>
          <p:spPr>
            <a:xfrm>
              <a:off x="595202" y="3910876"/>
              <a:ext cx="3672654" cy="233733"/>
            </a:xfrm>
            <a:custGeom>
              <a:avLst/>
              <a:gdLst/>
              <a:ahLst/>
              <a:cxnLst/>
              <a:rect l="l" t="t" r="r" b="b"/>
              <a:pathLst>
                <a:path w="2886172" h="233733" extrusionOk="0">
                  <a:moveTo>
                    <a:pt x="2886172" y="116867"/>
                  </a:moveTo>
                  <a:cubicBezTo>
                    <a:pt x="2886172" y="181410"/>
                    <a:pt x="2240081" y="233733"/>
                    <a:pt x="1443086" y="233733"/>
                  </a:cubicBezTo>
                  <a:cubicBezTo>
                    <a:pt x="646092" y="233733"/>
                    <a:pt x="0" y="181410"/>
                    <a:pt x="0" y="116867"/>
                  </a:cubicBezTo>
                  <a:cubicBezTo>
                    <a:pt x="0" y="52323"/>
                    <a:pt x="646092" y="0"/>
                    <a:pt x="1443086" y="0"/>
                  </a:cubicBezTo>
                  <a:cubicBezTo>
                    <a:pt x="2240081" y="0"/>
                    <a:pt x="2886172" y="52323"/>
                    <a:pt x="2886172" y="116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745590" y="3290320"/>
              <a:ext cx="1534961" cy="710821"/>
            </a:xfrm>
            <a:custGeom>
              <a:avLst/>
              <a:gdLst/>
              <a:ahLst/>
              <a:cxnLst/>
              <a:rect l="l" t="t" r="r" b="b"/>
              <a:pathLst>
                <a:path w="678436" h="314175" extrusionOk="0">
                  <a:moveTo>
                    <a:pt x="510859" y="287622"/>
                  </a:moveTo>
                  <a:cubicBezTo>
                    <a:pt x="612891" y="227802"/>
                    <a:pt x="676392" y="119150"/>
                    <a:pt x="678437" y="892"/>
                  </a:cubicBezTo>
                  <a:lnTo>
                    <a:pt x="0" y="892"/>
                  </a:lnTo>
                  <a:cubicBezTo>
                    <a:pt x="2045" y="119150"/>
                    <a:pt x="65547" y="227802"/>
                    <a:pt x="167579" y="287622"/>
                  </a:cubicBezTo>
                  <a:cubicBezTo>
                    <a:pt x="199277" y="305883"/>
                    <a:pt x="235272" y="315355"/>
                    <a:pt x="271853" y="315061"/>
                  </a:cubicBezTo>
                  <a:lnTo>
                    <a:pt x="406584" y="315061"/>
                  </a:lnTo>
                  <a:cubicBezTo>
                    <a:pt x="443164" y="315355"/>
                    <a:pt x="479161" y="305883"/>
                    <a:pt x="510859" y="28762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775625" y="3367366"/>
              <a:ext cx="1296700" cy="510065"/>
            </a:xfrm>
            <a:custGeom>
              <a:avLst/>
              <a:gdLst/>
              <a:ahLst/>
              <a:cxnLst/>
              <a:rect l="l" t="t" r="r" b="b"/>
              <a:pathLst>
                <a:path w="573127" h="225443" extrusionOk="0">
                  <a:moveTo>
                    <a:pt x="0" y="892"/>
                  </a:moveTo>
                  <a:cubicBezTo>
                    <a:pt x="0" y="892"/>
                    <a:pt x="35530" y="165169"/>
                    <a:pt x="134633" y="226335"/>
                  </a:cubicBezTo>
                  <a:cubicBezTo>
                    <a:pt x="110869" y="204959"/>
                    <a:pt x="90562" y="180028"/>
                    <a:pt x="74435" y="152431"/>
                  </a:cubicBezTo>
                  <a:cubicBezTo>
                    <a:pt x="50694" y="112453"/>
                    <a:pt x="83481" y="62831"/>
                    <a:pt x="129509" y="69407"/>
                  </a:cubicBezTo>
                  <a:cubicBezTo>
                    <a:pt x="228119" y="83497"/>
                    <a:pt x="394457" y="92151"/>
                    <a:pt x="573127" y="35961"/>
                  </a:cubicBezTo>
                  <a:cubicBezTo>
                    <a:pt x="573127" y="35961"/>
                    <a:pt x="173842" y="100589"/>
                    <a:pt x="0" y="892"/>
                  </a:cubicBezTo>
                  <a:close/>
                </a:path>
              </a:pathLst>
            </a:custGeom>
            <a:solidFill>
              <a:srgbClr val="FFFFFF">
                <a:alpha val="303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46" name="Google Shape;1946;p38"/>
            <p:cNvGrpSpPr/>
            <p:nvPr/>
          </p:nvGrpSpPr>
          <p:grpSpPr>
            <a:xfrm>
              <a:off x="745590" y="3110547"/>
              <a:ext cx="1534421" cy="359549"/>
              <a:chOff x="4451217" y="5232143"/>
              <a:chExt cx="678437" cy="158980"/>
            </a:xfrm>
          </p:grpSpPr>
          <p:sp>
            <p:nvSpPr>
              <p:cNvPr id="1947" name="Google Shape;1947;p38"/>
              <p:cNvSpPr/>
              <p:nvPr/>
            </p:nvSpPr>
            <p:spPr>
              <a:xfrm>
                <a:off x="4451217" y="5232143"/>
                <a:ext cx="678437" cy="158980"/>
              </a:xfrm>
              <a:custGeom>
                <a:avLst/>
                <a:gdLst/>
                <a:ahLst/>
                <a:cxnLst/>
                <a:rect l="l" t="t" r="r" b="b"/>
                <a:pathLst>
                  <a:path w="678437" h="158980" extrusionOk="0">
                    <a:moveTo>
                      <a:pt x="678437" y="79490"/>
                    </a:moveTo>
                    <a:cubicBezTo>
                      <a:pt x="678437" y="123391"/>
                      <a:pt x="526563" y="158980"/>
                      <a:pt x="339218" y="158980"/>
                    </a:cubicBezTo>
                    <a:cubicBezTo>
                      <a:pt x="151873" y="158980"/>
                      <a:pt x="0" y="123391"/>
                      <a:pt x="0" y="79490"/>
                    </a:cubicBezTo>
                    <a:cubicBezTo>
                      <a:pt x="0" y="35589"/>
                      <a:pt x="151873" y="0"/>
                      <a:pt x="339218" y="0"/>
                    </a:cubicBezTo>
                    <a:cubicBezTo>
                      <a:pt x="526564" y="0"/>
                      <a:pt x="678437" y="35589"/>
                      <a:pt x="678437" y="79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48" name="Google Shape;1948;p38"/>
              <p:cNvGrpSpPr/>
              <p:nvPr/>
            </p:nvGrpSpPr>
            <p:grpSpPr>
              <a:xfrm>
                <a:off x="4471245" y="5252183"/>
                <a:ext cx="638380" cy="118899"/>
                <a:chOff x="4471245" y="5252183"/>
                <a:chExt cx="638380" cy="118899"/>
              </a:xfrm>
            </p:grpSpPr>
            <p:sp>
              <p:nvSpPr>
                <p:cNvPr id="1949" name="Google Shape;1949;p38"/>
                <p:cNvSpPr/>
                <p:nvPr/>
              </p:nvSpPr>
              <p:spPr>
                <a:xfrm>
                  <a:off x="4471245" y="5252183"/>
                  <a:ext cx="638380" cy="118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80" h="118897" extrusionOk="0">
                      <a:moveTo>
                        <a:pt x="319190" y="119790"/>
                      </a:moveTo>
                      <a:cubicBezTo>
                        <a:pt x="232966" y="119790"/>
                        <a:pt x="151344" y="112154"/>
                        <a:pt x="89363" y="98291"/>
                      </a:cubicBezTo>
                      <a:cubicBezTo>
                        <a:pt x="7665" y="80013"/>
                        <a:pt x="42" y="60385"/>
                        <a:pt x="0" y="60197"/>
                      </a:cubicBezTo>
                      <a:lnTo>
                        <a:pt x="0" y="60197"/>
                      </a:lnTo>
                      <a:cubicBezTo>
                        <a:pt x="80" y="60197"/>
                        <a:pt x="7874" y="40623"/>
                        <a:pt x="89363" y="22391"/>
                      </a:cubicBezTo>
                      <a:cubicBezTo>
                        <a:pt x="151344" y="8529"/>
                        <a:pt x="232966" y="892"/>
                        <a:pt x="319190" y="892"/>
                      </a:cubicBezTo>
                      <a:cubicBezTo>
                        <a:pt x="405415" y="892"/>
                        <a:pt x="487036" y="8529"/>
                        <a:pt x="549018" y="22391"/>
                      </a:cubicBezTo>
                      <a:cubicBezTo>
                        <a:pt x="630714" y="40669"/>
                        <a:pt x="638342" y="60298"/>
                        <a:pt x="638380" y="60486"/>
                      </a:cubicBezTo>
                      <a:lnTo>
                        <a:pt x="638380" y="60486"/>
                      </a:lnTo>
                      <a:cubicBezTo>
                        <a:pt x="638303" y="60486"/>
                        <a:pt x="630506" y="80060"/>
                        <a:pt x="549018" y="98291"/>
                      </a:cubicBezTo>
                      <a:cubicBezTo>
                        <a:pt x="487036" y="112154"/>
                        <a:pt x="405415" y="119790"/>
                        <a:pt x="319190" y="11979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0" name="Google Shape;1950;p38"/>
                <p:cNvSpPr/>
                <p:nvPr/>
              </p:nvSpPr>
              <p:spPr>
                <a:xfrm>
                  <a:off x="4554179" y="5325027"/>
                  <a:ext cx="472512" cy="46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512" h="46055" extrusionOk="0">
                      <a:moveTo>
                        <a:pt x="236257" y="46948"/>
                      </a:moveTo>
                      <a:cubicBezTo>
                        <a:pt x="322480" y="46948"/>
                        <a:pt x="404102" y="39311"/>
                        <a:pt x="466084" y="25447"/>
                      </a:cubicBezTo>
                      <a:cubicBezTo>
                        <a:pt x="468353" y="24939"/>
                        <a:pt x="470355" y="24428"/>
                        <a:pt x="472513" y="23919"/>
                      </a:cubicBezTo>
                      <a:cubicBezTo>
                        <a:pt x="470355" y="23411"/>
                        <a:pt x="468353" y="22899"/>
                        <a:pt x="466084" y="22391"/>
                      </a:cubicBezTo>
                      <a:cubicBezTo>
                        <a:pt x="404102" y="8527"/>
                        <a:pt x="322480" y="892"/>
                        <a:pt x="236257" y="892"/>
                      </a:cubicBezTo>
                      <a:cubicBezTo>
                        <a:pt x="150032" y="892"/>
                        <a:pt x="68410" y="8527"/>
                        <a:pt x="6429" y="22391"/>
                      </a:cubicBezTo>
                      <a:cubicBezTo>
                        <a:pt x="4160" y="22899"/>
                        <a:pt x="2156" y="23410"/>
                        <a:pt x="0" y="23919"/>
                      </a:cubicBezTo>
                      <a:cubicBezTo>
                        <a:pt x="2157" y="24428"/>
                        <a:pt x="4160" y="24939"/>
                        <a:pt x="6429" y="25447"/>
                      </a:cubicBezTo>
                      <a:cubicBezTo>
                        <a:pt x="68410" y="39311"/>
                        <a:pt x="150032" y="46948"/>
                        <a:pt x="236257" y="4694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1951;p38"/>
                <p:cNvSpPr/>
                <p:nvPr/>
              </p:nvSpPr>
              <p:spPr>
                <a:xfrm>
                  <a:off x="4471245" y="5252183"/>
                  <a:ext cx="638380" cy="6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80" h="69495" extrusionOk="0">
                      <a:moveTo>
                        <a:pt x="319190" y="20932"/>
                      </a:moveTo>
                      <a:cubicBezTo>
                        <a:pt x="405415" y="20932"/>
                        <a:pt x="487036" y="28569"/>
                        <a:pt x="549018" y="42433"/>
                      </a:cubicBezTo>
                      <a:cubicBezTo>
                        <a:pt x="594024" y="52501"/>
                        <a:pt x="616525" y="62975"/>
                        <a:pt x="627689" y="70388"/>
                      </a:cubicBezTo>
                      <a:cubicBezTo>
                        <a:pt x="636740" y="64416"/>
                        <a:pt x="638346" y="60486"/>
                        <a:pt x="638380" y="60486"/>
                      </a:cubicBezTo>
                      <a:cubicBezTo>
                        <a:pt x="638342" y="60298"/>
                        <a:pt x="630714" y="40669"/>
                        <a:pt x="549018" y="22391"/>
                      </a:cubicBezTo>
                      <a:cubicBezTo>
                        <a:pt x="487036" y="8529"/>
                        <a:pt x="405415" y="892"/>
                        <a:pt x="319190" y="892"/>
                      </a:cubicBezTo>
                      <a:cubicBezTo>
                        <a:pt x="232966" y="892"/>
                        <a:pt x="151344" y="8529"/>
                        <a:pt x="89363" y="22391"/>
                      </a:cubicBezTo>
                      <a:cubicBezTo>
                        <a:pt x="7874" y="40623"/>
                        <a:pt x="80" y="60197"/>
                        <a:pt x="0" y="60197"/>
                      </a:cubicBezTo>
                      <a:cubicBezTo>
                        <a:pt x="19" y="60281"/>
                        <a:pt x="1592" y="64293"/>
                        <a:pt x="10693" y="70336"/>
                      </a:cubicBezTo>
                      <a:cubicBezTo>
                        <a:pt x="21857" y="62972"/>
                        <a:pt x="44360" y="52501"/>
                        <a:pt x="89363" y="42433"/>
                      </a:cubicBezTo>
                      <a:cubicBezTo>
                        <a:pt x="151344" y="28569"/>
                        <a:pt x="232966" y="20932"/>
                        <a:pt x="319190" y="2093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52" name="Google Shape;1952;p38"/>
            <p:cNvSpPr/>
            <p:nvPr/>
          </p:nvSpPr>
          <p:spPr>
            <a:xfrm>
              <a:off x="801403" y="3356949"/>
              <a:ext cx="297382" cy="503438"/>
            </a:xfrm>
            <a:custGeom>
              <a:avLst/>
              <a:gdLst/>
              <a:ahLst/>
              <a:cxnLst/>
              <a:rect l="l" t="t" r="r" b="b"/>
              <a:pathLst>
                <a:path w="131585" h="222760" extrusionOk="0">
                  <a:moveTo>
                    <a:pt x="0" y="892"/>
                  </a:moveTo>
                  <a:cubicBezTo>
                    <a:pt x="4163" y="22469"/>
                    <a:pt x="10419" y="43590"/>
                    <a:pt x="18679" y="63954"/>
                  </a:cubicBezTo>
                  <a:cubicBezTo>
                    <a:pt x="34886" y="104780"/>
                    <a:pt x="57518" y="142751"/>
                    <a:pt x="85720" y="176427"/>
                  </a:cubicBezTo>
                  <a:cubicBezTo>
                    <a:pt x="92485" y="185085"/>
                    <a:pt x="100250" y="192848"/>
                    <a:pt x="107774" y="200848"/>
                  </a:cubicBezTo>
                  <a:cubicBezTo>
                    <a:pt x="111400" y="204990"/>
                    <a:pt x="115584" y="208558"/>
                    <a:pt x="119562" y="212348"/>
                  </a:cubicBezTo>
                  <a:lnTo>
                    <a:pt x="131585" y="223652"/>
                  </a:lnTo>
                  <a:lnTo>
                    <a:pt x="119014" y="212953"/>
                  </a:lnTo>
                  <a:cubicBezTo>
                    <a:pt x="114872" y="209326"/>
                    <a:pt x="110518" y="205915"/>
                    <a:pt x="106714" y="201922"/>
                  </a:cubicBezTo>
                  <a:cubicBezTo>
                    <a:pt x="98944" y="194110"/>
                    <a:pt x="90946" y="186487"/>
                    <a:pt x="83918" y="177966"/>
                  </a:cubicBezTo>
                  <a:cubicBezTo>
                    <a:pt x="54771" y="144638"/>
                    <a:pt x="31919" y="106293"/>
                    <a:pt x="16477" y="64797"/>
                  </a:cubicBezTo>
                  <a:cubicBezTo>
                    <a:pt x="12604" y="54465"/>
                    <a:pt x="9328" y="43920"/>
                    <a:pt x="6370" y="33302"/>
                  </a:cubicBezTo>
                  <a:cubicBezTo>
                    <a:pt x="3554" y="22647"/>
                    <a:pt x="1426" y="11821"/>
                    <a:pt x="0" y="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3" name="Google Shape;1953;p38"/>
            <p:cNvGrpSpPr/>
            <p:nvPr/>
          </p:nvGrpSpPr>
          <p:grpSpPr>
            <a:xfrm>
              <a:off x="1327900" y="2602819"/>
              <a:ext cx="1001069" cy="730244"/>
              <a:chOff x="4696383" y="5041706"/>
              <a:chExt cx="442618" cy="322888"/>
            </a:xfrm>
          </p:grpSpPr>
          <p:sp>
            <p:nvSpPr>
              <p:cNvPr id="1954" name="Google Shape;1954;p38"/>
              <p:cNvSpPr/>
              <p:nvPr/>
            </p:nvSpPr>
            <p:spPr>
              <a:xfrm>
                <a:off x="4696383" y="5041706"/>
                <a:ext cx="442617" cy="322858"/>
              </a:xfrm>
              <a:custGeom>
                <a:avLst/>
                <a:gdLst/>
                <a:ahLst/>
                <a:cxnLst/>
                <a:rect l="l" t="t" r="r" b="b"/>
                <a:pathLst>
                  <a:path w="442617" h="322858" extrusionOk="0">
                    <a:moveTo>
                      <a:pt x="155244" y="241882"/>
                    </a:moveTo>
                    <a:cubicBezTo>
                      <a:pt x="211225" y="233744"/>
                      <a:pt x="365766" y="201300"/>
                      <a:pt x="434659" y="85692"/>
                    </a:cubicBezTo>
                    <a:cubicBezTo>
                      <a:pt x="444768" y="68418"/>
                      <a:pt x="445278" y="47159"/>
                      <a:pt x="436009" y="29420"/>
                    </a:cubicBezTo>
                    <a:lnTo>
                      <a:pt x="436245" y="29277"/>
                    </a:lnTo>
                    <a:cubicBezTo>
                      <a:pt x="435889" y="28688"/>
                      <a:pt x="435444" y="28174"/>
                      <a:pt x="435070" y="27599"/>
                    </a:cubicBezTo>
                    <a:cubicBezTo>
                      <a:pt x="434735" y="27000"/>
                      <a:pt x="434486" y="26367"/>
                      <a:pt x="434130" y="25778"/>
                    </a:cubicBezTo>
                    <a:lnTo>
                      <a:pt x="433894" y="25920"/>
                    </a:lnTo>
                    <a:cubicBezTo>
                      <a:pt x="422498" y="9467"/>
                      <a:pt x="403439" y="35"/>
                      <a:pt x="383446" y="953"/>
                    </a:cubicBezTo>
                    <a:cubicBezTo>
                      <a:pt x="247302" y="8297"/>
                      <a:pt x="145909" y="133094"/>
                      <a:pt x="114038" y="177426"/>
                    </a:cubicBezTo>
                    <a:cubicBezTo>
                      <a:pt x="76130" y="157349"/>
                      <a:pt x="29124" y="171805"/>
                      <a:pt x="9047" y="209713"/>
                    </a:cubicBezTo>
                    <a:cubicBezTo>
                      <a:pt x="-11029" y="247621"/>
                      <a:pt x="3426" y="294627"/>
                      <a:pt x="41334" y="314703"/>
                    </a:cubicBezTo>
                    <a:cubicBezTo>
                      <a:pt x="79242" y="334780"/>
                      <a:pt x="126248" y="320325"/>
                      <a:pt x="146325" y="282416"/>
                    </a:cubicBezTo>
                    <a:cubicBezTo>
                      <a:pt x="152920" y="269964"/>
                      <a:pt x="156003" y="255952"/>
                      <a:pt x="155244" y="24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4701008" y="5056953"/>
                <a:ext cx="437993" cy="307641"/>
              </a:xfrm>
              <a:custGeom>
                <a:avLst/>
                <a:gdLst/>
                <a:ahLst/>
                <a:cxnLst/>
                <a:rect l="l" t="t" r="r" b="b"/>
                <a:pathLst>
                  <a:path w="437993" h="307641" extrusionOk="0">
                    <a:moveTo>
                      <a:pt x="150620" y="226634"/>
                    </a:moveTo>
                    <a:cubicBezTo>
                      <a:pt x="206601" y="218497"/>
                      <a:pt x="361142" y="186052"/>
                      <a:pt x="430035" y="70445"/>
                    </a:cubicBezTo>
                    <a:cubicBezTo>
                      <a:pt x="440144" y="53171"/>
                      <a:pt x="440654" y="31911"/>
                      <a:pt x="431385" y="14172"/>
                    </a:cubicBezTo>
                    <a:lnTo>
                      <a:pt x="431621" y="14030"/>
                    </a:lnTo>
                    <a:cubicBezTo>
                      <a:pt x="431265" y="13440"/>
                      <a:pt x="430820" y="12926"/>
                      <a:pt x="430446" y="12351"/>
                    </a:cubicBezTo>
                    <a:cubicBezTo>
                      <a:pt x="430111" y="11752"/>
                      <a:pt x="429862" y="11120"/>
                      <a:pt x="429506" y="10530"/>
                    </a:cubicBezTo>
                    <a:lnTo>
                      <a:pt x="429270" y="10672"/>
                    </a:lnTo>
                    <a:cubicBezTo>
                      <a:pt x="426730" y="7103"/>
                      <a:pt x="423806" y="3823"/>
                      <a:pt x="420549" y="892"/>
                    </a:cubicBezTo>
                    <a:cubicBezTo>
                      <a:pt x="424545" y="15765"/>
                      <a:pt x="422400" y="31620"/>
                      <a:pt x="414595" y="44896"/>
                    </a:cubicBezTo>
                    <a:cubicBezTo>
                      <a:pt x="345702" y="160503"/>
                      <a:pt x="191160" y="192947"/>
                      <a:pt x="135179" y="201085"/>
                    </a:cubicBezTo>
                    <a:cubicBezTo>
                      <a:pt x="137475" y="243948"/>
                      <a:pt x="104590" y="280555"/>
                      <a:pt x="61728" y="282851"/>
                    </a:cubicBezTo>
                    <a:cubicBezTo>
                      <a:pt x="38379" y="284102"/>
                      <a:pt x="15708" y="274774"/>
                      <a:pt x="0" y="257454"/>
                    </a:cubicBezTo>
                    <a:cubicBezTo>
                      <a:pt x="14727" y="297774"/>
                      <a:pt x="59352" y="318522"/>
                      <a:pt x="99673" y="303795"/>
                    </a:cubicBezTo>
                    <a:cubicBezTo>
                      <a:pt x="131771" y="292071"/>
                      <a:pt x="152446" y="260758"/>
                      <a:pt x="150620" y="22663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6" name="Google Shape;1956;p38"/>
            <p:cNvGrpSpPr/>
            <p:nvPr/>
          </p:nvGrpSpPr>
          <p:grpSpPr>
            <a:xfrm rot="9504301">
              <a:off x="2935286" y="1727546"/>
              <a:ext cx="1146343" cy="2175340"/>
              <a:chOff x="8966157" y="-10983"/>
              <a:chExt cx="1146477" cy="2175594"/>
            </a:xfrm>
          </p:grpSpPr>
          <p:sp>
            <p:nvSpPr>
              <p:cNvPr id="1957" name="Google Shape;1957;p38"/>
              <p:cNvSpPr/>
              <p:nvPr/>
            </p:nvSpPr>
            <p:spPr>
              <a:xfrm>
                <a:off x="8966157" y="1908428"/>
                <a:ext cx="465705" cy="256183"/>
              </a:xfrm>
              <a:custGeom>
                <a:avLst/>
                <a:gdLst/>
                <a:ahLst/>
                <a:cxnLst/>
                <a:rect l="l" t="t" r="r" b="b"/>
                <a:pathLst>
                  <a:path w="465705" h="256183" extrusionOk="0">
                    <a:moveTo>
                      <a:pt x="427303" y="139294"/>
                    </a:moveTo>
                    <a:lnTo>
                      <a:pt x="82870" y="4294"/>
                    </a:lnTo>
                    <a:cubicBezTo>
                      <a:pt x="51703" y="-7922"/>
                      <a:pt x="16527" y="7423"/>
                      <a:pt x="4302" y="38568"/>
                    </a:cubicBezTo>
                    <a:lnTo>
                      <a:pt x="4303" y="38568"/>
                    </a:lnTo>
                    <a:cubicBezTo>
                      <a:pt x="-7923" y="69711"/>
                      <a:pt x="7432" y="104862"/>
                      <a:pt x="38599" y="117079"/>
                    </a:cubicBezTo>
                    <a:cubicBezTo>
                      <a:pt x="38599" y="117079"/>
                      <a:pt x="38600" y="117079"/>
                      <a:pt x="38600" y="117080"/>
                    </a:cubicBezTo>
                    <a:lnTo>
                      <a:pt x="383034" y="252080"/>
                    </a:lnTo>
                    <a:cubicBezTo>
                      <a:pt x="414201" y="264296"/>
                      <a:pt x="449379" y="248952"/>
                      <a:pt x="461604" y="217807"/>
                    </a:cubicBezTo>
                    <a:lnTo>
                      <a:pt x="461604" y="217807"/>
                    </a:lnTo>
                    <a:cubicBezTo>
                      <a:pt x="473828" y="186661"/>
                      <a:pt x="458471" y="151510"/>
                      <a:pt x="427303" y="139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58" name="Google Shape;1958;p38"/>
              <p:cNvGrpSpPr/>
              <p:nvPr/>
            </p:nvGrpSpPr>
            <p:grpSpPr>
              <a:xfrm>
                <a:off x="9052796" y="-10983"/>
                <a:ext cx="1059838" cy="2057093"/>
                <a:chOff x="9052796" y="-10983"/>
                <a:chExt cx="1059838" cy="2057093"/>
              </a:xfrm>
            </p:grpSpPr>
            <p:sp>
              <p:nvSpPr>
                <p:cNvPr id="1959" name="Google Shape;1959;p38"/>
                <p:cNvSpPr/>
                <p:nvPr/>
              </p:nvSpPr>
              <p:spPr>
                <a:xfrm>
                  <a:off x="9052796" y="-10983"/>
                  <a:ext cx="1059838" cy="2057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838" h="2057093" extrusionOk="0">
                      <a:moveTo>
                        <a:pt x="945088" y="12621"/>
                      </a:moveTo>
                      <a:lnTo>
                        <a:pt x="945088" y="12621"/>
                      </a:lnTo>
                      <a:cubicBezTo>
                        <a:pt x="852113" y="-23820"/>
                        <a:pt x="747177" y="21954"/>
                        <a:pt x="710709" y="114861"/>
                      </a:cubicBezTo>
                      <a:lnTo>
                        <a:pt x="100" y="1925223"/>
                      </a:lnTo>
                      <a:lnTo>
                        <a:pt x="336795" y="2057189"/>
                      </a:lnTo>
                      <a:lnTo>
                        <a:pt x="1047402" y="246828"/>
                      </a:lnTo>
                      <a:cubicBezTo>
                        <a:pt x="1083872" y="153922"/>
                        <a:pt x="1038065" y="49065"/>
                        <a:pt x="945092" y="12623"/>
                      </a:cubicBezTo>
                      <a:cubicBezTo>
                        <a:pt x="945091" y="12622"/>
                        <a:pt x="945089" y="12622"/>
                        <a:pt x="945088" y="126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0" name="Google Shape;1960;p38"/>
                <p:cNvSpPr/>
                <p:nvPr/>
              </p:nvSpPr>
              <p:spPr>
                <a:xfrm>
                  <a:off x="9103049" y="43270"/>
                  <a:ext cx="955183" cy="1983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183" h="1983142" extrusionOk="0">
                      <a:moveTo>
                        <a:pt x="875192" y="8409"/>
                      </a:moveTo>
                      <a:cubicBezTo>
                        <a:pt x="808924" y="-16598"/>
                        <a:pt x="734902" y="16703"/>
                        <a:pt x="709706" y="82859"/>
                      </a:cubicBezTo>
                      <a:lnTo>
                        <a:pt x="100" y="1890664"/>
                      </a:lnTo>
                      <a:lnTo>
                        <a:pt x="236289" y="1983237"/>
                      </a:lnTo>
                      <a:lnTo>
                        <a:pt x="945895" y="175432"/>
                      </a:lnTo>
                      <a:cubicBezTo>
                        <a:pt x="972428" y="109801"/>
                        <a:pt x="940803" y="35093"/>
                        <a:pt x="875193" y="84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38"/>
                <p:cNvSpPr/>
                <p:nvPr/>
              </p:nvSpPr>
              <p:spPr>
                <a:xfrm rot="-4114280">
                  <a:off x="9215853" y="1792065"/>
                  <a:ext cx="16131" cy="36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6" h="361402" extrusionOk="0">
                      <a:moveTo>
                        <a:pt x="100" y="95"/>
                      </a:moveTo>
                      <a:lnTo>
                        <a:pt x="16246" y="95"/>
                      </a:lnTo>
                      <a:lnTo>
                        <a:pt x="16246" y="361498"/>
                      </a:lnTo>
                      <a:lnTo>
                        <a:pt x="100" y="361498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62" name="Google Shape;1962;p38"/>
            <p:cNvGrpSpPr/>
            <p:nvPr/>
          </p:nvGrpSpPr>
          <p:grpSpPr>
            <a:xfrm rot="9504301">
              <a:off x="3130648" y="2520898"/>
              <a:ext cx="708611" cy="1363631"/>
              <a:chOff x="9349538" y="43229"/>
              <a:chExt cx="708694" cy="1363791"/>
            </a:xfrm>
          </p:grpSpPr>
          <p:grpSp>
            <p:nvGrpSpPr>
              <p:cNvPr id="1963" name="Google Shape;1963;p38"/>
              <p:cNvGrpSpPr/>
              <p:nvPr/>
            </p:nvGrpSpPr>
            <p:grpSpPr>
              <a:xfrm>
                <a:off x="9350241" y="43229"/>
                <a:ext cx="707991" cy="1353435"/>
                <a:chOff x="9350241" y="43229"/>
                <a:chExt cx="707991" cy="1353435"/>
              </a:xfrm>
            </p:grpSpPr>
            <p:grpSp>
              <p:nvGrpSpPr>
                <p:cNvPr id="1964" name="Google Shape;1964;p38"/>
                <p:cNvGrpSpPr/>
                <p:nvPr/>
              </p:nvGrpSpPr>
              <p:grpSpPr>
                <a:xfrm>
                  <a:off x="9350241" y="43229"/>
                  <a:ext cx="707991" cy="1353435"/>
                  <a:chOff x="9350241" y="43229"/>
                  <a:chExt cx="707991" cy="1353435"/>
                </a:xfrm>
              </p:grpSpPr>
              <p:sp>
                <p:nvSpPr>
                  <p:cNvPr id="1965" name="Google Shape;1965;p38"/>
                  <p:cNvSpPr/>
                  <p:nvPr/>
                </p:nvSpPr>
                <p:spPr>
                  <a:xfrm>
                    <a:off x="9350241" y="43271"/>
                    <a:ext cx="707991" cy="135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991" h="1353393" extrusionOk="0">
                        <a:moveTo>
                          <a:pt x="100" y="1260915"/>
                        </a:moveTo>
                        <a:lnTo>
                          <a:pt x="462516" y="82859"/>
                        </a:lnTo>
                        <a:cubicBezTo>
                          <a:pt x="487711" y="16704"/>
                          <a:pt x="561733" y="-16598"/>
                          <a:pt x="628001" y="8409"/>
                        </a:cubicBezTo>
                        <a:cubicBezTo>
                          <a:pt x="693612" y="35092"/>
                          <a:pt x="725236" y="109801"/>
                          <a:pt x="698704" y="175432"/>
                        </a:cubicBezTo>
                        <a:lnTo>
                          <a:pt x="236288" y="1353489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6" name="Google Shape;1966;p38"/>
                  <p:cNvSpPr/>
                  <p:nvPr/>
                </p:nvSpPr>
                <p:spPr>
                  <a:xfrm>
                    <a:off x="9511050" y="43229"/>
                    <a:ext cx="547181" cy="1353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81" h="1353434" extrusionOk="0">
                        <a:moveTo>
                          <a:pt x="100" y="1323986"/>
                        </a:moveTo>
                        <a:lnTo>
                          <a:pt x="462513" y="145929"/>
                        </a:lnTo>
                        <a:cubicBezTo>
                          <a:pt x="482905" y="94714"/>
                          <a:pt x="468653" y="36212"/>
                          <a:pt x="426983" y="95"/>
                        </a:cubicBezTo>
                        <a:cubicBezTo>
                          <a:pt x="440758" y="619"/>
                          <a:pt x="454349" y="3443"/>
                          <a:pt x="467191" y="8450"/>
                        </a:cubicBezTo>
                        <a:cubicBezTo>
                          <a:pt x="532801" y="35134"/>
                          <a:pt x="564426" y="109842"/>
                          <a:pt x="537893" y="175473"/>
                        </a:cubicBezTo>
                        <a:lnTo>
                          <a:pt x="75478" y="1353530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967" name="Google Shape;1967;p38"/>
                <p:cNvSpPr/>
                <p:nvPr/>
              </p:nvSpPr>
              <p:spPr>
                <a:xfrm>
                  <a:off x="9373941" y="144184"/>
                  <a:ext cx="444154" cy="11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54" h="1169175" extrusionOk="0">
                      <a:moveTo>
                        <a:pt x="138017" y="1169270"/>
                      </a:moveTo>
                      <a:cubicBezTo>
                        <a:pt x="138017" y="1169270"/>
                        <a:pt x="62573" y="1130043"/>
                        <a:pt x="100" y="1131630"/>
                      </a:cubicBezTo>
                      <a:lnTo>
                        <a:pt x="444254" y="95"/>
                      </a:lnTo>
                      <a:cubicBezTo>
                        <a:pt x="444254" y="95"/>
                        <a:pt x="248226" y="577671"/>
                        <a:pt x="80648" y="1024793"/>
                      </a:cubicBezTo>
                      <a:cubicBezTo>
                        <a:pt x="67542" y="1060460"/>
                        <a:pt x="78412" y="1100510"/>
                        <a:pt x="107758" y="1124671"/>
                      </a:cubicBezTo>
                      <a:cubicBezTo>
                        <a:pt x="123584" y="1137968"/>
                        <a:pt x="137106" y="1153739"/>
                        <a:pt x="138017" y="1169270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68" name="Google Shape;1968;p38"/>
              <p:cNvSpPr/>
              <p:nvPr/>
            </p:nvSpPr>
            <p:spPr>
              <a:xfrm>
                <a:off x="9349538" y="1293736"/>
                <a:ext cx="237594" cy="113284"/>
              </a:xfrm>
              <a:custGeom>
                <a:avLst/>
                <a:gdLst/>
                <a:ahLst/>
                <a:cxnLst/>
                <a:rect l="l" t="t" r="r" b="b"/>
                <a:pathLst>
                  <a:path w="237594" h="113284" extrusionOk="0">
                    <a:moveTo>
                      <a:pt x="236991" y="103023"/>
                    </a:moveTo>
                    <a:cubicBezTo>
                      <a:pt x="244067" y="84998"/>
                      <a:pt x="196930" y="49661"/>
                      <a:pt x="131709" y="24097"/>
                    </a:cubicBezTo>
                    <a:cubicBezTo>
                      <a:pt x="66489" y="-1466"/>
                      <a:pt x="7879" y="-7576"/>
                      <a:pt x="803" y="10450"/>
                    </a:cubicBezTo>
                    <a:cubicBezTo>
                      <a:pt x="-6273" y="28478"/>
                      <a:pt x="40863" y="63815"/>
                      <a:pt x="106084" y="89378"/>
                    </a:cubicBezTo>
                    <a:cubicBezTo>
                      <a:pt x="171306" y="114940"/>
                      <a:pt x="229914" y="121051"/>
                      <a:pt x="236991" y="1030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9" name="Google Shape;1969;p38"/>
              <p:cNvGrpSpPr/>
              <p:nvPr/>
            </p:nvGrpSpPr>
            <p:grpSpPr>
              <a:xfrm>
                <a:off x="9486202" y="187217"/>
                <a:ext cx="424960" cy="1013546"/>
                <a:chOff x="9486202" y="187217"/>
                <a:chExt cx="424960" cy="1013546"/>
              </a:xfrm>
            </p:grpSpPr>
            <p:sp>
              <p:nvSpPr>
                <p:cNvPr id="1970" name="Google Shape;1970;p38"/>
                <p:cNvSpPr/>
                <p:nvPr/>
              </p:nvSpPr>
              <p:spPr>
                <a:xfrm>
                  <a:off x="9486202" y="1152202"/>
                  <a:ext cx="48596" cy="48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6" h="48561" extrusionOk="0">
                      <a:moveTo>
                        <a:pt x="47013" y="33240"/>
                      </a:moveTo>
                      <a:cubicBezTo>
                        <a:pt x="51911" y="20759"/>
                        <a:pt x="45758" y="6673"/>
                        <a:pt x="33268" y="1778"/>
                      </a:cubicBezTo>
                      <a:cubicBezTo>
                        <a:pt x="20779" y="-3118"/>
                        <a:pt x="6682" y="3031"/>
                        <a:pt x="1784" y="15512"/>
                      </a:cubicBezTo>
                      <a:cubicBezTo>
                        <a:pt x="-3115" y="27993"/>
                        <a:pt x="3038" y="42079"/>
                        <a:pt x="15528" y="46974"/>
                      </a:cubicBezTo>
                      <a:cubicBezTo>
                        <a:pt x="28017" y="51869"/>
                        <a:pt x="42114" y="45721"/>
                        <a:pt x="47013" y="33240"/>
                      </a:cubicBezTo>
                      <a:cubicBezTo>
                        <a:pt x="47013" y="33240"/>
                        <a:pt x="47013" y="33240"/>
                        <a:pt x="47013" y="3324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1" name="Google Shape;1971;p38"/>
                <p:cNvSpPr/>
                <p:nvPr/>
              </p:nvSpPr>
              <p:spPr>
                <a:xfrm>
                  <a:off x="9789961" y="311868"/>
                  <a:ext cx="48594" cy="4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4" h="48559" extrusionOk="0">
                      <a:moveTo>
                        <a:pt x="47010" y="33238"/>
                      </a:moveTo>
                      <a:cubicBezTo>
                        <a:pt x="51909" y="20759"/>
                        <a:pt x="45756" y="6673"/>
                        <a:pt x="33268" y="1777"/>
                      </a:cubicBezTo>
                      <a:cubicBezTo>
                        <a:pt x="20778" y="-3117"/>
                        <a:pt x="6683" y="3032"/>
                        <a:pt x="1783" y="15512"/>
                      </a:cubicBezTo>
                      <a:cubicBezTo>
                        <a:pt x="-3114" y="27992"/>
                        <a:pt x="3039" y="42077"/>
                        <a:pt x="15528" y="46972"/>
                      </a:cubicBezTo>
                      <a:cubicBezTo>
                        <a:pt x="28017" y="51867"/>
                        <a:pt x="42113" y="45718"/>
                        <a:pt x="47011" y="3323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2" name="Google Shape;1972;p38"/>
                <p:cNvSpPr/>
                <p:nvPr/>
              </p:nvSpPr>
              <p:spPr>
                <a:xfrm>
                  <a:off x="9763461" y="537570"/>
                  <a:ext cx="34362" cy="34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2" h="34337" extrusionOk="0">
                      <a:moveTo>
                        <a:pt x="33272" y="23531"/>
                      </a:moveTo>
                      <a:cubicBezTo>
                        <a:pt x="36735" y="14706"/>
                        <a:pt x="32384" y="4747"/>
                        <a:pt x="23553" y="1285"/>
                      </a:cubicBezTo>
                      <a:cubicBezTo>
                        <a:pt x="14722" y="-2177"/>
                        <a:pt x="4754" y="2171"/>
                        <a:pt x="1290" y="10996"/>
                      </a:cubicBezTo>
                      <a:cubicBezTo>
                        <a:pt x="1290" y="10996"/>
                        <a:pt x="1290" y="10996"/>
                        <a:pt x="1290" y="10997"/>
                      </a:cubicBezTo>
                      <a:cubicBezTo>
                        <a:pt x="-2173" y="19821"/>
                        <a:pt x="2177" y="29781"/>
                        <a:pt x="11009" y="33243"/>
                      </a:cubicBezTo>
                      <a:cubicBezTo>
                        <a:pt x="11009" y="33243"/>
                        <a:pt x="11009" y="33243"/>
                        <a:pt x="11009" y="33243"/>
                      </a:cubicBezTo>
                      <a:cubicBezTo>
                        <a:pt x="19840" y="36704"/>
                        <a:pt x="29808" y="32356"/>
                        <a:pt x="33271" y="2353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3" name="Google Shape;1973;p38"/>
                <p:cNvSpPr/>
                <p:nvPr/>
              </p:nvSpPr>
              <p:spPr>
                <a:xfrm>
                  <a:off x="9527645" y="938913"/>
                  <a:ext cx="34362" cy="34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2" h="34337" extrusionOk="0">
                      <a:moveTo>
                        <a:pt x="33272" y="23530"/>
                      </a:moveTo>
                      <a:cubicBezTo>
                        <a:pt x="36736" y="14706"/>
                        <a:pt x="32384" y="4746"/>
                        <a:pt x="23553" y="1285"/>
                      </a:cubicBezTo>
                      <a:cubicBezTo>
                        <a:pt x="14721" y="-2176"/>
                        <a:pt x="4754" y="2172"/>
                        <a:pt x="1290" y="10997"/>
                      </a:cubicBezTo>
                      <a:cubicBezTo>
                        <a:pt x="-2173" y="19821"/>
                        <a:pt x="2178" y="29781"/>
                        <a:pt x="11009" y="33242"/>
                      </a:cubicBezTo>
                      <a:cubicBezTo>
                        <a:pt x="19839" y="36704"/>
                        <a:pt x="29807" y="32356"/>
                        <a:pt x="33271" y="23532"/>
                      </a:cubicBezTo>
                      <a:cubicBezTo>
                        <a:pt x="33271" y="23532"/>
                        <a:pt x="33271" y="23531"/>
                        <a:pt x="33272" y="23531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4" name="Google Shape;1974;p38"/>
                <p:cNvSpPr/>
                <p:nvPr/>
              </p:nvSpPr>
              <p:spPr>
                <a:xfrm>
                  <a:off x="9557391" y="1049007"/>
                  <a:ext cx="15499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9" h="15488" extrusionOk="0">
                      <a:moveTo>
                        <a:pt x="15062" y="10666"/>
                      </a:moveTo>
                      <a:cubicBezTo>
                        <a:pt x="16624" y="6685"/>
                        <a:pt x="14662" y="2193"/>
                        <a:pt x="10678" y="632"/>
                      </a:cubicBezTo>
                      <a:cubicBezTo>
                        <a:pt x="6694" y="-930"/>
                        <a:pt x="2199" y="1032"/>
                        <a:pt x="637" y="5013"/>
                      </a:cubicBezTo>
                      <a:cubicBezTo>
                        <a:pt x="-925" y="8993"/>
                        <a:pt x="1037" y="13485"/>
                        <a:pt x="5020" y="15046"/>
                      </a:cubicBezTo>
                      <a:cubicBezTo>
                        <a:pt x="9003" y="16608"/>
                        <a:pt x="13499" y="14648"/>
                        <a:pt x="15061" y="10668"/>
                      </a:cubicBezTo>
                      <a:cubicBezTo>
                        <a:pt x="15061" y="10667"/>
                        <a:pt x="15062" y="10666"/>
                        <a:pt x="15062" y="1066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p38"/>
                <p:cNvSpPr/>
                <p:nvPr/>
              </p:nvSpPr>
              <p:spPr>
                <a:xfrm>
                  <a:off x="9895663" y="187217"/>
                  <a:ext cx="15499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9" h="15488" extrusionOk="0">
                      <a:moveTo>
                        <a:pt x="15062" y="10666"/>
                      </a:moveTo>
                      <a:cubicBezTo>
                        <a:pt x="16624" y="6686"/>
                        <a:pt x="14663" y="2193"/>
                        <a:pt x="10680" y="632"/>
                      </a:cubicBezTo>
                      <a:cubicBezTo>
                        <a:pt x="10680" y="632"/>
                        <a:pt x="10680" y="632"/>
                        <a:pt x="10679" y="632"/>
                      </a:cubicBezTo>
                      <a:cubicBezTo>
                        <a:pt x="6695" y="-930"/>
                        <a:pt x="2200" y="1031"/>
                        <a:pt x="637" y="5012"/>
                      </a:cubicBezTo>
                      <a:cubicBezTo>
                        <a:pt x="-925" y="8993"/>
                        <a:pt x="1037" y="13485"/>
                        <a:pt x="5021" y="15047"/>
                      </a:cubicBezTo>
                      <a:cubicBezTo>
                        <a:pt x="9005" y="16607"/>
                        <a:pt x="13500" y="14646"/>
                        <a:pt x="15062" y="1066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p38"/>
                <p:cNvSpPr/>
                <p:nvPr/>
              </p:nvSpPr>
              <p:spPr>
                <a:xfrm>
                  <a:off x="9672420" y="650537"/>
                  <a:ext cx="15500" cy="15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0" h="15487" extrusionOk="0">
                      <a:moveTo>
                        <a:pt x="15063" y="10666"/>
                      </a:moveTo>
                      <a:cubicBezTo>
                        <a:pt x="16625" y="6685"/>
                        <a:pt x="14663" y="2193"/>
                        <a:pt x="10679" y="632"/>
                      </a:cubicBezTo>
                      <a:cubicBezTo>
                        <a:pt x="6695" y="-930"/>
                        <a:pt x="2200" y="1032"/>
                        <a:pt x="637" y="5012"/>
                      </a:cubicBezTo>
                      <a:cubicBezTo>
                        <a:pt x="-925" y="8993"/>
                        <a:pt x="1037" y="13485"/>
                        <a:pt x="5020" y="15046"/>
                      </a:cubicBezTo>
                      <a:cubicBezTo>
                        <a:pt x="9004" y="16608"/>
                        <a:pt x="13499" y="14646"/>
                        <a:pt x="15062" y="1066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38"/>
                <p:cNvSpPr/>
                <p:nvPr/>
              </p:nvSpPr>
              <p:spPr>
                <a:xfrm>
                  <a:off x="9659276" y="777751"/>
                  <a:ext cx="48595" cy="4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5" h="48559" extrusionOk="0">
                      <a:moveTo>
                        <a:pt x="47012" y="33238"/>
                      </a:moveTo>
                      <a:cubicBezTo>
                        <a:pt x="51910" y="20758"/>
                        <a:pt x="45757" y="6673"/>
                        <a:pt x="33268" y="1778"/>
                      </a:cubicBezTo>
                      <a:cubicBezTo>
                        <a:pt x="20778" y="-3117"/>
                        <a:pt x="6682" y="3031"/>
                        <a:pt x="1784" y="15512"/>
                      </a:cubicBezTo>
                      <a:cubicBezTo>
                        <a:pt x="-3115" y="27991"/>
                        <a:pt x="3038" y="42076"/>
                        <a:pt x="15526" y="46972"/>
                      </a:cubicBezTo>
                      <a:cubicBezTo>
                        <a:pt x="28016" y="51868"/>
                        <a:pt x="42111" y="45719"/>
                        <a:pt x="47011" y="33239"/>
                      </a:cubicBezTo>
                      <a:cubicBezTo>
                        <a:pt x="47011" y="33239"/>
                        <a:pt x="47011" y="33239"/>
                        <a:pt x="47011" y="3323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78" name="Google Shape;1978;p38"/>
            <p:cNvGrpSpPr/>
            <p:nvPr/>
          </p:nvGrpSpPr>
          <p:grpSpPr>
            <a:xfrm rot="9504301">
              <a:off x="3214984" y="2148859"/>
              <a:ext cx="700564" cy="1422373"/>
              <a:chOff x="9152747" y="302946"/>
              <a:chExt cx="700646" cy="1422539"/>
            </a:xfrm>
          </p:grpSpPr>
          <p:sp>
            <p:nvSpPr>
              <p:cNvPr id="1979" name="Google Shape;1979;p38"/>
              <p:cNvSpPr/>
              <p:nvPr/>
            </p:nvSpPr>
            <p:spPr>
              <a:xfrm rot="1285720">
                <a:off x="9148611" y="1681339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 rot="1285720">
                <a:off x="9236655" y="1457042"/>
                <a:ext cx="180663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3" extrusionOk="0">
                    <a:moveTo>
                      <a:pt x="100" y="95"/>
                    </a:moveTo>
                    <a:lnTo>
                      <a:pt x="180934" y="95"/>
                    </a:lnTo>
                    <a:lnTo>
                      <a:pt x="180934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 rot="1285720">
                <a:off x="9324696" y="1232742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 rot="1285720">
                <a:off x="9412739" y="1008444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99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99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 rot="1285720">
                <a:off x="9500779" y="784146"/>
                <a:ext cx="180666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6" h="11554" extrusionOk="0">
                    <a:moveTo>
                      <a:pt x="100" y="95"/>
                    </a:moveTo>
                    <a:lnTo>
                      <a:pt x="180937" y="95"/>
                    </a:lnTo>
                    <a:lnTo>
                      <a:pt x="180937" y="11650"/>
                    </a:lnTo>
                    <a:lnTo>
                      <a:pt x="100" y="116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 rot="1285720">
                <a:off x="9588822" y="559848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4" y="95"/>
                    </a:lnTo>
                    <a:lnTo>
                      <a:pt x="180934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 rot="1285720">
                <a:off x="9676865" y="335549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50"/>
                    </a:lnTo>
                    <a:lnTo>
                      <a:pt x="100" y="116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6" name="Google Shape;1986;p38"/>
            <p:cNvGrpSpPr/>
            <p:nvPr/>
          </p:nvGrpSpPr>
          <p:grpSpPr>
            <a:xfrm rot="9504301">
              <a:off x="2966850" y="1878171"/>
              <a:ext cx="1036163" cy="2000105"/>
              <a:chOff x="9066323" y="26712"/>
              <a:chExt cx="1036284" cy="2000339"/>
            </a:xfrm>
          </p:grpSpPr>
          <p:sp>
            <p:nvSpPr>
              <p:cNvPr id="1987" name="Google Shape;1987;p38"/>
              <p:cNvSpPr/>
              <p:nvPr/>
            </p:nvSpPr>
            <p:spPr>
              <a:xfrm>
                <a:off x="9066323" y="26712"/>
                <a:ext cx="844547" cy="1913182"/>
              </a:xfrm>
              <a:custGeom>
                <a:avLst/>
                <a:gdLst/>
                <a:ahLst/>
                <a:cxnLst/>
                <a:rect l="l" t="t" r="r" b="b"/>
                <a:pathLst>
                  <a:path w="844547" h="1913182" extrusionOk="0">
                    <a:moveTo>
                      <a:pt x="844648" y="7267"/>
                    </a:moveTo>
                    <a:lnTo>
                      <a:pt x="844648" y="7267"/>
                    </a:lnTo>
                    <a:cubicBezTo>
                      <a:pt x="791410" y="-13598"/>
                      <a:pt x="731325" y="12612"/>
                      <a:pt x="710443" y="65810"/>
                    </a:cubicBezTo>
                    <a:lnTo>
                      <a:pt x="100" y="1875495"/>
                    </a:lnTo>
                    <a:lnTo>
                      <a:pt x="96494" y="1913278"/>
                    </a:lnTo>
                    <a:close/>
                  </a:path>
                </a:pathLst>
              </a:custGeom>
              <a:solidFill>
                <a:srgbClr val="FFFFFF">
                  <a:alpha val="3037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9288691" y="83259"/>
                <a:ext cx="813916" cy="1943792"/>
              </a:xfrm>
              <a:custGeom>
                <a:avLst/>
                <a:gdLst/>
                <a:ahLst/>
                <a:cxnLst/>
                <a:rect l="l" t="t" r="r" b="b"/>
                <a:pathLst>
                  <a:path w="813916" h="1943792" extrusionOk="0">
                    <a:moveTo>
                      <a:pt x="748254" y="95"/>
                    </a:moveTo>
                    <a:lnTo>
                      <a:pt x="748254" y="95"/>
                    </a:lnTo>
                    <a:cubicBezTo>
                      <a:pt x="801490" y="20962"/>
                      <a:pt x="827719" y="81003"/>
                      <a:pt x="806839" y="134201"/>
                    </a:cubicBezTo>
                    <a:lnTo>
                      <a:pt x="96495" y="1943888"/>
                    </a:lnTo>
                    <a:lnTo>
                      <a:pt x="100" y="1906106"/>
                    </a:lnTo>
                    <a:close/>
                  </a:path>
                </a:pathLst>
              </a:custGeom>
              <a:solidFill>
                <a:srgbClr val="FFFFFF">
                  <a:alpha val="3037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9" name="Google Shape;1989;p38"/>
            <p:cNvGrpSpPr/>
            <p:nvPr/>
          </p:nvGrpSpPr>
          <p:grpSpPr>
            <a:xfrm rot="9504301">
              <a:off x="3045275" y="2018490"/>
              <a:ext cx="909826" cy="1669304"/>
              <a:chOff x="9106080" y="209840"/>
              <a:chExt cx="909932" cy="1669499"/>
            </a:xfrm>
          </p:grpSpPr>
          <p:sp>
            <p:nvSpPr>
              <p:cNvPr id="1990" name="Google Shape;1990;p38"/>
              <p:cNvSpPr/>
              <p:nvPr/>
            </p:nvSpPr>
            <p:spPr>
              <a:xfrm>
                <a:off x="9106080" y="209840"/>
                <a:ext cx="655316" cy="1669499"/>
              </a:xfrm>
              <a:custGeom>
                <a:avLst/>
                <a:gdLst/>
                <a:ahLst/>
                <a:cxnLst/>
                <a:rect l="l" t="t" r="r" b="b"/>
                <a:pathLst>
                  <a:path w="655316" h="1669499" extrusionOk="0">
                    <a:moveTo>
                      <a:pt x="100" y="1669595"/>
                    </a:moveTo>
                    <a:cubicBezTo>
                      <a:pt x="25759" y="1599388"/>
                      <a:pt x="52354" y="1529547"/>
                      <a:pt x="78454" y="1459512"/>
                    </a:cubicBezTo>
                    <a:lnTo>
                      <a:pt x="158336" y="1250028"/>
                    </a:lnTo>
                    <a:cubicBezTo>
                      <a:pt x="211742" y="1110431"/>
                      <a:pt x="266462" y="971350"/>
                      <a:pt x="320462" y="831986"/>
                    </a:cubicBezTo>
                    <a:cubicBezTo>
                      <a:pt x="375644" y="693084"/>
                      <a:pt x="430195" y="553937"/>
                      <a:pt x="485969" y="415268"/>
                    </a:cubicBezTo>
                    <a:lnTo>
                      <a:pt x="569921" y="207379"/>
                    </a:lnTo>
                    <a:cubicBezTo>
                      <a:pt x="598439" y="138292"/>
                      <a:pt x="626456" y="69008"/>
                      <a:pt x="655416" y="95"/>
                    </a:cubicBezTo>
                    <a:cubicBezTo>
                      <a:pt x="629768" y="70307"/>
                      <a:pt x="603174" y="140148"/>
                      <a:pt x="577083" y="210186"/>
                    </a:cubicBezTo>
                    <a:lnTo>
                      <a:pt x="497206" y="419673"/>
                    </a:lnTo>
                    <a:cubicBezTo>
                      <a:pt x="443761" y="559254"/>
                      <a:pt x="389092" y="698356"/>
                      <a:pt x="335055" y="837705"/>
                    </a:cubicBezTo>
                    <a:cubicBezTo>
                      <a:pt x="279834" y="976591"/>
                      <a:pt x="225335" y="1115759"/>
                      <a:pt x="169523" y="1254413"/>
                    </a:cubicBezTo>
                    <a:lnTo>
                      <a:pt x="85574" y="1462303"/>
                    </a:lnTo>
                    <a:cubicBezTo>
                      <a:pt x="57066" y="1531393"/>
                      <a:pt x="29050" y="1600678"/>
                      <a:pt x="100" y="16695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9478561" y="309636"/>
                <a:ext cx="537451" cy="1369224"/>
              </a:xfrm>
              <a:custGeom>
                <a:avLst/>
                <a:gdLst/>
                <a:ahLst/>
                <a:cxnLst/>
                <a:rect l="l" t="t" r="r" b="b"/>
                <a:pathLst>
                  <a:path w="537451" h="1369224" extrusionOk="0">
                    <a:moveTo>
                      <a:pt x="100" y="1369319"/>
                    </a:moveTo>
                    <a:cubicBezTo>
                      <a:pt x="20849" y="1311623"/>
                      <a:pt x="42532" y="1254294"/>
                      <a:pt x="63722" y="1196771"/>
                    </a:cubicBezTo>
                    <a:lnTo>
                      <a:pt x="128869" y="1024821"/>
                    </a:lnTo>
                    <a:cubicBezTo>
                      <a:pt x="172454" y="910247"/>
                      <a:pt x="217352" y="796189"/>
                      <a:pt x="261529" y="681847"/>
                    </a:cubicBezTo>
                    <a:cubicBezTo>
                      <a:pt x="306889" y="567970"/>
                      <a:pt x="351618" y="453845"/>
                      <a:pt x="397569" y="340199"/>
                    </a:cubicBezTo>
                    <a:lnTo>
                      <a:pt x="466789" y="169845"/>
                    </a:lnTo>
                    <a:cubicBezTo>
                      <a:pt x="490396" y="113269"/>
                      <a:pt x="513500" y="56497"/>
                      <a:pt x="537551" y="95"/>
                    </a:cubicBezTo>
                    <a:cubicBezTo>
                      <a:pt x="516814" y="57795"/>
                      <a:pt x="495131" y="115125"/>
                      <a:pt x="473950" y="172652"/>
                    </a:cubicBezTo>
                    <a:lnTo>
                      <a:pt x="408808" y="344604"/>
                    </a:lnTo>
                    <a:cubicBezTo>
                      <a:pt x="365184" y="459162"/>
                      <a:pt x="320337" y="573241"/>
                      <a:pt x="276122" y="687567"/>
                    </a:cubicBezTo>
                    <a:cubicBezTo>
                      <a:pt x="230724" y="801430"/>
                      <a:pt x="186047" y="915575"/>
                      <a:pt x="140056" y="1029206"/>
                    </a:cubicBezTo>
                    <a:lnTo>
                      <a:pt x="70841" y="1199562"/>
                    </a:lnTo>
                    <a:cubicBezTo>
                      <a:pt x="47244" y="1256141"/>
                      <a:pt x="24139" y="1312913"/>
                      <a:pt x="100" y="13693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2" name="Google Shape;1992;p38"/>
            <p:cNvGrpSpPr/>
            <p:nvPr/>
          </p:nvGrpSpPr>
          <p:grpSpPr>
            <a:xfrm rot="9504301">
              <a:off x="3373766" y="2002762"/>
              <a:ext cx="73851" cy="73796"/>
              <a:chOff x="9307909" y="1797101"/>
              <a:chExt cx="73860" cy="73805"/>
            </a:xfrm>
          </p:grpSpPr>
          <p:grpSp>
            <p:nvGrpSpPr>
              <p:cNvPr id="1993" name="Google Shape;1993;p38"/>
              <p:cNvGrpSpPr/>
              <p:nvPr/>
            </p:nvGrpSpPr>
            <p:grpSpPr>
              <a:xfrm>
                <a:off x="9307909" y="1797101"/>
                <a:ext cx="73860" cy="73805"/>
                <a:chOff x="9307909" y="1797101"/>
                <a:chExt cx="73860" cy="73805"/>
              </a:xfrm>
            </p:grpSpPr>
            <p:grpSp>
              <p:nvGrpSpPr>
                <p:cNvPr id="1994" name="Google Shape;1994;p38"/>
                <p:cNvGrpSpPr/>
                <p:nvPr/>
              </p:nvGrpSpPr>
              <p:grpSpPr>
                <a:xfrm>
                  <a:off x="9307909" y="1797101"/>
                  <a:ext cx="73860" cy="73805"/>
                  <a:chOff x="9307909" y="1797101"/>
                  <a:chExt cx="73860" cy="73805"/>
                </a:xfrm>
              </p:grpSpPr>
              <p:sp>
                <p:nvSpPr>
                  <p:cNvPr id="1995" name="Google Shape;1995;p38"/>
                  <p:cNvSpPr/>
                  <p:nvPr/>
                </p:nvSpPr>
                <p:spPr>
                  <a:xfrm>
                    <a:off x="9307909" y="1797101"/>
                    <a:ext cx="73860" cy="73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60" h="73805" extrusionOk="0">
                        <a:moveTo>
                          <a:pt x="71172" y="51039"/>
                        </a:moveTo>
                        <a:cubicBezTo>
                          <a:pt x="78933" y="32196"/>
                          <a:pt x="69938" y="10635"/>
                          <a:pt x="51081" y="2881"/>
                        </a:cubicBezTo>
                        <a:cubicBezTo>
                          <a:pt x="32225" y="-4873"/>
                          <a:pt x="10648" y="4115"/>
                          <a:pt x="2888" y="22957"/>
                        </a:cubicBezTo>
                        <a:cubicBezTo>
                          <a:pt x="-4872" y="41799"/>
                          <a:pt x="4122" y="63360"/>
                          <a:pt x="22978" y="71115"/>
                        </a:cubicBezTo>
                        <a:cubicBezTo>
                          <a:pt x="41834" y="78870"/>
                          <a:pt x="63411" y="69881"/>
                          <a:pt x="71171" y="5103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6" name="Google Shape;1996;p38"/>
                  <p:cNvSpPr/>
                  <p:nvPr/>
                </p:nvSpPr>
                <p:spPr>
                  <a:xfrm>
                    <a:off x="9329988" y="1797157"/>
                    <a:ext cx="51774" cy="73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4" h="73728" extrusionOk="0">
                        <a:moveTo>
                          <a:pt x="15478" y="73824"/>
                        </a:moveTo>
                        <a:cubicBezTo>
                          <a:pt x="34128" y="65644"/>
                          <a:pt x="42611" y="43906"/>
                          <a:pt x="34425" y="25270"/>
                        </a:cubicBezTo>
                        <a:cubicBezTo>
                          <a:pt x="28461" y="11694"/>
                          <a:pt x="14936" y="3011"/>
                          <a:pt x="100" y="3235"/>
                        </a:cubicBezTo>
                        <a:cubicBezTo>
                          <a:pt x="18743" y="-4975"/>
                          <a:pt x="40516" y="3471"/>
                          <a:pt x="48732" y="22100"/>
                        </a:cubicBezTo>
                        <a:cubicBezTo>
                          <a:pt x="56949" y="40729"/>
                          <a:pt x="48497" y="62486"/>
                          <a:pt x="29854" y="70696"/>
                        </a:cubicBezTo>
                        <a:cubicBezTo>
                          <a:pt x="25321" y="72693"/>
                          <a:pt x="20432" y="73756"/>
                          <a:pt x="15479" y="7382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997" name="Google Shape;1997;p38"/>
                <p:cNvSpPr/>
                <p:nvPr/>
              </p:nvSpPr>
              <p:spPr>
                <a:xfrm>
                  <a:off x="9314419" y="1815115"/>
                  <a:ext cx="29083" cy="4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3" h="42870" extrusionOk="0">
                      <a:moveTo>
                        <a:pt x="28896" y="19623"/>
                      </a:moveTo>
                      <a:cubicBezTo>
                        <a:pt x="27314" y="7832"/>
                        <a:pt x="19652" y="-873"/>
                        <a:pt x="11779" y="182"/>
                      </a:cubicBezTo>
                      <a:cubicBezTo>
                        <a:pt x="3907" y="1234"/>
                        <a:pt x="-1195" y="11648"/>
                        <a:pt x="388" y="23439"/>
                      </a:cubicBezTo>
                      <a:cubicBezTo>
                        <a:pt x="1968" y="35229"/>
                        <a:pt x="9630" y="43934"/>
                        <a:pt x="17503" y="42879"/>
                      </a:cubicBezTo>
                      <a:cubicBezTo>
                        <a:pt x="25375" y="41827"/>
                        <a:pt x="30476" y="31412"/>
                        <a:pt x="28896" y="19623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98" name="Google Shape;1998;p38"/>
              <p:cNvSpPr/>
              <p:nvPr/>
            </p:nvSpPr>
            <p:spPr>
              <a:xfrm>
                <a:off x="9313917" y="1832536"/>
                <a:ext cx="14827" cy="24278"/>
              </a:xfrm>
              <a:custGeom>
                <a:avLst/>
                <a:gdLst/>
                <a:ahLst/>
                <a:cxnLst/>
                <a:rect l="l" t="t" r="r" b="b"/>
                <a:pathLst>
                  <a:path w="14827" h="24278" extrusionOk="0">
                    <a:moveTo>
                      <a:pt x="13669" y="10110"/>
                    </a:moveTo>
                    <a:cubicBezTo>
                      <a:pt x="11387" y="3510"/>
                      <a:pt x="6784" y="-890"/>
                      <a:pt x="3385" y="285"/>
                    </a:cubicBezTo>
                    <a:cubicBezTo>
                      <a:pt x="-16" y="1456"/>
                      <a:pt x="-923" y="7757"/>
                      <a:pt x="1357" y="14359"/>
                    </a:cubicBezTo>
                    <a:cubicBezTo>
                      <a:pt x="3638" y="20958"/>
                      <a:pt x="8244" y="25359"/>
                      <a:pt x="11642" y="24184"/>
                    </a:cubicBezTo>
                    <a:cubicBezTo>
                      <a:pt x="15044" y="23013"/>
                      <a:pt x="15951" y="16712"/>
                      <a:pt x="13669" y="101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9" name="Google Shape;1999;p38"/>
            <p:cNvGrpSpPr/>
            <p:nvPr/>
          </p:nvGrpSpPr>
          <p:grpSpPr>
            <a:xfrm rot="9504301">
              <a:off x="3517577" y="1438983"/>
              <a:ext cx="73849" cy="73795"/>
              <a:chOff x="8979353" y="2106201"/>
              <a:chExt cx="73858" cy="73804"/>
            </a:xfrm>
          </p:grpSpPr>
          <p:grpSp>
            <p:nvGrpSpPr>
              <p:cNvPr id="2000" name="Google Shape;2000;p38"/>
              <p:cNvGrpSpPr/>
              <p:nvPr/>
            </p:nvGrpSpPr>
            <p:grpSpPr>
              <a:xfrm>
                <a:off x="8979353" y="2106201"/>
                <a:ext cx="73858" cy="73804"/>
                <a:chOff x="8979353" y="2106201"/>
                <a:chExt cx="73858" cy="73804"/>
              </a:xfrm>
            </p:grpSpPr>
            <p:grpSp>
              <p:nvGrpSpPr>
                <p:cNvPr id="2001" name="Google Shape;2001;p38"/>
                <p:cNvGrpSpPr/>
                <p:nvPr/>
              </p:nvGrpSpPr>
              <p:grpSpPr>
                <a:xfrm>
                  <a:off x="8979353" y="2106201"/>
                  <a:ext cx="73858" cy="73804"/>
                  <a:chOff x="8979353" y="2106201"/>
                  <a:chExt cx="73858" cy="73804"/>
                </a:xfrm>
              </p:grpSpPr>
              <p:sp>
                <p:nvSpPr>
                  <p:cNvPr id="2002" name="Google Shape;2002;p38"/>
                  <p:cNvSpPr/>
                  <p:nvPr/>
                </p:nvSpPr>
                <p:spPr>
                  <a:xfrm>
                    <a:off x="8979353" y="2106201"/>
                    <a:ext cx="73858" cy="738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58" h="73804" extrusionOk="0">
                        <a:moveTo>
                          <a:pt x="71171" y="51037"/>
                        </a:moveTo>
                        <a:cubicBezTo>
                          <a:pt x="78930" y="32195"/>
                          <a:pt x="69935" y="10635"/>
                          <a:pt x="51079" y="2881"/>
                        </a:cubicBezTo>
                        <a:cubicBezTo>
                          <a:pt x="32223" y="-4873"/>
                          <a:pt x="10647" y="4115"/>
                          <a:pt x="2888" y="22958"/>
                        </a:cubicBezTo>
                        <a:cubicBezTo>
                          <a:pt x="-4872" y="41800"/>
                          <a:pt x="4123" y="63360"/>
                          <a:pt x="22979" y="71114"/>
                        </a:cubicBezTo>
                        <a:cubicBezTo>
                          <a:pt x="41834" y="78868"/>
                          <a:pt x="63410" y="69880"/>
                          <a:pt x="71170" y="51039"/>
                        </a:cubicBezTo>
                        <a:cubicBezTo>
                          <a:pt x="71170" y="51038"/>
                          <a:pt x="71170" y="51038"/>
                          <a:pt x="71171" y="51037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3" name="Google Shape;2003;p38"/>
                  <p:cNvSpPr/>
                  <p:nvPr/>
                </p:nvSpPr>
                <p:spPr>
                  <a:xfrm>
                    <a:off x="9001431" y="2106252"/>
                    <a:ext cx="51776" cy="73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6" h="73731" extrusionOk="0">
                        <a:moveTo>
                          <a:pt x="15479" y="73826"/>
                        </a:moveTo>
                        <a:cubicBezTo>
                          <a:pt x="34128" y="65643"/>
                          <a:pt x="42607" y="43901"/>
                          <a:pt x="34417" y="25266"/>
                        </a:cubicBezTo>
                        <a:cubicBezTo>
                          <a:pt x="28452" y="11694"/>
                          <a:pt x="14932" y="3014"/>
                          <a:pt x="100" y="3235"/>
                        </a:cubicBezTo>
                        <a:cubicBezTo>
                          <a:pt x="18743" y="-4976"/>
                          <a:pt x="40518" y="3470"/>
                          <a:pt x="48734" y="22100"/>
                        </a:cubicBezTo>
                        <a:cubicBezTo>
                          <a:pt x="56951" y="40730"/>
                          <a:pt x="48499" y="62488"/>
                          <a:pt x="29856" y="70699"/>
                        </a:cubicBezTo>
                        <a:cubicBezTo>
                          <a:pt x="25322" y="72695"/>
                          <a:pt x="20433" y="73759"/>
                          <a:pt x="15479" y="7382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04" name="Google Shape;2004;p38"/>
                <p:cNvSpPr/>
                <p:nvPr/>
              </p:nvSpPr>
              <p:spPr>
                <a:xfrm>
                  <a:off x="8985863" y="2124211"/>
                  <a:ext cx="29083" cy="42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3" h="42873" extrusionOk="0">
                      <a:moveTo>
                        <a:pt x="28896" y="19625"/>
                      </a:moveTo>
                      <a:cubicBezTo>
                        <a:pt x="27315" y="7832"/>
                        <a:pt x="19651" y="-872"/>
                        <a:pt x="11779" y="181"/>
                      </a:cubicBezTo>
                      <a:cubicBezTo>
                        <a:pt x="3907" y="1236"/>
                        <a:pt x="-1193" y="11649"/>
                        <a:pt x="387" y="23441"/>
                      </a:cubicBezTo>
                      <a:cubicBezTo>
                        <a:pt x="1968" y="35232"/>
                        <a:pt x="9632" y="43934"/>
                        <a:pt x="17504" y="42882"/>
                      </a:cubicBezTo>
                      <a:cubicBezTo>
                        <a:pt x="25375" y="41827"/>
                        <a:pt x="30476" y="31414"/>
                        <a:pt x="28896" y="19625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05" name="Google Shape;2005;p38"/>
              <p:cNvSpPr/>
              <p:nvPr/>
            </p:nvSpPr>
            <p:spPr>
              <a:xfrm>
                <a:off x="8985360" y="2141632"/>
                <a:ext cx="14827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14827" h="24279" extrusionOk="0">
                    <a:moveTo>
                      <a:pt x="13670" y="10111"/>
                    </a:moveTo>
                    <a:cubicBezTo>
                      <a:pt x="11389" y="3512"/>
                      <a:pt x="6783" y="-888"/>
                      <a:pt x="3385" y="284"/>
                    </a:cubicBezTo>
                    <a:cubicBezTo>
                      <a:pt x="-16" y="1458"/>
                      <a:pt x="-923" y="7759"/>
                      <a:pt x="1358" y="14359"/>
                    </a:cubicBezTo>
                    <a:cubicBezTo>
                      <a:pt x="3639" y="20958"/>
                      <a:pt x="8244" y="25358"/>
                      <a:pt x="11642" y="24186"/>
                    </a:cubicBezTo>
                    <a:cubicBezTo>
                      <a:pt x="15043" y="23012"/>
                      <a:pt x="15950" y="16711"/>
                      <a:pt x="13670" y="10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6" name="Google Shape;2006;p38"/>
            <p:cNvGrpSpPr/>
            <p:nvPr/>
          </p:nvGrpSpPr>
          <p:grpSpPr>
            <a:xfrm rot="9504301">
              <a:off x="3357439" y="1527865"/>
              <a:ext cx="156956" cy="157057"/>
              <a:chOff x="9083414" y="2149083"/>
              <a:chExt cx="156974" cy="157075"/>
            </a:xfrm>
          </p:grpSpPr>
          <p:grpSp>
            <p:nvGrpSpPr>
              <p:cNvPr id="2007" name="Google Shape;2007;p38"/>
              <p:cNvGrpSpPr/>
              <p:nvPr/>
            </p:nvGrpSpPr>
            <p:grpSpPr>
              <a:xfrm>
                <a:off x="9083414" y="2149083"/>
                <a:ext cx="156974" cy="157075"/>
                <a:chOff x="9083414" y="2149083"/>
                <a:chExt cx="156974" cy="157075"/>
              </a:xfrm>
            </p:grpSpPr>
            <p:grpSp>
              <p:nvGrpSpPr>
                <p:cNvPr id="2008" name="Google Shape;2008;p38"/>
                <p:cNvGrpSpPr/>
                <p:nvPr/>
              </p:nvGrpSpPr>
              <p:grpSpPr>
                <a:xfrm>
                  <a:off x="9083414" y="2149083"/>
                  <a:ext cx="156974" cy="157075"/>
                  <a:chOff x="9083414" y="2149083"/>
                  <a:chExt cx="156974" cy="157075"/>
                </a:xfrm>
              </p:grpSpPr>
              <p:sp>
                <p:nvSpPr>
                  <p:cNvPr id="2009" name="Google Shape;2009;p38"/>
                  <p:cNvSpPr/>
                  <p:nvPr/>
                </p:nvSpPr>
                <p:spPr>
                  <a:xfrm rot="-5176303">
                    <a:off x="9088009" y="2153782"/>
                    <a:ext cx="147785" cy="14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842" h="147734" extrusionOk="0">
                        <a:moveTo>
                          <a:pt x="147943" y="73962"/>
                        </a:moveTo>
                        <a:cubicBezTo>
                          <a:pt x="147943" y="114758"/>
                          <a:pt x="114847" y="147829"/>
                          <a:pt x="74021" y="147829"/>
                        </a:cubicBezTo>
                        <a:cubicBezTo>
                          <a:pt x="33195" y="147829"/>
                          <a:pt x="100" y="114758"/>
                          <a:pt x="100" y="73962"/>
                        </a:cubicBezTo>
                        <a:cubicBezTo>
                          <a:pt x="100" y="33166"/>
                          <a:pt x="33195" y="95"/>
                          <a:pt x="74021" y="95"/>
                        </a:cubicBezTo>
                        <a:cubicBezTo>
                          <a:pt x="114847" y="95"/>
                          <a:pt x="147943" y="33167"/>
                          <a:pt x="147943" y="7396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0" name="Google Shape;2010;p38"/>
                  <p:cNvSpPr/>
                  <p:nvPr/>
                </p:nvSpPr>
                <p:spPr>
                  <a:xfrm>
                    <a:off x="9132112" y="2153721"/>
                    <a:ext cx="103664" cy="147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4" h="147620" extrusionOk="0">
                        <a:moveTo>
                          <a:pt x="30890" y="147716"/>
                        </a:moveTo>
                        <a:cubicBezTo>
                          <a:pt x="68229" y="131337"/>
                          <a:pt x="85212" y="87812"/>
                          <a:pt x="68822" y="50500"/>
                        </a:cubicBezTo>
                        <a:cubicBezTo>
                          <a:pt x="56882" y="23319"/>
                          <a:pt x="29803" y="5935"/>
                          <a:pt x="100" y="6382"/>
                        </a:cubicBezTo>
                        <a:cubicBezTo>
                          <a:pt x="37427" y="-10057"/>
                          <a:pt x="81022" y="6853"/>
                          <a:pt x="97473" y="44152"/>
                        </a:cubicBezTo>
                        <a:cubicBezTo>
                          <a:pt x="113924" y="81451"/>
                          <a:pt x="97001" y="125015"/>
                          <a:pt x="59676" y="141454"/>
                        </a:cubicBezTo>
                        <a:cubicBezTo>
                          <a:pt x="50599" y="145452"/>
                          <a:pt x="40809" y="147581"/>
                          <a:pt x="30891" y="1477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11" name="Google Shape;2011;p38"/>
                <p:cNvSpPr/>
                <p:nvPr/>
              </p:nvSpPr>
              <p:spPr>
                <a:xfrm>
                  <a:off x="9100941" y="2189678"/>
                  <a:ext cx="58230" cy="85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30" h="85838" extrusionOk="0">
                      <a:moveTo>
                        <a:pt x="57754" y="39194"/>
                      </a:moveTo>
                      <a:cubicBezTo>
                        <a:pt x="54589" y="15586"/>
                        <a:pt x="39248" y="-1842"/>
                        <a:pt x="23484" y="268"/>
                      </a:cubicBezTo>
                      <a:cubicBezTo>
                        <a:pt x="7721" y="2378"/>
                        <a:pt x="-2490" y="23226"/>
                        <a:pt x="675" y="46835"/>
                      </a:cubicBezTo>
                      <a:cubicBezTo>
                        <a:pt x="3841" y="70443"/>
                        <a:pt x="19184" y="87870"/>
                        <a:pt x="34945" y="85760"/>
                      </a:cubicBezTo>
                      <a:cubicBezTo>
                        <a:pt x="50708" y="83649"/>
                        <a:pt x="60920" y="62801"/>
                        <a:pt x="57754" y="39194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12" name="Google Shape;2012;p38"/>
              <p:cNvSpPr/>
              <p:nvPr/>
            </p:nvSpPr>
            <p:spPr>
              <a:xfrm>
                <a:off x="9099936" y="2224558"/>
                <a:ext cx="29685" cy="48611"/>
              </a:xfrm>
              <a:custGeom>
                <a:avLst/>
                <a:gdLst/>
                <a:ahLst/>
                <a:cxnLst/>
                <a:rect l="l" t="t" r="r" b="b"/>
                <a:pathLst>
                  <a:path w="29685" h="48611" extrusionOk="0">
                    <a:moveTo>
                      <a:pt x="27268" y="20148"/>
                    </a:moveTo>
                    <a:cubicBezTo>
                      <a:pt x="22700" y="6934"/>
                      <a:pt x="13482" y="-1875"/>
                      <a:pt x="6675" y="474"/>
                    </a:cubicBezTo>
                    <a:cubicBezTo>
                      <a:pt x="-131" y="2822"/>
                      <a:pt x="-1949" y="15439"/>
                      <a:pt x="2618" y="28653"/>
                    </a:cubicBezTo>
                    <a:cubicBezTo>
                      <a:pt x="7184" y="41869"/>
                      <a:pt x="16403" y="50676"/>
                      <a:pt x="23209" y="48328"/>
                    </a:cubicBezTo>
                    <a:cubicBezTo>
                      <a:pt x="30016" y="45979"/>
                      <a:pt x="31833" y="33363"/>
                      <a:pt x="27268" y="201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3" name="Google Shape;2013;p38"/>
            <p:cNvGrpSpPr/>
            <p:nvPr/>
          </p:nvGrpSpPr>
          <p:grpSpPr>
            <a:xfrm rot="9504301">
              <a:off x="3401049" y="1306256"/>
              <a:ext cx="50088" cy="50051"/>
              <a:chOff x="8966390" y="2240513"/>
              <a:chExt cx="50094" cy="50057"/>
            </a:xfrm>
          </p:grpSpPr>
          <p:grpSp>
            <p:nvGrpSpPr>
              <p:cNvPr id="2014" name="Google Shape;2014;p38"/>
              <p:cNvGrpSpPr/>
              <p:nvPr/>
            </p:nvGrpSpPr>
            <p:grpSpPr>
              <a:xfrm>
                <a:off x="8966390" y="2240513"/>
                <a:ext cx="50094" cy="50057"/>
                <a:chOff x="8966390" y="2240513"/>
                <a:chExt cx="50094" cy="50057"/>
              </a:xfrm>
            </p:grpSpPr>
            <p:grpSp>
              <p:nvGrpSpPr>
                <p:cNvPr id="2015" name="Google Shape;2015;p38"/>
                <p:cNvGrpSpPr/>
                <p:nvPr/>
              </p:nvGrpSpPr>
              <p:grpSpPr>
                <a:xfrm>
                  <a:off x="8966390" y="2240513"/>
                  <a:ext cx="50094" cy="50057"/>
                  <a:chOff x="8966390" y="2240513"/>
                  <a:chExt cx="50094" cy="50057"/>
                </a:xfrm>
              </p:grpSpPr>
              <p:sp>
                <p:nvSpPr>
                  <p:cNvPr id="2016" name="Google Shape;2016;p38"/>
                  <p:cNvSpPr/>
                  <p:nvPr/>
                </p:nvSpPr>
                <p:spPr>
                  <a:xfrm>
                    <a:off x="8966390" y="2240513"/>
                    <a:ext cx="50094" cy="50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094" h="50057" extrusionOk="0">
                        <a:moveTo>
                          <a:pt x="48303" y="34648"/>
                        </a:moveTo>
                        <a:cubicBezTo>
                          <a:pt x="53567" y="21868"/>
                          <a:pt x="47466" y="7245"/>
                          <a:pt x="34678" y="1985"/>
                        </a:cubicBezTo>
                        <a:cubicBezTo>
                          <a:pt x="21889" y="-3275"/>
                          <a:pt x="7255" y="2821"/>
                          <a:pt x="1991" y="15600"/>
                        </a:cubicBezTo>
                        <a:cubicBezTo>
                          <a:pt x="-3273" y="28379"/>
                          <a:pt x="2828" y="43003"/>
                          <a:pt x="15616" y="48263"/>
                        </a:cubicBezTo>
                        <a:cubicBezTo>
                          <a:pt x="28405" y="53522"/>
                          <a:pt x="43039" y="47427"/>
                          <a:pt x="48303" y="3464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7" name="Google Shape;2017;p38"/>
                  <p:cNvSpPr/>
                  <p:nvPr/>
                </p:nvSpPr>
                <p:spPr>
                  <a:xfrm>
                    <a:off x="8981364" y="2240551"/>
                    <a:ext cx="35115" cy="5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15" h="50005" extrusionOk="0">
                        <a:moveTo>
                          <a:pt x="10530" y="50100"/>
                        </a:moveTo>
                        <a:cubicBezTo>
                          <a:pt x="23178" y="44551"/>
                          <a:pt x="28929" y="29807"/>
                          <a:pt x="23376" y="17168"/>
                        </a:cubicBezTo>
                        <a:cubicBezTo>
                          <a:pt x="19331" y="7962"/>
                          <a:pt x="10160" y="2074"/>
                          <a:pt x="100" y="2225"/>
                        </a:cubicBezTo>
                        <a:cubicBezTo>
                          <a:pt x="12744" y="-3344"/>
                          <a:pt x="27511" y="2384"/>
                          <a:pt x="33084" y="15019"/>
                        </a:cubicBezTo>
                        <a:cubicBezTo>
                          <a:pt x="38657" y="27654"/>
                          <a:pt x="32924" y="42411"/>
                          <a:pt x="20280" y="47979"/>
                        </a:cubicBezTo>
                        <a:cubicBezTo>
                          <a:pt x="17206" y="49333"/>
                          <a:pt x="13890" y="50055"/>
                          <a:pt x="10530" y="5010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18" name="Google Shape;2018;p38"/>
                <p:cNvSpPr/>
                <p:nvPr/>
              </p:nvSpPr>
              <p:spPr>
                <a:xfrm>
                  <a:off x="8970804" y="2252732"/>
                  <a:ext cx="19725" cy="29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25" h="29076" extrusionOk="0">
                      <a:moveTo>
                        <a:pt x="19631" y="13338"/>
                      </a:moveTo>
                      <a:cubicBezTo>
                        <a:pt x="18557" y="5341"/>
                        <a:pt x="13361" y="-561"/>
                        <a:pt x="8022" y="154"/>
                      </a:cubicBezTo>
                      <a:cubicBezTo>
                        <a:pt x="2682" y="869"/>
                        <a:pt x="-778" y="7930"/>
                        <a:pt x="295" y="15927"/>
                      </a:cubicBezTo>
                      <a:cubicBezTo>
                        <a:pt x="1367" y="23923"/>
                        <a:pt x="6564" y="29826"/>
                        <a:pt x="11902" y="29113"/>
                      </a:cubicBezTo>
                      <a:cubicBezTo>
                        <a:pt x="17242" y="28398"/>
                        <a:pt x="20701" y="21336"/>
                        <a:pt x="19631" y="13338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19" name="Google Shape;2019;p38"/>
              <p:cNvSpPr/>
              <p:nvPr/>
            </p:nvSpPr>
            <p:spPr>
              <a:xfrm>
                <a:off x="8970464" y="2264547"/>
                <a:ext cx="10055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16466" extrusionOk="0">
                    <a:moveTo>
                      <a:pt x="9302" y="6888"/>
                    </a:moveTo>
                    <a:cubicBezTo>
                      <a:pt x="7755" y="2412"/>
                      <a:pt x="4633" y="-573"/>
                      <a:pt x="2326" y="224"/>
                    </a:cubicBezTo>
                    <a:cubicBezTo>
                      <a:pt x="21" y="1019"/>
                      <a:pt x="-593" y="5292"/>
                      <a:pt x="952" y="9769"/>
                    </a:cubicBezTo>
                    <a:cubicBezTo>
                      <a:pt x="2498" y="14245"/>
                      <a:pt x="5623" y="17229"/>
                      <a:pt x="7927" y="16434"/>
                    </a:cubicBezTo>
                    <a:cubicBezTo>
                      <a:pt x="10235" y="15637"/>
                      <a:pt x="10850" y="11364"/>
                      <a:pt x="9302" y="6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0" name="Google Shape;2020;p38"/>
            <p:cNvGrpSpPr/>
            <p:nvPr/>
          </p:nvGrpSpPr>
          <p:grpSpPr>
            <a:xfrm rot="9504301">
              <a:off x="3439917" y="2263579"/>
              <a:ext cx="73851" cy="73797"/>
              <a:chOff x="9342397" y="1530212"/>
              <a:chExt cx="73860" cy="73806"/>
            </a:xfrm>
          </p:grpSpPr>
          <p:grpSp>
            <p:nvGrpSpPr>
              <p:cNvPr id="2021" name="Google Shape;2021;p38"/>
              <p:cNvGrpSpPr/>
              <p:nvPr/>
            </p:nvGrpSpPr>
            <p:grpSpPr>
              <a:xfrm>
                <a:off x="9342397" y="1530212"/>
                <a:ext cx="73860" cy="73806"/>
                <a:chOff x="9342397" y="1530212"/>
                <a:chExt cx="73860" cy="73806"/>
              </a:xfrm>
            </p:grpSpPr>
            <p:grpSp>
              <p:nvGrpSpPr>
                <p:cNvPr id="2022" name="Google Shape;2022;p38"/>
                <p:cNvGrpSpPr/>
                <p:nvPr/>
              </p:nvGrpSpPr>
              <p:grpSpPr>
                <a:xfrm>
                  <a:off x="9342397" y="1530212"/>
                  <a:ext cx="73860" cy="73806"/>
                  <a:chOff x="9342397" y="1530212"/>
                  <a:chExt cx="73860" cy="73806"/>
                </a:xfrm>
              </p:grpSpPr>
              <p:sp>
                <p:nvSpPr>
                  <p:cNvPr id="2023" name="Google Shape;2023;p38"/>
                  <p:cNvSpPr/>
                  <p:nvPr/>
                </p:nvSpPr>
                <p:spPr>
                  <a:xfrm>
                    <a:off x="9342397" y="1530212"/>
                    <a:ext cx="73860" cy="73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60" h="73806" extrusionOk="0">
                        <a:moveTo>
                          <a:pt x="71173" y="51039"/>
                        </a:moveTo>
                        <a:cubicBezTo>
                          <a:pt x="78933" y="32197"/>
                          <a:pt x="69938" y="10636"/>
                          <a:pt x="51082" y="2881"/>
                        </a:cubicBezTo>
                        <a:cubicBezTo>
                          <a:pt x="32225" y="-4874"/>
                          <a:pt x="10649" y="4115"/>
                          <a:pt x="2888" y="22957"/>
                        </a:cubicBezTo>
                        <a:cubicBezTo>
                          <a:pt x="-4872" y="41799"/>
                          <a:pt x="4123" y="63361"/>
                          <a:pt x="22979" y="71115"/>
                        </a:cubicBezTo>
                        <a:cubicBezTo>
                          <a:pt x="41835" y="78870"/>
                          <a:pt x="63410" y="69883"/>
                          <a:pt x="71172" y="51042"/>
                        </a:cubicBezTo>
                        <a:cubicBezTo>
                          <a:pt x="71172" y="51041"/>
                          <a:pt x="71173" y="51040"/>
                          <a:pt x="71173" y="51039"/>
                        </a:cubicBezTo>
                        <a:close/>
                      </a:path>
                    </a:pathLst>
                  </a:custGeom>
                  <a:solidFill>
                    <a:srgbClr val="FF77B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4" name="Google Shape;2024;p38"/>
                  <p:cNvSpPr/>
                  <p:nvPr/>
                </p:nvSpPr>
                <p:spPr>
                  <a:xfrm>
                    <a:off x="9364475" y="1530268"/>
                    <a:ext cx="51774" cy="73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4" h="73728" extrusionOk="0">
                        <a:moveTo>
                          <a:pt x="15477" y="73823"/>
                        </a:moveTo>
                        <a:cubicBezTo>
                          <a:pt x="34126" y="65642"/>
                          <a:pt x="42608" y="43904"/>
                          <a:pt x="34421" y="25269"/>
                        </a:cubicBezTo>
                        <a:cubicBezTo>
                          <a:pt x="28457" y="11694"/>
                          <a:pt x="14934" y="3013"/>
                          <a:pt x="100" y="3235"/>
                        </a:cubicBezTo>
                        <a:cubicBezTo>
                          <a:pt x="18743" y="-4975"/>
                          <a:pt x="40516" y="3470"/>
                          <a:pt x="48732" y="22099"/>
                        </a:cubicBezTo>
                        <a:cubicBezTo>
                          <a:pt x="56949" y="40727"/>
                          <a:pt x="48498" y="62485"/>
                          <a:pt x="29855" y="70696"/>
                        </a:cubicBezTo>
                        <a:cubicBezTo>
                          <a:pt x="25321" y="72692"/>
                          <a:pt x="20431" y="73756"/>
                          <a:pt x="15476" y="73823"/>
                        </a:cubicBezTo>
                        <a:close/>
                      </a:path>
                    </a:pathLst>
                  </a:custGeom>
                  <a:solidFill>
                    <a:srgbClr val="D9659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25" name="Google Shape;2025;p38"/>
                <p:cNvSpPr/>
                <p:nvPr/>
              </p:nvSpPr>
              <p:spPr>
                <a:xfrm>
                  <a:off x="9348907" y="1548227"/>
                  <a:ext cx="29083" cy="4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3" h="42871" extrusionOk="0">
                      <a:moveTo>
                        <a:pt x="28896" y="19622"/>
                      </a:moveTo>
                      <a:cubicBezTo>
                        <a:pt x="27317" y="7831"/>
                        <a:pt x="19652" y="-872"/>
                        <a:pt x="11781" y="181"/>
                      </a:cubicBezTo>
                      <a:cubicBezTo>
                        <a:pt x="3908" y="1236"/>
                        <a:pt x="-1193" y="11648"/>
                        <a:pt x="387" y="23438"/>
                      </a:cubicBezTo>
                      <a:cubicBezTo>
                        <a:pt x="1968" y="35231"/>
                        <a:pt x="9632" y="43933"/>
                        <a:pt x="17505" y="42880"/>
                      </a:cubicBezTo>
                      <a:cubicBezTo>
                        <a:pt x="25376" y="41827"/>
                        <a:pt x="30477" y="31414"/>
                        <a:pt x="28896" y="19622"/>
                      </a:cubicBezTo>
                      <a:close/>
                    </a:path>
                  </a:pathLst>
                </a:custGeom>
                <a:solidFill>
                  <a:srgbClr val="FF8CB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26" name="Google Shape;2026;p38"/>
              <p:cNvSpPr/>
              <p:nvPr/>
            </p:nvSpPr>
            <p:spPr>
              <a:xfrm>
                <a:off x="9348406" y="1565647"/>
                <a:ext cx="14824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14824" h="24279" extrusionOk="0">
                    <a:moveTo>
                      <a:pt x="13667" y="10112"/>
                    </a:moveTo>
                    <a:cubicBezTo>
                      <a:pt x="11388" y="3510"/>
                      <a:pt x="6783" y="-889"/>
                      <a:pt x="3383" y="285"/>
                    </a:cubicBezTo>
                    <a:cubicBezTo>
                      <a:pt x="-16" y="1457"/>
                      <a:pt x="-923" y="7758"/>
                      <a:pt x="1357" y="14359"/>
                    </a:cubicBezTo>
                    <a:cubicBezTo>
                      <a:pt x="3638" y="20959"/>
                      <a:pt x="8242" y="25359"/>
                      <a:pt x="11642" y="24185"/>
                    </a:cubicBezTo>
                    <a:cubicBezTo>
                      <a:pt x="15041" y="23013"/>
                      <a:pt x="15948" y="16712"/>
                      <a:pt x="13667" y="10112"/>
                    </a:cubicBezTo>
                    <a:close/>
                  </a:path>
                </a:pathLst>
              </a:custGeom>
              <a:solidFill>
                <a:srgbClr val="FBFF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27" name="Google Shape;2027;p38"/>
            <p:cNvSpPr/>
            <p:nvPr/>
          </p:nvSpPr>
          <p:spPr>
            <a:xfrm rot="9527408">
              <a:off x="2603380" y="1665765"/>
              <a:ext cx="465723" cy="256195"/>
            </a:xfrm>
            <a:custGeom>
              <a:avLst/>
              <a:gdLst/>
              <a:ahLst/>
              <a:cxnLst/>
              <a:rect l="l" t="t" r="r" b="b"/>
              <a:pathLst>
                <a:path w="465704" h="256184" extrusionOk="0">
                  <a:moveTo>
                    <a:pt x="427304" y="139294"/>
                  </a:moveTo>
                  <a:lnTo>
                    <a:pt x="82870" y="4295"/>
                  </a:lnTo>
                  <a:cubicBezTo>
                    <a:pt x="51706" y="-7922"/>
                    <a:pt x="16530" y="7421"/>
                    <a:pt x="4304" y="38563"/>
                  </a:cubicBezTo>
                  <a:cubicBezTo>
                    <a:pt x="4303" y="38565"/>
                    <a:pt x="4303" y="38567"/>
                    <a:pt x="4302" y="38568"/>
                  </a:cubicBezTo>
                  <a:lnTo>
                    <a:pt x="4302" y="38568"/>
                  </a:lnTo>
                  <a:cubicBezTo>
                    <a:pt x="-7923" y="69713"/>
                    <a:pt x="7432" y="104864"/>
                    <a:pt x="38600" y="117080"/>
                  </a:cubicBezTo>
                  <a:lnTo>
                    <a:pt x="383034" y="252080"/>
                  </a:lnTo>
                  <a:cubicBezTo>
                    <a:pt x="414200" y="264296"/>
                    <a:pt x="449376" y="248952"/>
                    <a:pt x="461601" y="217809"/>
                  </a:cubicBezTo>
                  <a:cubicBezTo>
                    <a:pt x="461601" y="217808"/>
                    <a:pt x="461602" y="217807"/>
                    <a:pt x="461602" y="217807"/>
                  </a:cubicBezTo>
                  <a:lnTo>
                    <a:pt x="461602" y="217807"/>
                  </a:lnTo>
                  <a:cubicBezTo>
                    <a:pt x="473827" y="186662"/>
                    <a:pt x="458472" y="151511"/>
                    <a:pt x="427304" y="139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38"/>
            <p:cNvSpPr/>
            <p:nvPr/>
          </p:nvSpPr>
          <p:spPr>
            <a:xfrm rot="9525414">
              <a:off x="2316170" y="1853784"/>
              <a:ext cx="1060348" cy="2058084"/>
            </a:xfrm>
            <a:custGeom>
              <a:avLst/>
              <a:gdLst/>
              <a:ahLst/>
              <a:cxnLst/>
              <a:rect l="l" t="t" r="r" b="b"/>
              <a:pathLst>
                <a:path w="1059838" h="2057094" extrusionOk="0">
                  <a:moveTo>
                    <a:pt x="945087" y="12622"/>
                  </a:moveTo>
                  <a:lnTo>
                    <a:pt x="945087" y="12622"/>
                  </a:lnTo>
                  <a:cubicBezTo>
                    <a:pt x="852113" y="-23820"/>
                    <a:pt x="747179" y="21952"/>
                    <a:pt x="710710" y="114858"/>
                  </a:cubicBezTo>
                  <a:cubicBezTo>
                    <a:pt x="710710" y="114859"/>
                    <a:pt x="710710" y="114860"/>
                    <a:pt x="710709" y="114862"/>
                  </a:cubicBezTo>
                  <a:lnTo>
                    <a:pt x="100" y="1925224"/>
                  </a:lnTo>
                  <a:lnTo>
                    <a:pt x="336794" y="2057189"/>
                  </a:lnTo>
                  <a:lnTo>
                    <a:pt x="1047403" y="246829"/>
                  </a:lnTo>
                  <a:cubicBezTo>
                    <a:pt x="1083872" y="153923"/>
                    <a:pt x="1038065" y="49065"/>
                    <a:pt x="945091" y="12623"/>
                  </a:cubicBezTo>
                  <a:cubicBezTo>
                    <a:pt x="945090" y="12623"/>
                    <a:pt x="945089" y="12622"/>
                    <a:pt x="945088" y="126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38"/>
            <p:cNvSpPr/>
            <p:nvPr/>
          </p:nvSpPr>
          <p:spPr>
            <a:xfrm rot="9525414">
              <a:off x="2364242" y="1873888"/>
              <a:ext cx="955642" cy="1984096"/>
            </a:xfrm>
            <a:custGeom>
              <a:avLst/>
              <a:gdLst/>
              <a:ahLst/>
              <a:cxnLst/>
              <a:rect l="l" t="t" r="r" b="b"/>
              <a:pathLst>
                <a:path w="955182" h="1983142" extrusionOk="0">
                  <a:moveTo>
                    <a:pt x="875192" y="8410"/>
                  </a:moveTo>
                  <a:cubicBezTo>
                    <a:pt x="808923" y="-16598"/>
                    <a:pt x="734900" y="16703"/>
                    <a:pt x="709705" y="82858"/>
                  </a:cubicBezTo>
                  <a:lnTo>
                    <a:pt x="100" y="1890664"/>
                  </a:lnTo>
                  <a:lnTo>
                    <a:pt x="236288" y="1983238"/>
                  </a:lnTo>
                  <a:lnTo>
                    <a:pt x="945895" y="175433"/>
                  </a:lnTo>
                  <a:cubicBezTo>
                    <a:pt x="972427" y="109802"/>
                    <a:pt x="940803" y="35093"/>
                    <a:pt x="875193" y="8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38"/>
            <p:cNvSpPr/>
            <p:nvPr/>
          </p:nvSpPr>
          <p:spPr>
            <a:xfrm rot="5417189">
              <a:off x="2827144" y="1681559"/>
              <a:ext cx="16145" cy="361407"/>
            </a:xfrm>
            <a:custGeom>
              <a:avLst/>
              <a:gdLst/>
              <a:ahLst/>
              <a:cxnLst/>
              <a:rect l="l" t="t" r="r" b="b"/>
              <a:pathLst>
                <a:path w="16145" h="361402" extrusionOk="0">
                  <a:moveTo>
                    <a:pt x="100" y="95"/>
                  </a:moveTo>
                  <a:lnTo>
                    <a:pt x="16245" y="95"/>
                  </a:lnTo>
                  <a:lnTo>
                    <a:pt x="16245" y="361498"/>
                  </a:lnTo>
                  <a:lnTo>
                    <a:pt x="100" y="361498"/>
                  </a:lnTo>
                  <a:close/>
                </a:path>
              </a:pathLst>
            </a:custGeom>
            <a:solidFill>
              <a:srgbClr val="2B0759">
                <a:alpha val="101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1" name="Google Shape;2031;p38"/>
            <p:cNvGrpSpPr/>
            <p:nvPr/>
          </p:nvGrpSpPr>
          <p:grpSpPr>
            <a:xfrm rot="9527408">
              <a:off x="2485646" y="2517216"/>
              <a:ext cx="708723" cy="1363847"/>
              <a:chOff x="9919348" y="262103"/>
              <a:chExt cx="708694" cy="1363791"/>
            </a:xfrm>
          </p:grpSpPr>
          <p:grpSp>
            <p:nvGrpSpPr>
              <p:cNvPr id="2032" name="Google Shape;2032;p38"/>
              <p:cNvGrpSpPr/>
              <p:nvPr/>
            </p:nvGrpSpPr>
            <p:grpSpPr>
              <a:xfrm>
                <a:off x="9920051" y="262103"/>
                <a:ext cx="707991" cy="1353436"/>
                <a:chOff x="9920051" y="262103"/>
                <a:chExt cx="707991" cy="1353436"/>
              </a:xfrm>
            </p:grpSpPr>
            <p:grpSp>
              <p:nvGrpSpPr>
                <p:cNvPr id="2033" name="Google Shape;2033;p38"/>
                <p:cNvGrpSpPr/>
                <p:nvPr/>
              </p:nvGrpSpPr>
              <p:grpSpPr>
                <a:xfrm>
                  <a:off x="9920051" y="262103"/>
                  <a:ext cx="707991" cy="1353436"/>
                  <a:chOff x="9920051" y="262103"/>
                  <a:chExt cx="707991" cy="1353436"/>
                </a:xfrm>
              </p:grpSpPr>
              <p:sp>
                <p:nvSpPr>
                  <p:cNvPr id="2034" name="Google Shape;2034;p38"/>
                  <p:cNvSpPr/>
                  <p:nvPr/>
                </p:nvSpPr>
                <p:spPr>
                  <a:xfrm>
                    <a:off x="9920051" y="262145"/>
                    <a:ext cx="707990" cy="1353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990" h="1353394" extrusionOk="0">
                        <a:moveTo>
                          <a:pt x="100" y="1260916"/>
                        </a:moveTo>
                        <a:lnTo>
                          <a:pt x="462514" y="82858"/>
                        </a:lnTo>
                        <a:cubicBezTo>
                          <a:pt x="487710" y="16703"/>
                          <a:pt x="561732" y="-16598"/>
                          <a:pt x="628001" y="8410"/>
                        </a:cubicBezTo>
                        <a:cubicBezTo>
                          <a:pt x="693611" y="35093"/>
                          <a:pt x="725235" y="109802"/>
                          <a:pt x="698703" y="175433"/>
                        </a:cubicBezTo>
                        <a:lnTo>
                          <a:pt x="236288" y="1353489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5" name="Google Shape;2035;p38"/>
                  <p:cNvSpPr/>
                  <p:nvPr/>
                </p:nvSpPr>
                <p:spPr>
                  <a:xfrm>
                    <a:off x="10080861" y="262103"/>
                    <a:ext cx="547181" cy="1353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81" h="1353435" extrusionOk="0">
                        <a:moveTo>
                          <a:pt x="100" y="1323987"/>
                        </a:moveTo>
                        <a:lnTo>
                          <a:pt x="462513" y="145929"/>
                        </a:lnTo>
                        <a:cubicBezTo>
                          <a:pt x="482905" y="94713"/>
                          <a:pt x="468653" y="36211"/>
                          <a:pt x="426981" y="95"/>
                        </a:cubicBezTo>
                        <a:cubicBezTo>
                          <a:pt x="440757" y="620"/>
                          <a:pt x="454348" y="3444"/>
                          <a:pt x="467191" y="8451"/>
                        </a:cubicBezTo>
                        <a:cubicBezTo>
                          <a:pt x="532801" y="35134"/>
                          <a:pt x="564426" y="109843"/>
                          <a:pt x="537893" y="175474"/>
                        </a:cubicBezTo>
                        <a:lnTo>
                          <a:pt x="75478" y="1353531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36" name="Google Shape;2036;p38"/>
                <p:cNvSpPr/>
                <p:nvPr/>
              </p:nvSpPr>
              <p:spPr>
                <a:xfrm>
                  <a:off x="9943751" y="363058"/>
                  <a:ext cx="444153" cy="11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53" h="1169174" extrusionOk="0">
                      <a:moveTo>
                        <a:pt x="138017" y="1169269"/>
                      </a:moveTo>
                      <a:cubicBezTo>
                        <a:pt x="138017" y="1169269"/>
                        <a:pt x="62572" y="1130043"/>
                        <a:pt x="100" y="1131630"/>
                      </a:cubicBezTo>
                      <a:lnTo>
                        <a:pt x="444253" y="95"/>
                      </a:lnTo>
                      <a:cubicBezTo>
                        <a:pt x="444253" y="95"/>
                        <a:pt x="248226" y="577672"/>
                        <a:pt x="80649" y="1024793"/>
                      </a:cubicBezTo>
                      <a:cubicBezTo>
                        <a:pt x="67542" y="1060461"/>
                        <a:pt x="78412" y="1100511"/>
                        <a:pt x="107759" y="1124671"/>
                      </a:cubicBezTo>
                      <a:cubicBezTo>
                        <a:pt x="123585" y="1137968"/>
                        <a:pt x="137105" y="1153739"/>
                        <a:pt x="138017" y="1169269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37" name="Google Shape;2037;p38"/>
              <p:cNvSpPr/>
              <p:nvPr/>
            </p:nvSpPr>
            <p:spPr>
              <a:xfrm>
                <a:off x="9919348" y="1512610"/>
                <a:ext cx="237594" cy="113284"/>
              </a:xfrm>
              <a:custGeom>
                <a:avLst/>
                <a:gdLst/>
                <a:ahLst/>
                <a:cxnLst/>
                <a:rect l="l" t="t" r="r" b="b"/>
                <a:pathLst>
                  <a:path w="237594" h="113284" extrusionOk="0">
                    <a:moveTo>
                      <a:pt x="236991" y="103024"/>
                    </a:moveTo>
                    <a:cubicBezTo>
                      <a:pt x="244067" y="84998"/>
                      <a:pt x="196931" y="49661"/>
                      <a:pt x="131709" y="24097"/>
                    </a:cubicBezTo>
                    <a:cubicBezTo>
                      <a:pt x="66488" y="-1467"/>
                      <a:pt x="7879" y="-7575"/>
                      <a:pt x="803" y="10451"/>
                    </a:cubicBezTo>
                    <a:cubicBezTo>
                      <a:pt x="-6273" y="28478"/>
                      <a:pt x="40864" y="63815"/>
                      <a:pt x="106086" y="89377"/>
                    </a:cubicBezTo>
                    <a:cubicBezTo>
                      <a:pt x="171306" y="114941"/>
                      <a:pt x="229915" y="121051"/>
                      <a:pt x="236991" y="1030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8" name="Google Shape;2038;p38"/>
              <p:cNvGrpSpPr/>
              <p:nvPr/>
            </p:nvGrpSpPr>
            <p:grpSpPr>
              <a:xfrm>
                <a:off x="10056012" y="406090"/>
                <a:ext cx="424960" cy="1013547"/>
                <a:chOff x="10056012" y="406090"/>
                <a:chExt cx="424960" cy="1013547"/>
              </a:xfrm>
            </p:grpSpPr>
            <p:sp>
              <p:nvSpPr>
                <p:cNvPr id="2039" name="Google Shape;2039;p38"/>
                <p:cNvSpPr/>
                <p:nvPr/>
              </p:nvSpPr>
              <p:spPr>
                <a:xfrm>
                  <a:off x="10056012" y="1371078"/>
                  <a:ext cx="48595" cy="4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5" h="48559" extrusionOk="0">
                      <a:moveTo>
                        <a:pt x="47012" y="33237"/>
                      </a:moveTo>
                      <a:cubicBezTo>
                        <a:pt x="51910" y="20757"/>
                        <a:pt x="45756" y="6672"/>
                        <a:pt x="33266" y="1777"/>
                      </a:cubicBezTo>
                      <a:cubicBezTo>
                        <a:pt x="20777" y="-3117"/>
                        <a:pt x="6682" y="3032"/>
                        <a:pt x="1783" y="15512"/>
                      </a:cubicBezTo>
                      <a:cubicBezTo>
                        <a:pt x="-3115" y="27993"/>
                        <a:pt x="3039" y="42078"/>
                        <a:pt x="15529" y="46972"/>
                      </a:cubicBezTo>
                      <a:cubicBezTo>
                        <a:pt x="28017" y="51867"/>
                        <a:pt x="42111" y="45719"/>
                        <a:pt x="47011" y="33240"/>
                      </a:cubicBezTo>
                      <a:cubicBezTo>
                        <a:pt x="47011" y="33239"/>
                        <a:pt x="47012" y="33238"/>
                        <a:pt x="47012" y="332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0" name="Google Shape;2040;p38"/>
                <p:cNvSpPr/>
                <p:nvPr/>
              </p:nvSpPr>
              <p:spPr>
                <a:xfrm>
                  <a:off x="10359772" y="530742"/>
                  <a:ext cx="48594" cy="4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4" h="48559" extrusionOk="0">
                      <a:moveTo>
                        <a:pt x="47010" y="33239"/>
                      </a:moveTo>
                      <a:cubicBezTo>
                        <a:pt x="51909" y="20760"/>
                        <a:pt x="45758" y="6675"/>
                        <a:pt x="33270" y="1779"/>
                      </a:cubicBezTo>
                      <a:cubicBezTo>
                        <a:pt x="33269" y="1778"/>
                        <a:pt x="33268" y="1778"/>
                        <a:pt x="33268" y="1778"/>
                      </a:cubicBezTo>
                      <a:cubicBezTo>
                        <a:pt x="20779" y="-3118"/>
                        <a:pt x="6682" y="3031"/>
                        <a:pt x="1784" y="15511"/>
                      </a:cubicBezTo>
                      <a:cubicBezTo>
                        <a:pt x="1784" y="15512"/>
                        <a:pt x="1784" y="15512"/>
                        <a:pt x="1784" y="15512"/>
                      </a:cubicBezTo>
                      <a:cubicBezTo>
                        <a:pt x="-3115" y="27992"/>
                        <a:pt x="3038" y="42077"/>
                        <a:pt x="15527" y="46971"/>
                      </a:cubicBezTo>
                      <a:cubicBezTo>
                        <a:pt x="15528" y="46972"/>
                        <a:pt x="15528" y="46972"/>
                        <a:pt x="15529" y="46972"/>
                      </a:cubicBezTo>
                      <a:cubicBezTo>
                        <a:pt x="28017" y="51867"/>
                        <a:pt x="42112" y="45719"/>
                        <a:pt x="47011" y="33240"/>
                      </a:cubicBezTo>
                      <a:cubicBezTo>
                        <a:pt x="47011" y="33240"/>
                        <a:pt x="47011" y="33239"/>
                        <a:pt x="47011" y="33239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1" name="Google Shape;2041;p38"/>
                <p:cNvSpPr/>
                <p:nvPr/>
              </p:nvSpPr>
              <p:spPr>
                <a:xfrm>
                  <a:off x="10333272" y="756445"/>
                  <a:ext cx="34359" cy="3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9" h="34335" extrusionOk="0">
                      <a:moveTo>
                        <a:pt x="33270" y="23528"/>
                      </a:moveTo>
                      <a:cubicBezTo>
                        <a:pt x="36733" y="14704"/>
                        <a:pt x="32381" y="4745"/>
                        <a:pt x="23551" y="1284"/>
                      </a:cubicBezTo>
                      <a:cubicBezTo>
                        <a:pt x="14719" y="-2176"/>
                        <a:pt x="4754" y="2172"/>
                        <a:pt x="1290" y="10997"/>
                      </a:cubicBezTo>
                      <a:cubicBezTo>
                        <a:pt x="-2173" y="19821"/>
                        <a:pt x="2178" y="29779"/>
                        <a:pt x="11008" y="33240"/>
                      </a:cubicBezTo>
                      <a:cubicBezTo>
                        <a:pt x="19839" y="36702"/>
                        <a:pt x="29805" y="32355"/>
                        <a:pt x="33269" y="23531"/>
                      </a:cubicBezTo>
                      <a:cubicBezTo>
                        <a:pt x="33269" y="23530"/>
                        <a:pt x="33270" y="23529"/>
                        <a:pt x="33270" y="2352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2" name="Google Shape;2042;p38"/>
                <p:cNvSpPr/>
                <p:nvPr/>
              </p:nvSpPr>
              <p:spPr>
                <a:xfrm>
                  <a:off x="10097456" y="1157788"/>
                  <a:ext cx="34362" cy="3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2" h="34336" extrusionOk="0">
                      <a:moveTo>
                        <a:pt x="33272" y="23530"/>
                      </a:moveTo>
                      <a:cubicBezTo>
                        <a:pt x="36736" y="14706"/>
                        <a:pt x="32384" y="4746"/>
                        <a:pt x="23553" y="1285"/>
                      </a:cubicBezTo>
                      <a:cubicBezTo>
                        <a:pt x="14721" y="-2176"/>
                        <a:pt x="4754" y="2172"/>
                        <a:pt x="1290" y="10997"/>
                      </a:cubicBezTo>
                      <a:cubicBezTo>
                        <a:pt x="-2173" y="19821"/>
                        <a:pt x="2178" y="29781"/>
                        <a:pt x="11009" y="33242"/>
                      </a:cubicBezTo>
                      <a:cubicBezTo>
                        <a:pt x="19840" y="36703"/>
                        <a:pt x="29807" y="32355"/>
                        <a:pt x="33271" y="2353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3" name="Google Shape;2043;p38"/>
                <p:cNvSpPr/>
                <p:nvPr/>
              </p:nvSpPr>
              <p:spPr>
                <a:xfrm>
                  <a:off x="10127201" y="1267881"/>
                  <a:ext cx="15499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9" h="15488" extrusionOk="0">
                      <a:moveTo>
                        <a:pt x="15062" y="10667"/>
                      </a:moveTo>
                      <a:cubicBezTo>
                        <a:pt x="16625" y="6686"/>
                        <a:pt x="14663" y="2193"/>
                        <a:pt x="10679" y="632"/>
                      </a:cubicBezTo>
                      <a:cubicBezTo>
                        <a:pt x="6695" y="-930"/>
                        <a:pt x="2200" y="1031"/>
                        <a:pt x="637" y="5012"/>
                      </a:cubicBezTo>
                      <a:cubicBezTo>
                        <a:pt x="-925" y="8992"/>
                        <a:pt x="1036" y="13485"/>
                        <a:pt x="5020" y="15046"/>
                      </a:cubicBezTo>
                      <a:cubicBezTo>
                        <a:pt x="5020" y="15046"/>
                        <a:pt x="5020" y="15047"/>
                        <a:pt x="5021" y="15047"/>
                      </a:cubicBezTo>
                      <a:cubicBezTo>
                        <a:pt x="9004" y="16608"/>
                        <a:pt x="13500" y="14647"/>
                        <a:pt x="15062" y="10667"/>
                      </a:cubicBezTo>
                      <a:cubicBezTo>
                        <a:pt x="15062" y="10667"/>
                        <a:pt x="15062" y="10667"/>
                        <a:pt x="15062" y="1066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4" name="Google Shape;2044;p38"/>
                <p:cNvSpPr/>
                <p:nvPr/>
              </p:nvSpPr>
              <p:spPr>
                <a:xfrm>
                  <a:off x="10465473" y="406090"/>
                  <a:ext cx="15499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9" h="15488" extrusionOk="0">
                      <a:moveTo>
                        <a:pt x="15063" y="10667"/>
                      </a:moveTo>
                      <a:cubicBezTo>
                        <a:pt x="16625" y="6686"/>
                        <a:pt x="14662" y="2194"/>
                        <a:pt x="10679" y="632"/>
                      </a:cubicBezTo>
                      <a:cubicBezTo>
                        <a:pt x="6697" y="-930"/>
                        <a:pt x="2202" y="1030"/>
                        <a:pt x="638" y="5009"/>
                      </a:cubicBezTo>
                      <a:cubicBezTo>
                        <a:pt x="638" y="5011"/>
                        <a:pt x="638" y="5012"/>
                        <a:pt x="638" y="5013"/>
                      </a:cubicBezTo>
                      <a:cubicBezTo>
                        <a:pt x="-926" y="8992"/>
                        <a:pt x="1036" y="13484"/>
                        <a:pt x="5019" y="15046"/>
                      </a:cubicBezTo>
                      <a:cubicBezTo>
                        <a:pt x="5020" y="15046"/>
                        <a:pt x="5021" y="15047"/>
                        <a:pt x="5022" y="15047"/>
                      </a:cubicBezTo>
                      <a:cubicBezTo>
                        <a:pt x="9005" y="16608"/>
                        <a:pt x="13501" y="14648"/>
                        <a:pt x="15064" y="1066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5" name="Google Shape;2045;p38"/>
                <p:cNvSpPr/>
                <p:nvPr/>
              </p:nvSpPr>
              <p:spPr>
                <a:xfrm>
                  <a:off x="10242231" y="869411"/>
                  <a:ext cx="15499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9" h="15488" extrusionOk="0">
                      <a:moveTo>
                        <a:pt x="15062" y="10667"/>
                      </a:moveTo>
                      <a:cubicBezTo>
                        <a:pt x="16625" y="6686"/>
                        <a:pt x="14663" y="2194"/>
                        <a:pt x="10679" y="632"/>
                      </a:cubicBezTo>
                      <a:cubicBezTo>
                        <a:pt x="6695" y="-930"/>
                        <a:pt x="2200" y="1031"/>
                        <a:pt x="637" y="5012"/>
                      </a:cubicBezTo>
                      <a:cubicBezTo>
                        <a:pt x="-925" y="8992"/>
                        <a:pt x="1036" y="13485"/>
                        <a:pt x="5020" y="15046"/>
                      </a:cubicBezTo>
                      <a:cubicBezTo>
                        <a:pt x="5020" y="15047"/>
                        <a:pt x="5020" y="15047"/>
                        <a:pt x="5021" y="15047"/>
                      </a:cubicBezTo>
                      <a:cubicBezTo>
                        <a:pt x="9005" y="16608"/>
                        <a:pt x="13500" y="14647"/>
                        <a:pt x="15062" y="1066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6" name="Google Shape;2046;p38"/>
                <p:cNvSpPr/>
                <p:nvPr/>
              </p:nvSpPr>
              <p:spPr>
                <a:xfrm>
                  <a:off x="10229086" y="996626"/>
                  <a:ext cx="48595" cy="4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5" h="48559" extrusionOk="0">
                      <a:moveTo>
                        <a:pt x="47012" y="33237"/>
                      </a:moveTo>
                      <a:cubicBezTo>
                        <a:pt x="51910" y="20757"/>
                        <a:pt x="45756" y="6672"/>
                        <a:pt x="33266" y="1777"/>
                      </a:cubicBezTo>
                      <a:cubicBezTo>
                        <a:pt x="20777" y="-3117"/>
                        <a:pt x="6682" y="3032"/>
                        <a:pt x="1784" y="15512"/>
                      </a:cubicBezTo>
                      <a:cubicBezTo>
                        <a:pt x="-3115" y="27992"/>
                        <a:pt x="3038" y="42076"/>
                        <a:pt x="15527" y="46972"/>
                      </a:cubicBezTo>
                      <a:cubicBezTo>
                        <a:pt x="28015" y="51867"/>
                        <a:pt x="42111" y="45719"/>
                        <a:pt x="47011" y="33239"/>
                      </a:cubicBezTo>
                      <a:cubicBezTo>
                        <a:pt x="47011" y="33238"/>
                        <a:pt x="47011" y="33238"/>
                        <a:pt x="47012" y="33237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47" name="Google Shape;2047;p38"/>
            <p:cNvGrpSpPr/>
            <p:nvPr/>
          </p:nvGrpSpPr>
          <p:grpSpPr>
            <a:xfrm rot="9527408">
              <a:off x="2572277" y="2145669"/>
              <a:ext cx="700702" cy="1422637"/>
              <a:chOff x="9722558" y="521782"/>
              <a:chExt cx="700673" cy="1422578"/>
            </a:xfrm>
          </p:grpSpPr>
          <p:sp>
            <p:nvSpPr>
              <p:cNvPr id="2048" name="Google Shape;2048;p38"/>
              <p:cNvSpPr/>
              <p:nvPr/>
            </p:nvSpPr>
            <p:spPr>
              <a:xfrm rot="1285720">
                <a:off x="9718422" y="1900214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 rot="1285720">
                <a:off x="9806464" y="1675914"/>
                <a:ext cx="180664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4" h="11554" extrusionOk="0">
                    <a:moveTo>
                      <a:pt x="100" y="95"/>
                    </a:moveTo>
                    <a:lnTo>
                      <a:pt x="180935" y="95"/>
                    </a:lnTo>
                    <a:lnTo>
                      <a:pt x="180935" y="11650"/>
                    </a:lnTo>
                    <a:lnTo>
                      <a:pt x="100" y="116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 rot="1285720">
                <a:off x="9894506" y="1451617"/>
                <a:ext cx="180663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3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 rot="1285720">
                <a:off x="9982550" y="1227319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3" y="95"/>
                    </a:lnTo>
                    <a:lnTo>
                      <a:pt x="180933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 rot="1285720">
                <a:off x="10070590" y="1003020"/>
                <a:ext cx="180663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4" extrusionOk="0">
                    <a:moveTo>
                      <a:pt x="100" y="95"/>
                    </a:moveTo>
                    <a:lnTo>
                      <a:pt x="180934" y="95"/>
                    </a:lnTo>
                    <a:lnTo>
                      <a:pt x="180934" y="11650"/>
                    </a:lnTo>
                    <a:lnTo>
                      <a:pt x="100" y="116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 rot="1285720">
                <a:off x="10158633" y="778722"/>
                <a:ext cx="180663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180833" h="11553" extrusionOk="0">
                    <a:moveTo>
                      <a:pt x="100" y="95"/>
                    </a:moveTo>
                    <a:lnTo>
                      <a:pt x="180934" y="95"/>
                    </a:lnTo>
                    <a:lnTo>
                      <a:pt x="180934" y="11649"/>
                    </a:lnTo>
                    <a:lnTo>
                      <a:pt x="100" y="116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 rot="1285720">
                <a:off x="10246701" y="554385"/>
                <a:ext cx="180665" cy="11543"/>
              </a:xfrm>
              <a:custGeom>
                <a:avLst/>
                <a:gdLst/>
                <a:ahLst/>
                <a:cxnLst/>
                <a:rect l="l" t="t" r="r" b="b"/>
                <a:pathLst>
                  <a:path w="180835" h="11554" extrusionOk="0">
                    <a:moveTo>
                      <a:pt x="100" y="95"/>
                    </a:moveTo>
                    <a:lnTo>
                      <a:pt x="180935" y="95"/>
                    </a:lnTo>
                    <a:lnTo>
                      <a:pt x="180935" y="11650"/>
                    </a:lnTo>
                    <a:lnTo>
                      <a:pt x="100" y="116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5" name="Google Shape;2055;p38"/>
            <p:cNvGrpSpPr/>
            <p:nvPr/>
          </p:nvGrpSpPr>
          <p:grpSpPr>
            <a:xfrm rot="9527408">
              <a:off x="2324004" y="1874394"/>
              <a:ext cx="1036326" cy="2000422"/>
              <a:chOff x="9636134" y="245587"/>
              <a:chExt cx="1036283" cy="2000339"/>
            </a:xfrm>
          </p:grpSpPr>
          <p:sp>
            <p:nvSpPr>
              <p:cNvPr id="2056" name="Google Shape;2056;p38"/>
              <p:cNvSpPr/>
              <p:nvPr/>
            </p:nvSpPr>
            <p:spPr>
              <a:xfrm>
                <a:off x="9636134" y="245587"/>
                <a:ext cx="844547" cy="1913182"/>
              </a:xfrm>
              <a:custGeom>
                <a:avLst/>
                <a:gdLst/>
                <a:ahLst/>
                <a:cxnLst/>
                <a:rect l="l" t="t" r="r" b="b"/>
                <a:pathLst>
                  <a:path w="844547" h="1913182" extrusionOk="0">
                    <a:moveTo>
                      <a:pt x="844648" y="7267"/>
                    </a:moveTo>
                    <a:lnTo>
                      <a:pt x="844648" y="7267"/>
                    </a:lnTo>
                    <a:cubicBezTo>
                      <a:pt x="791410" y="-13598"/>
                      <a:pt x="731324" y="12612"/>
                      <a:pt x="710442" y="65810"/>
                    </a:cubicBezTo>
                    <a:lnTo>
                      <a:pt x="100" y="1875495"/>
                    </a:lnTo>
                    <a:lnTo>
                      <a:pt x="96494" y="1913277"/>
                    </a:lnTo>
                    <a:close/>
                  </a:path>
                </a:pathLst>
              </a:custGeom>
              <a:solidFill>
                <a:srgbClr val="FFFFFF">
                  <a:alpha val="3037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9858502" y="302133"/>
                <a:ext cx="813915" cy="1943793"/>
              </a:xfrm>
              <a:custGeom>
                <a:avLst/>
                <a:gdLst/>
                <a:ahLst/>
                <a:cxnLst/>
                <a:rect l="l" t="t" r="r" b="b"/>
                <a:pathLst>
                  <a:path w="813915" h="1943793" extrusionOk="0">
                    <a:moveTo>
                      <a:pt x="748253" y="95"/>
                    </a:moveTo>
                    <a:lnTo>
                      <a:pt x="748253" y="95"/>
                    </a:lnTo>
                    <a:cubicBezTo>
                      <a:pt x="801489" y="20962"/>
                      <a:pt x="827719" y="81003"/>
                      <a:pt x="806837" y="134201"/>
                    </a:cubicBezTo>
                    <a:lnTo>
                      <a:pt x="96494" y="1943888"/>
                    </a:lnTo>
                    <a:lnTo>
                      <a:pt x="100" y="1906106"/>
                    </a:lnTo>
                    <a:close/>
                  </a:path>
                </a:pathLst>
              </a:custGeom>
              <a:solidFill>
                <a:srgbClr val="FFFFFF">
                  <a:alpha val="3037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8" name="Google Shape;2058;p38"/>
            <p:cNvGrpSpPr/>
            <p:nvPr/>
          </p:nvGrpSpPr>
          <p:grpSpPr>
            <a:xfrm rot="9527408">
              <a:off x="2402609" y="2014838"/>
              <a:ext cx="909969" cy="1669569"/>
              <a:chOff x="9675891" y="428714"/>
              <a:chExt cx="909931" cy="1669500"/>
            </a:xfrm>
          </p:grpSpPr>
          <p:sp>
            <p:nvSpPr>
              <p:cNvPr id="2059" name="Google Shape;2059;p38"/>
              <p:cNvSpPr/>
              <p:nvPr/>
            </p:nvSpPr>
            <p:spPr>
              <a:xfrm>
                <a:off x="9675891" y="428714"/>
                <a:ext cx="655317" cy="1669500"/>
              </a:xfrm>
              <a:custGeom>
                <a:avLst/>
                <a:gdLst/>
                <a:ahLst/>
                <a:cxnLst/>
                <a:rect l="l" t="t" r="r" b="b"/>
                <a:pathLst>
                  <a:path w="655317" h="1669500" extrusionOk="0">
                    <a:moveTo>
                      <a:pt x="100" y="1669595"/>
                    </a:moveTo>
                    <a:cubicBezTo>
                      <a:pt x="25760" y="1599387"/>
                      <a:pt x="52354" y="1529547"/>
                      <a:pt x="78454" y="1459513"/>
                    </a:cubicBezTo>
                    <a:lnTo>
                      <a:pt x="158336" y="1250027"/>
                    </a:lnTo>
                    <a:cubicBezTo>
                      <a:pt x="211743" y="1110432"/>
                      <a:pt x="266463" y="971349"/>
                      <a:pt x="320462" y="831985"/>
                    </a:cubicBezTo>
                    <a:cubicBezTo>
                      <a:pt x="375644" y="693084"/>
                      <a:pt x="430195" y="553936"/>
                      <a:pt x="485969" y="415267"/>
                    </a:cubicBezTo>
                    <a:lnTo>
                      <a:pt x="569921" y="207379"/>
                    </a:lnTo>
                    <a:cubicBezTo>
                      <a:pt x="598440" y="138291"/>
                      <a:pt x="626456" y="69008"/>
                      <a:pt x="655417" y="95"/>
                    </a:cubicBezTo>
                    <a:cubicBezTo>
                      <a:pt x="629769" y="70307"/>
                      <a:pt x="603175" y="140148"/>
                      <a:pt x="577084" y="210186"/>
                    </a:cubicBezTo>
                    <a:lnTo>
                      <a:pt x="497207" y="419672"/>
                    </a:lnTo>
                    <a:cubicBezTo>
                      <a:pt x="443761" y="559253"/>
                      <a:pt x="389093" y="698356"/>
                      <a:pt x="335055" y="837705"/>
                    </a:cubicBezTo>
                    <a:cubicBezTo>
                      <a:pt x="279834" y="976590"/>
                      <a:pt x="225335" y="1115759"/>
                      <a:pt x="169523" y="1254412"/>
                    </a:cubicBezTo>
                    <a:lnTo>
                      <a:pt x="85575" y="1462303"/>
                    </a:lnTo>
                    <a:cubicBezTo>
                      <a:pt x="57066" y="1531393"/>
                      <a:pt x="29050" y="1600677"/>
                      <a:pt x="100" y="16695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10048370" y="528510"/>
                <a:ext cx="537452" cy="1369222"/>
              </a:xfrm>
              <a:custGeom>
                <a:avLst/>
                <a:gdLst/>
                <a:ahLst/>
                <a:cxnLst/>
                <a:rect l="l" t="t" r="r" b="b"/>
                <a:pathLst>
                  <a:path w="537452" h="1369222" extrusionOk="0">
                    <a:moveTo>
                      <a:pt x="100" y="1369318"/>
                    </a:moveTo>
                    <a:cubicBezTo>
                      <a:pt x="20848" y="1311622"/>
                      <a:pt x="42532" y="1254293"/>
                      <a:pt x="63722" y="1196770"/>
                    </a:cubicBezTo>
                    <a:lnTo>
                      <a:pt x="128869" y="1024820"/>
                    </a:lnTo>
                    <a:cubicBezTo>
                      <a:pt x="172455" y="910247"/>
                      <a:pt x="217352" y="796188"/>
                      <a:pt x="261530" y="681847"/>
                    </a:cubicBezTo>
                    <a:cubicBezTo>
                      <a:pt x="306889" y="567969"/>
                      <a:pt x="351619" y="453844"/>
                      <a:pt x="397570" y="340198"/>
                    </a:cubicBezTo>
                    <a:lnTo>
                      <a:pt x="466789" y="169844"/>
                    </a:lnTo>
                    <a:cubicBezTo>
                      <a:pt x="490397" y="113269"/>
                      <a:pt x="513501" y="56497"/>
                      <a:pt x="537552" y="95"/>
                    </a:cubicBezTo>
                    <a:cubicBezTo>
                      <a:pt x="516814" y="57795"/>
                      <a:pt x="495132" y="115125"/>
                      <a:pt x="473951" y="172651"/>
                    </a:cubicBezTo>
                    <a:lnTo>
                      <a:pt x="408808" y="344603"/>
                    </a:lnTo>
                    <a:cubicBezTo>
                      <a:pt x="365184" y="459161"/>
                      <a:pt x="320338" y="573241"/>
                      <a:pt x="276122" y="687567"/>
                    </a:cubicBezTo>
                    <a:cubicBezTo>
                      <a:pt x="230724" y="801429"/>
                      <a:pt x="186047" y="915575"/>
                      <a:pt x="140056" y="1029205"/>
                    </a:cubicBezTo>
                    <a:lnTo>
                      <a:pt x="70841" y="1199561"/>
                    </a:lnTo>
                    <a:cubicBezTo>
                      <a:pt x="47244" y="1256139"/>
                      <a:pt x="24139" y="1312912"/>
                      <a:pt x="100" y="13693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1" name="Google Shape;2061;p38"/>
            <p:cNvGrpSpPr/>
            <p:nvPr/>
          </p:nvGrpSpPr>
          <p:grpSpPr>
            <a:xfrm rot="9527408">
              <a:off x="2736622" y="1998524"/>
              <a:ext cx="73863" cy="73809"/>
              <a:chOff x="9877719" y="2015975"/>
              <a:chExt cx="73860" cy="73806"/>
            </a:xfrm>
          </p:grpSpPr>
          <p:grpSp>
            <p:nvGrpSpPr>
              <p:cNvPr id="2062" name="Google Shape;2062;p38"/>
              <p:cNvGrpSpPr/>
              <p:nvPr/>
            </p:nvGrpSpPr>
            <p:grpSpPr>
              <a:xfrm>
                <a:off x="9877719" y="2015975"/>
                <a:ext cx="73860" cy="73806"/>
                <a:chOff x="9877719" y="2015975"/>
                <a:chExt cx="73860" cy="73806"/>
              </a:xfrm>
            </p:grpSpPr>
            <p:grpSp>
              <p:nvGrpSpPr>
                <p:cNvPr id="2063" name="Google Shape;2063;p38"/>
                <p:cNvGrpSpPr/>
                <p:nvPr/>
              </p:nvGrpSpPr>
              <p:grpSpPr>
                <a:xfrm>
                  <a:off x="9877719" y="2015975"/>
                  <a:ext cx="73860" cy="73806"/>
                  <a:chOff x="9877719" y="2015975"/>
                  <a:chExt cx="73860" cy="73806"/>
                </a:xfrm>
              </p:grpSpPr>
              <p:sp>
                <p:nvSpPr>
                  <p:cNvPr id="2064" name="Google Shape;2064;p38"/>
                  <p:cNvSpPr/>
                  <p:nvPr/>
                </p:nvSpPr>
                <p:spPr>
                  <a:xfrm>
                    <a:off x="9877719" y="2015975"/>
                    <a:ext cx="73860" cy="73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60" h="73806" extrusionOk="0">
                        <a:moveTo>
                          <a:pt x="71173" y="51039"/>
                        </a:moveTo>
                        <a:cubicBezTo>
                          <a:pt x="78933" y="32197"/>
                          <a:pt x="69938" y="10636"/>
                          <a:pt x="51082" y="2881"/>
                        </a:cubicBezTo>
                        <a:cubicBezTo>
                          <a:pt x="32225" y="-4874"/>
                          <a:pt x="10649" y="4115"/>
                          <a:pt x="2888" y="22957"/>
                        </a:cubicBezTo>
                        <a:cubicBezTo>
                          <a:pt x="-4872" y="41799"/>
                          <a:pt x="4123" y="63361"/>
                          <a:pt x="22979" y="71115"/>
                        </a:cubicBezTo>
                        <a:cubicBezTo>
                          <a:pt x="41835" y="78870"/>
                          <a:pt x="63412" y="69882"/>
                          <a:pt x="71172" y="51040"/>
                        </a:cubicBezTo>
                        <a:cubicBezTo>
                          <a:pt x="71172" y="51040"/>
                          <a:pt x="71172" y="51039"/>
                          <a:pt x="71172" y="510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5" name="Google Shape;2065;p38"/>
                  <p:cNvSpPr/>
                  <p:nvPr/>
                </p:nvSpPr>
                <p:spPr>
                  <a:xfrm>
                    <a:off x="9899798" y="2016030"/>
                    <a:ext cx="51773" cy="73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3" h="73730" extrusionOk="0">
                        <a:moveTo>
                          <a:pt x="15478" y="73825"/>
                        </a:moveTo>
                        <a:cubicBezTo>
                          <a:pt x="34128" y="65643"/>
                          <a:pt x="42609" y="43903"/>
                          <a:pt x="34421" y="25268"/>
                        </a:cubicBezTo>
                        <a:cubicBezTo>
                          <a:pt x="28457" y="11693"/>
                          <a:pt x="14933" y="3012"/>
                          <a:pt x="100" y="3234"/>
                        </a:cubicBezTo>
                        <a:cubicBezTo>
                          <a:pt x="18744" y="-4975"/>
                          <a:pt x="40517" y="3472"/>
                          <a:pt x="48732" y="22102"/>
                        </a:cubicBezTo>
                        <a:cubicBezTo>
                          <a:pt x="56948" y="40732"/>
                          <a:pt x="48495" y="62489"/>
                          <a:pt x="29851" y="70699"/>
                        </a:cubicBezTo>
                        <a:cubicBezTo>
                          <a:pt x="25318" y="72695"/>
                          <a:pt x="20430" y="73758"/>
                          <a:pt x="15478" y="7382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66" name="Google Shape;2066;p38"/>
                <p:cNvSpPr/>
                <p:nvPr/>
              </p:nvSpPr>
              <p:spPr>
                <a:xfrm rot="-457384">
                  <a:off x="9884385" y="2033890"/>
                  <a:ext cx="28727" cy="43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1" h="43079" extrusionOk="0">
                      <a:moveTo>
                        <a:pt x="28861" y="21635"/>
                      </a:moveTo>
                      <a:cubicBezTo>
                        <a:pt x="28861" y="33531"/>
                        <a:pt x="22422" y="43175"/>
                        <a:pt x="14481" y="43175"/>
                      </a:cubicBezTo>
                      <a:cubicBezTo>
                        <a:pt x="6538" y="43175"/>
                        <a:pt x="100" y="33531"/>
                        <a:pt x="100" y="21635"/>
                      </a:cubicBezTo>
                      <a:cubicBezTo>
                        <a:pt x="100" y="9739"/>
                        <a:pt x="6539" y="95"/>
                        <a:pt x="14481" y="95"/>
                      </a:cubicBezTo>
                      <a:cubicBezTo>
                        <a:pt x="22423" y="95"/>
                        <a:pt x="28861" y="9739"/>
                        <a:pt x="28861" y="21635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67" name="Google Shape;2067;p38"/>
              <p:cNvSpPr/>
              <p:nvPr/>
            </p:nvSpPr>
            <p:spPr>
              <a:xfrm>
                <a:off x="9883728" y="2051410"/>
                <a:ext cx="14825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14825" h="24279" extrusionOk="0">
                    <a:moveTo>
                      <a:pt x="13668" y="10109"/>
                    </a:moveTo>
                    <a:cubicBezTo>
                      <a:pt x="11388" y="3510"/>
                      <a:pt x="6785" y="-889"/>
                      <a:pt x="3382" y="285"/>
                    </a:cubicBezTo>
                    <a:cubicBezTo>
                      <a:pt x="-16" y="1457"/>
                      <a:pt x="-923" y="7758"/>
                      <a:pt x="1358" y="14358"/>
                    </a:cubicBezTo>
                    <a:cubicBezTo>
                      <a:pt x="3638" y="20959"/>
                      <a:pt x="8242" y="25358"/>
                      <a:pt x="11643" y="24185"/>
                    </a:cubicBezTo>
                    <a:cubicBezTo>
                      <a:pt x="15041" y="23013"/>
                      <a:pt x="15948" y="16711"/>
                      <a:pt x="13668" y="10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8" name="Google Shape;2068;p38"/>
            <p:cNvGrpSpPr/>
            <p:nvPr/>
          </p:nvGrpSpPr>
          <p:grpSpPr>
            <a:xfrm rot="9527408">
              <a:off x="2863579" y="1374642"/>
              <a:ext cx="73863" cy="73809"/>
              <a:chOff x="9549163" y="2325073"/>
              <a:chExt cx="73860" cy="73806"/>
            </a:xfrm>
          </p:grpSpPr>
          <p:grpSp>
            <p:nvGrpSpPr>
              <p:cNvPr id="2069" name="Google Shape;2069;p38"/>
              <p:cNvGrpSpPr/>
              <p:nvPr/>
            </p:nvGrpSpPr>
            <p:grpSpPr>
              <a:xfrm>
                <a:off x="9549163" y="2325073"/>
                <a:ext cx="73860" cy="73806"/>
                <a:chOff x="9549163" y="2325073"/>
                <a:chExt cx="73860" cy="73806"/>
              </a:xfrm>
            </p:grpSpPr>
            <p:grpSp>
              <p:nvGrpSpPr>
                <p:cNvPr id="2070" name="Google Shape;2070;p38"/>
                <p:cNvGrpSpPr/>
                <p:nvPr/>
              </p:nvGrpSpPr>
              <p:grpSpPr>
                <a:xfrm>
                  <a:off x="9549163" y="2325073"/>
                  <a:ext cx="73860" cy="73806"/>
                  <a:chOff x="9549163" y="2325073"/>
                  <a:chExt cx="73860" cy="73806"/>
                </a:xfrm>
              </p:grpSpPr>
              <p:sp>
                <p:nvSpPr>
                  <p:cNvPr id="2071" name="Google Shape;2071;p38"/>
                  <p:cNvSpPr/>
                  <p:nvPr/>
                </p:nvSpPr>
                <p:spPr>
                  <a:xfrm>
                    <a:off x="9549163" y="2325073"/>
                    <a:ext cx="73860" cy="73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60" h="73806" extrusionOk="0">
                        <a:moveTo>
                          <a:pt x="71173" y="51039"/>
                        </a:moveTo>
                        <a:cubicBezTo>
                          <a:pt x="78933" y="32197"/>
                          <a:pt x="69938" y="10636"/>
                          <a:pt x="51082" y="2881"/>
                        </a:cubicBezTo>
                        <a:cubicBezTo>
                          <a:pt x="32225" y="-4874"/>
                          <a:pt x="10649" y="4115"/>
                          <a:pt x="2888" y="22957"/>
                        </a:cubicBezTo>
                        <a:cubicBezTo>
                          <a:pt x="-4872" y="41799"/>
                          <a:pt x="4123" y="63361"/>
                          <a:pt x="22979" y="71115"/>
                        </a:cubicBezTo>
                        <a:cubicBezTo>
                          <a:pt x="41835" y="78870"/>
                          <a:pt x="63410" y="69883"/>
                          <a:pt x="71172" y="51042"/>
                        </a:cubicBezTo>
                        <a:cubicBezTo>
                          <a:pt x="71172" y="51041"/>
                          <a:pt x="71173" y="51040"/>
                          <a:pt x="71173" y="510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2" name="Google Shape;2072;p38"/>
                  <p:cNvSpPr/>
                  <p:nvPr/>
                </p:nvSpPr>
                <p:spPr>
                  <a:xfrm>
                    <a:off x="9571241" y="2325128"/>
                    <a:ext cx="51773" cy="73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3" h="73729" extrusionOk="0">
                        <a:moveTo>
                          <a:pt x="15478" y="73825"/>
                        </a:moveTo>
                        <a:cubicBezTo>
                          <a:pt x="34128" y="65643"/>
                          <a:pt x="42609" y="43903"/>
                          <a:pt x="34420" y="25267"/>
                        </a:cubicBezTo>
                        <a:cubicBezTo>
                          <a:pt x="28456" y="11694"/>
                          <a:pt x="14933" y="3012"/>
                          <a:pt x="100" y="3234"/>
                        </a:cubicBezTo>
                        <a:cubicBezTo>
                          <a:pt x="18743" y="-4975"/>
                          <a:pt x="40517" y="3472"/>
                          <a:pt x="48732" y="22101"/>
                        </a:cubicBezTo>
                        <a:cubicBezTo>
                          <a:pt x="56948" y="40731"/>
                          <a:pt x="48495" y="62488"/>
                          <a:pt x="29852" y="70698"/>
                        </a:cubicBezTo>
                        <a:cubicBezTo>
                          <a:pt x="25319" y="72694"/>
                          <a:pt x="20430" y="73757"/>
                          <a:pt x="15478" y="73825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73" name="Google Shape;2073;p38"/>
                <p:cNvSpPr/>
                <p:nvPr/>
              </p:nvSpPr>
              <p:spPr>
                <a:xfrm>
                  <a:off x="9555674" y="2343086"/>
                  <a:ext cx="29083" cy="4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3" h="42871" extrusionOk="0">
                      <a:moveTo>
                        <a:pt x="28896" y="19624"/>
                      </a:moveTo>
                      <a:cubicBezTo>
                        <a:pt x="27315" y="7832"/>
                        <a:pt x="19652" y="-872"/>
                        <a:pt x="11779" y="181"/>
                      </a:cubicBezTo>
                      <a:cubicBezTo>
                        <a:pt x="3907" y="1236"/>
                        <a:pt x="-1194" y="11648"/>
                        <a:pt x="387" y="23440"/>
                      </a:cubicBezTo>
                      <a:cubicBezTo>
                        <a:pt x="1969" y="35231"/>
                        <a:pt x="9632" y="43934"/>
                        <a:pt x="17503" y="42880"/>
                      </a:cubicBezTo>
                      <a:cubicBezTo>
                        <a:pt x="25376" y="41826"/>
                        <a:pt x="30477" y="31414"/>
                        <a:pt x="28896" y="19624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74" name="Google Shape;2074;p38"/>
              <p:cNvSpPr/>
              <p:nvPr/>
            </p:nvSpPr>
            <p:spPr>
              <a:xfrm>
                <a:off x="9555171" y="2360507"/>
                <a:ext cx="14827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14827" h="24279" extrusionOk="0">
                    <a:moveTo>
                      <a:pt x="13670" y="10111"/>
                    </a:moveTo>
                    <a:cubicBezTo>
                      <a:pt x="11389" y="3512"/>
                      <a:pt x="6784" y="-888"/>
                      <a:pt x="3385" y="284"/>
                    </a:cubicBezTo>
                    <a:cubicBezTo>
                      <a:pt x="-16" y="1458"/>
                      <a:pt x="-923" y="7759"/>
                      <a:pt x="1357" y="14358"/>
                    </a:cubicBezTo>
                    <a:cubicBezTo>
                      <a:pt x="3637" y="20957"/>
                      <a:pt x="8244" y="25358"/>
                      <a:pt x="11643" y="24185"/>
                    </a:cubicBezTo>
                    <a:cubicBezTo>
                      <a:pt x="15043" y="23012"/>
                      <a:pt x="15950" y="16711"/>
                      <a:pt x="13670" y="10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5" name="Google Shape;2075;p38"/>
            <p:cNvGrpSpPr/>
            <p:nvPr/>
          </p:nvGrpSpPr>
          <p:grpSpPr>
            <a:xfrm rot="9527408">
              <a:off x="2727846" y="1528479"/>
              <a:ext cx="147889" cy="147780"/>
              <a:chOff x="9657717" y="2372484"/>
              <a:chExt cx="147883" cy="147774"/>
            </a:xfrm>
          </p:grpSpPr>
          <p:grpSp>
            <p:nvGrpSpPr>
              <p:cNvPr id="2076" name="Google Shape;2076;p38"/>
              <p:cNvGrpSpPr/>
              <p:nvPr/>
            </p:nvGrpSpPr>
            <p:grpSpPr>
              <a:xfrm>
                <a:off x="9657717" y="2372484"/>
                <a:ext cx="147883" cy="147774"/>
                <a:chOff x="9657717" y="2372484"/>
                <a:chExt cx="147883" cy="147774"/>
              </a:xfrm>
            </p:grpSpPr>
            <p:grpSp>
              <p:nvGrpSpPr>
                <p:cNvPr id="2077" name="Google Shape;2077;p38"/>
                <p:cNvGrpSpPr/>
                <p:nvPr/>
              </p:nvGrpSpPr>
              <p:grpSpPr>
                <a:xfrm>
                  <a:off x="9657717" y="2372484"/>
                  <a:ext cx="147883" cy="147774"/>
                  <a:chOff x="9657717" y="2372484"/>
                  <a:chExt cx="147883" cy="147774"/>
                </a:xfrm>
              </p:grpSpPr>
              <p:sp>
                <p:nvSpPr>
                  <p:cNvPr id="2078" name="Google Shape;2078;p38"/>
                  <p:cNvSpPr/>
                  <p:nvPr/>
                </p:nvSpPr>
                <p:spPr>
                  <a:xfrm>
                    <a:off x="9657717" y="2372484"/>
                    <a:ext cx="147883" cy="147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883" h="147774" extrusionOk="0">
                        <a:moveTo>
                          <a:pt x="142401" y="102096"/>
                        </a:moveTo>
                        <a:cubicBezTo>
                          <a:pt x="157940" y="64370"/>
                          <a:pt x="139930" y="21200"/>
                          <a:pt x="102176" y="5674"/>
                        </a:cubicBezTo>
                        <a:cubicBezTo>
                          <a:pt x="64422" y="-9853"/>
                          <a:pt x="21221" y="8143"/>
                          <a:pt x="5683" y="45869"/>
                        </a:cubicBezTo>
                        <a:cubicBezTo>
                          <a:pt x="-9856" y="83595"/>
                          <a:pt x="8154" y="126765"/>
                          <a:pt x="45908" y="142291"/>
                        </a:cubicBezTo>
                        <a:cubicBezTo>
                          <a:pt x="83662" y="157818"/>
                          <a:pt x="126863" y="139822"/>
                          <a:pt x="142401" y="1020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9" name="Google Shape;2079;p38"/>
                  <p:cNvSpPr/>
                  <p:nvPr/>
                </p:nvSpPr>
                <p:spPr>
                  <a:xfrm>
                    <a:off x="9701923" y="2372596"/>
                    <a:ext cx="103663" cy="147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3" h="147620" extrusionOk="0">
                        <a:moveTo>
                          <a:pt x="30890" y="147716"/>
                        </a:moveTo>
                        <a:cubicBezTo>
                          <a:pt x="68229" y="131336"/>
                          <a:pt x="85211" y="87810"/>
                          <a:pt x="68820" y="50498"/>
                        </a:cubicBezTo>
                        <a:cubicBezTo>
                          <a:pt x="56880" y="23318"/>
                          <a:pt x="29802" y="5935"/>
                          <a:pt x="100" y="6382"/>
                        </a:cubicBezTo>
                        <a:cubicBezTo>
                          <a:pt x="37427" y="-10057"/>
                          <a:pt x="81022" y="6854"/>
                          <a:pt x="97473" y="44154"/>
                        </a:cubicBezTo>
                        <a:cubicBezTo>
                          <a:pt x="113923" y="81453"/>
                          <a:pt x="97000" y="125016"/>
                          <a:pt x="59673" y="141455"/>
                        </a:cubicBezTo>
                        <a:cubicBezTo>
                          <a:pt x="50597" y="145452"/>
                          <a:pt x="40808" y="147581"/>
                          <a:pt x="30891" y="147716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80" name="Google Shape;2080;p38"/>
                <p:cNvSpPr/>
                <p:nvPr/>
              </p:nvSpPr>
              <p:spPr>
                <a:xfrm>
                  <a:off x="9670752" y="2408553"/>
                  <a:ext cx="58230" cy="85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30" h="85838" extrusionOk="0">
                      <a:moveTo>
                        <a:pt x="57755" y="39193"/>
                      </a:moveTo>
                      <a:cubicBezTo>
                        <a:pt x="54588" y="15587"/>
                        <a:pt x="39245" y="-1843"/>
                        <a:pt x="23485" y="268"/>
                      </a:cubicBezTo>
                      <a:cubicBezTo>
                        <a:pt x="7722" y="2378"/>
                        <a:pt x="-2490" y="23226"/>
                        <a:pt x="675" y="46835"/>
                      </a:cubicBezTo>
                      <a:cubicBezTo>
                        <a:pt x="3840" y="70442"/>
                        <a:pt x="19182" y="87869"/>
                        <a:pt x="34944" y="85760"/>
                      </a:cubicBezTo>
                      <a:cubicBezTo>
                        <a:pt x="50708" y="83650"/>
                        <a:pt x="60920" y="62801"/>
                        <a:pt x="57755" y="39193"/>
                      </a:cubicBezTo>
                      <a:close/>
                    </a:path>
                  </a:pathLst>
                </a:custGeom>
                <a:solidFill>
                  <a:srgbClr val="FFFFFF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81" name="Google Shape;2081;p38"/>
              <p:cNvSpPr/>
              <p:nvPr/>
            </p:nvSpPr>
            <p:spPr>
              <a:xfrm>
                <a:off x="9669746" y="2443432"/>
                <a:ext cx="29685" cy="48612"/>
              </a:xfrm>
              <a:custGeom>
                <a:avLst/>
                <a:gdLst/>
                <a:ahLst/>
                <a:cxnLst/>
                <a:rect l="l" t="t" r="r" b="b"/>
                <a:pathLst>
                  <a:path w="29685" h="48612" extrusionOk="0">
                    <a:moveTo>
                      <a:pt x="27267" y="20148"/>
                    </a:moveTo>
                    <a:cubicBezTo>
                      <a:pt x="22701" y="6934"/>
                      <a:pt x="13482" y="-1875"/>
                      <a:pt x="6676" y="474"/>
                    </a:cubicBezTo>
                    <a:cubicBezTo>
                      <a:pt x="-131" y="2822"/>
                      <a:pt x="-1949" y="15440"/>
                      <a:pt x="2617" y="28653"/>
                    </a:cubicBezTo>
                    <a:cubicBezTo>
                      <a:pt x="7185" y="41869"/>
                      <a:pt x="16404" y="50676"/>
                      <a:pt x="23210" y="48329"/>
                    </a:cubicBezTo>
                    <a:cubicBezTo>
                      <a:pt x="30018" y="45979"/>
                      <a:pt x="31835" y="33364"/>
                      <a:pt x="27267" y="201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2" name="Google Shape;2082;p38"/>
            <p:cNvGrpSpPr/>
            <p:nvPr/>
          </p:nvGrpSpPr>
          <p:grpSpPr>
            <a:xfrm rot="9527408">
              <a:off x="2776741" y="1261489"/>
              <a:ext cx="50094" cy="50058"/>
              <a:chOff x="9536200" y="2459389"/>
              <a:chExt cx="50092" cy="50056"/>
            </a:xfrm>
          </p:grpSpPr>
          <p:grpSp>
            <p:nvGrpSpPr>
              <p:cNvPr id="2083" name="Google Shape;2083;p38"/>
              <p:cNvGrpSpPr/>
              <p:nvPr/>
            </p:nvGrpSpPr>
            <p:grpSpPr>
              <a:xfrm>
                <a:off x="9536200" y="2459389"/>
                <a:ext cx="50092" cy="50056"/>
                <a:chOff x="9536200" y="2459389"/>
                <a:chExt cx="50092" cy="50056"/>
              </a:xfrm>
            </p:grpSpPr>
            <p:grpSp>
              <p:nvGrpSpPr>
                <p:cNvPr id="2084" name="Google Shape;2084;p38"/>
                <p:cNvGrpSpPr/>
                <p:nvPr/>
              </p:nvGrpSpPr>
              <p:grpSpPr>
                <a:xfrm>
                  <a:off x="9536200" y="2459389"/>
                  <a:ext cx="50092" cy="50056"/>
                  <a:chOff x="9536200" y="2459389"/>
                  <a:chExt cx="50092" cy="50056"/>
                </a:xfrm>
              </p:grpSpPr>
              <p:sp>
                <p:nvSpPr>
                  <p:cNvPr id="2085" name="Google Shape;2085;p38"/>
                  <p:cNvSpPr/>
                  <p:nvPr/>
                </p:nvSpPr>
                <p:spPr>
                  <a:xfrm>
                    <a:off x="9536200" y="2459389"/>
                    <a:ext cx="50092" cy="50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092" h="50056" extrusionOk="0">
                        <a:moveTo>
                          <a:pt x="48302" y="34645"/>
                        </a:moveTo>
                        <a:cubicBezTo>
                          <a:pt x="53564" y="21866"/>
                          <a:pt x="47464" y="7243"/>
                          <a:pt x="34675" y="1984"/>
                        </a:cubicBezTo>
                        <a:cubicBezTo>
                          <a:pt x="21887" y="-3275"/>
                          <a:pt x="7253" y="2822"/>
                          <a:pt x="1990" y="15601"/>
                        </a:cubicBezTo>
                        <a:cubicBezTo>
                          <a:pt x="-3272" y="28380"/>
                          <a:pt x="2829" y="43003"/>
                          <a:pt x="15617" y="48262"/>
                        </a:cubicBezTo>
                        <a:cubicBezTo>
                          <a:pt x="28404" y="53522"/>
                          <a:pt x="43037" y="47427"/>
                          <a:pt x="48301" y="34649"/>
                        </a:cubicBezTo>
                        <a:cubicBezTo>
                          <a:pt x="48302" y="34648"/>
                          <a:pt x="48302" y="34647"/>
                          <a:pt x="48303" y="3464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6" name="Google Shape;2086;p38"/>
                  <p:cNvSpPr/>
                  <p:nvPr/>
                </p:nvSpPr>
                <p:spPr>
                  <a:xfrm>
                    <a:off x="9551172" y="2459425"/>
                    <a:ext cx="35115" cy="5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15" h="50005" extrusionOk="0">
                        <a:moveTo>
                          <a:pt x="10532" y="50100"/>
                        </a:moveTo>
                        <a:cubicBezTo>
                          <a:pt x="23179" y="44549"/>
                          <a:pt x="28930" y="29804"/>
                          <a:pt x="23375" y="17165"/>
                        </a:cubicBezTo>
                        <a:cubicBezTo>
                          <a:pt x="19330" y="7961"/>
                          <a:pt x="10159" y="2074"/>
                          <a:pt x="100" y="2225"/>
                        </a:cubicBezTo>
                        <a:cubicBezTo>
                          <a:pt x="12744" y="-3344"/>
                          <a:pt x="27512" y="2385"/>
                          <a:pt x="33084" y="15020"/>
                        </a:cubicBezTo>
                        <a:cubicBezTo>
                          <a:pt x="38656" y="27654"/>
                          <a:pt x="32924" y="42411"/>
                          <a:pt x="20279" y="47979"/>
                        </a:cubicBezTo>
                        <a:cubicBezTo>
                          <a:pt x="17205" y="49333"/>
                          <a:pt x="13890" y="50054"/>
                          <a:pt x="10531" y="50100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87" name="Google Shape;2087;p38"/>
                <p:cNvSpPr/>
                <p:nvPr/>
              </p:nvSpPr>
              <p:spPr>
                <a:xfrm>
                  <a:off x="9540615" y="2471606"/>
                  <a:ext cx="19724" cy="2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24" h="29077" extrusionOk="0">
                      <a:moveTo>
                        <a:pt x="19630" y="13338"/>
                      </a:moveTo>
                      <a:cubicBezTo>
                        <a:pt x="18558" y="5342"/>
                        <a:pt x="13359" y="-561"/>
                        <a:pt x="8021" y="154"/>
                      </a:cubicBezTo>
                      <a:cubicBezTo>
                        <a:pt x="2682" y="869"/>
                        <a:pt x="-778" y="7930"/>
                        <a:pt x="295" y="15928"/>
                      </a:cubicBezTo>
                      <a:cubicBezTo>
                        <a:pt x="1367" y="23924"/>
                        <a:pt x="6564" y="29827"/>
                        <a:pt x="11903" y="29114"/>
                      </a:cubicBezTo>
                      <a:cubicBezTo>
                        <a:pt x="17243" y="28399"/>
                        <a:pt x="20701" y="21337"/>
                        <a:pt x="19630" y="13338"/>
                      </a:cubicBez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88" name="Google Shape;2088;p38"/>
              <p:cNvSpPr/>
              <p:nvPr/>
            </p:nvSpPr>
            <p:spPr>
              <a:xfrm>
                <a:off x="9540274" y="2483421"/>
                <a:ext cx="10056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0056" h="16466" extrusionOk="0">
                    <a:moveTo>
                      <a:pt x="9304" y="6887"/>
                    </a:moveTo>
                    <a:cubicBezTo>
                      <a:pt x="7756" y="2412"/>
                      <a:pt x="4633" y="-573"/>
                      <a:pt x="2328" y="224"/>
                    </a:cubicBezTo>
                    <a:cubicBezTo>
                      <a:pt x="22" y="1019"/>
                      <a:pt x="-595" y="5292"/>
                      <a:pt x="953" y="9769"/>
                    </a:cubicBezTo>
                    <a:cubicBezTo>
                      <a:pt x="2500" y="14245"/>
                      <a:pt x="5624" y="17229"/>
                      <a:pt x="7928" y="16433"/>
                    </a:cubicBezTo>
                    <a:cubicBezTo>
                      <a:pt x="10233" y="15638"/>
                      <a:pt x="10851" y="11363"/>
                      <a:pt x="9304" y="68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9" name="Google Shape;2089;p38"/>
            <p:cNvGrpSpPr/>
            <p:nvPr/>
          </p:nvGrpSpPr>
          <p:grpSpPr>
            <a:xfrm rot="9527408">
              <a:off x="2801028" y="2259824"/>
              <a:ext cx="73863" cy="73808"/>
              <a:chOff x="9912209" y="1749086"/>
              <a:chExt cx="73860" cy="73805"/>
            </a:xfrm>
          </p:grpSpPr>
          <p:grpSp>
            <p:nvGrpSpPr>
              <p:cNvPr id="2090" name="Google Shape;2090;p38"/>
              <p:cNvGrpSpPr/>
              <p:nvPr/>
            </p:nvGrpSpPr>
            <p:grpSpPr>
              <a:xfrm>
                <a:off x="9912209" y="1749086"/>
                <a:ext cx="73860" cy="73805"/>
                <a:chOff x="9912209" y="1749086"/>
                <a:chExt cx="73860" cy="73805"/>
              </a:xfrm>
            </p:grpSpPr>
            <p:grpSp>
              <p:nvGrpSpPr>
                <p:cNvPr id="2091" name="Google Shape;2091;p38"/>
                <p:cNvGrpSpPr/>
                <p:nvPr/>
              </p:nvGrpSpPr>
              <p:grpSpPr>
                <a:xfrm>
                  <a:off x="9912209" y="1749086"/>
                  <a:ext cx="73860" cy="73805"/>
                  <a:chOff x="9912209" y="1749086"/>
                  <a:chExt cx="73860" cy="73805"/>
                </a:xfrm>
              </p:grpSpPr>
              <p:sp>
                <p:nvSpPr>
                  <p:cNvPr id="2092" name="Google Shape;2092;p38"/>
                  <p:cNvSpPr/>
                  <p:nvPr/>
                </p:nvSpPr>
                <p:spPr>
                  <a:xfrm>
                    <a:off x="9912209" y="1749086"/>
                    <a:ext cx="73860" cy="73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60" h="73805" extrusionOk="0">
                        <a:moveTo>
                          <a:pt x="71172" y="51040"/>
                        </a:moveTo>
                        <a:cubicBezTo>
                          <a:pt x="78932" y="32197"/>
                          <a:pt x="69938" y="10636"/>
                          <a:pt x="51082" y="2881"/>
                        </a:cubicBezTo>
                        <a:cubicBezTo>
                          <a:pt x="32225" y="-4874"/>
                          <a:pt x="10649" y="4114"/>
                          <a:pt x="2888" y="22957"/>
                        </a:cubicBezTo>
                        <a:cubicBezTo>
                          <a:pt x="-4872" y="41799"/>
                          <a:pt x="4122" y="63360"/>
                          <a:pt x="22978" y="71115"/>
                        </a:cubicBezTo>
                        <a:cubicBezTo>
                          <a:pt x="41835" y="78869"/>
                          <a:pt x="63410" y="69881"/>
                          <a:pt x="71172" y="51040"/>
                        </a:cubicBezTo>
                        <a:close/>
                      </a:path>
                    </a:pathLst>
                  </a:custGeom>
                  <a:solidFill>
                    <a:srgbClr val="50EAD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38"/>
                  <p:cNvSpPr/>
                  <p:nvPr/>
                </p:nvSpPr>
                <p:spPr>
                  <a:xfrm>
                    <a:off x="9934287" y="1749142"/>
                    <a:ext cx="51774" cy="73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74" h="73728" extrusionOk="0">
                        <a:moveTo>
                          <a:pt x="15477" y="73824"/>
                        </a:moveTo>
                        <a:cubicBezTo>
                          <a:pt x="34126" y="65642"/>
                          <a:pt x="42607" y="43902"/>
                          <a:pt x="34418" y="25267"/>
                        </a:cubicBezTo>
                        <a:cubicBezTo>
                          <a:pt x="28454" y="11694"/>
                          <a:pt x="14932" y="3013"/>
                          <a:pt x="100" y="3235"/>
                        </a:cubicBezTo>
                        <a:cubicBezTo>
                          <a:pt x="18743" y="-4975"/>
                          <a:pt x="40516" y="3470"/>
                          <a:pt x="48732" y="22099"/>
                        </a:cubicBezTo>
                        <a:cubicBezTo>
                          <a:pt x="56949" y="40728"/>
                          <a:pt x="48497" y="62486"/>
                          <a:pt x="29854" y="70696"/>
                        </a:cubicBezTo>
                        <a:cubicBezTo>
                          <a:pt x="25320" y="72693"/>
                          <a:pt x="20430" y="73757"/>
                          <a:pt x="15476" y="73824"/>
                        </a:cubicBezTo>
                        <a:close/>
                      </a:path>
                    </a:pathLst>
                  </a:custGeom>
                  <a:solidFill>
                    <a:srgbClr val="4AD9C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94" name="Google Shape;2094;p38"/>
                <p:cNvSpPr/>
                <p:nvPr/>
              </p:nvSpPr>
              <p:spPr>
                <a:xfrm>
                  <a:off x="9918718" y="1767101"/>
                  <a:ext cx="29083" cy="42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3" h="42872" extrusionOk="0">
                      <a:moveTo>
                        <a:pt x="28896" y="19622"/>
                      </a:moveTo>
                      <a:cubicBezTo>
                        <a:pt x="27314" y="7831"/>
                        <a:pt x="19651" y="-872"/>
                        <a:pt x="11780" y="181"/>
                      </a:cubicBezTo>
                      <a:cubicBezTo>
                        <a:pt x="3907" y="1236"/>
                        <a:pt x="-1193" y="11648"/>
                        <a:pt x="387" y="23438"/>
                      </a:cubicBezTo>
                      <a:cubicBezTo>
                        <a:pt x="1969" y="35231"/>
                        <a:pt x="9631" y="43934"/>
                        <a:pt x="17503" y="42881"/>
                      </a:cubicBezTo>
                      <a:cubicBezTo>
                        <a:pt x="25377" y="41827"/>
                        <a:pt x="30477" y="31415"/>
                        <a:pt x="28896" y="19622"/>
                      </a:cubicBezTo>
                      <a:close/>
                    </a:path>
                  </a:pathLst>
                </a:custGeom>
                <a:solidFill>
                  <a:srgbClr val="75FCE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95" name="Google Shape;2095;p38"/>
              <p:cNvSpPr/>
              <p:nvPr/>
            </p:nvSpPr>
            <p:spPr>
              <a:xfrm>
                <a:off x="9918217" y="1784521"/>
                <a:ext cx="14824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14824" h="24279" extrusionOk="0">
                    <a:moveTo>
                      <a:pt x="13668" y="10113"/>
                    </a:moveTo>
                    <a:cubicBezTo>
                      <a:pt x="11387" y="3510"/>
                      <a:pt x="6782" y="-889"/>
                      <a:pt x="3382" y="285"/>
                    </a:cubicBezTo>
                    <a:cubicBezTo>
                      <a:pt x="-16" y="1458"/>
                      <a:pt x="-922" y="7759"/>
                      <a:pt x="1356" y="14360"/>
                    </a:cubicBezTo>
                    <a:cubicBezTo>
                      <a:pt x="3638" y="20960"/>
                      <a:pt x="8241" y="25359"/>
                      <a:pt x="11642" y="24186"/>
                    </a:cubicBezTo>
                    <a:cubicBezTo>
                      <a:pt x="15040" y="23013"/>
                      <a:pt x="15947" y="16712"/>
                      <a:pt x="13668" y="10113"/>
                    </a:cubicBezTo>
                    <a:close/>
                  </a:path>
                </a:pathLst>
              </a:custGeom>
              <a:solidFill>
                <a:srgbClr val="FBFF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6" name="Google Shape;2096;p38"/>
            <p:cNvGrpSpPr/>
            <p:nvPr/>
          </p:nvGrpSpPr>
          <p:grpSpPr>
            <a:xfrm>
              <a:off x="2361375" y="2199727"/>
              <a:ext cx="1583401" cy="1835509"/>
              <a:chOff x="2395289" y="4340510"/>
              <a:chExt cx="1262378" cy="1463373"/>
            </a:xfrm>
          </p:grpSpPr>
          <p:grpSp>
            <p:nvGrpSpPr>
              <p:cNvPr id="2097" name="Google Shape;2097;p38"/>
              <p:cNvGrpSpPr/>
              <p:nvPr/>
            </p:nvGrpSpPr>
            <p:grpSpPr>
              <a:xfrm>
                <a:off x="2395289" y="4340510"/>
                <a:ext cx="1262378" cy="107207"/>
                <a:chOff x="5703064" y="4683646"/>
                <a:chExt cx="795199" cy="67532"/>
              </a:xfrm>
            </p:grpSpPr>
            <p:sp>
              <p:nvSpPr>
                <p:cNvPr id="2098" name="Google Shape;2098;p38"/>
                <p:cNvSpPr/>
                <p:nvPr/>
              </p:nvSpPr>
              <p:spPr>
                <a:xfrm>
                  <a:off x="5703064" y="4707139"/>
                  <a:ext cx="795199" cy="44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199" h="44039" extrusionOk="0">
                      <a:moveTo>
                        <a:pt x="761433" y="24384"/>
                      </a:moveTo>
                      <a:lnTo>
                        <a:pt x="33766" y="24384"/>
                      </a:lnTo>
                      <a:cubicBezTo>
                        <a:pt x="19077" y="24381"/>
                        <a:pt x="6075" y="14884"/>
                        <a:pt x="1603" y="892"/>
                      </a:cubicBezTo>
                      <a:cubicBezTo>
                        <a:pt x="541" y="4213"/>
                        <a:pt x="0" y="7679"/>
                        <a:pt x="0" y="11165"/>
                      </a:cubicBezTo>
                      <a:lnTo>
                        <a:pt x="0" y="11166"/>
                      </a:lnTo>
                      <a:cubicBezTo>
                        <a:pt x="0" y="29814"/>
                        <a:pt x="15118" y="44932"/>
                        <a:pt x="33766" y="44932"/>
                      </a:cubicBezTo>
                      <a:lnTo>
                        <a:pt x="761433" y="44932"/>
                      </a:lnTo>
                      <a:cubicBezTo>
                        <a:pt x="780081" y="44932"/>
                        <a:pt x="795199" y="29814"/>
                        <a:pt x="795199" y="11166"/>
                      </a:cubicBezTo>
                      <a:lnTo>
                        <a:pt x="795199" y="11165"/>
                      </a:lnTo>
                      <a:cubicBezTo>
                        <a:pt x="795199" y="7679"/>
                        <a:pt x="794658" y="4213"/>
                        <a:pt x="793596" y="892"/>
                      </a:cubicBezTo>
                      <a:cubicBezTo>
                        <a:pt x="789125" y="14884"/>
                        <a:pt x="776122" y="24381"/>
                        <a:pt x="761433" y="243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9" name="Google Shape;2099;p38"/>
                <p:cNvSpPr/>
                <p:nvPr/>
              </p:nvSpPr>
              <p:spPr>
                <a:xfrm>
                  <a:off x="5704668" y="4683646"/>
                  <a:ext cx="791992" cy="46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92" h="46984" extrusionOk="0">
                      <a:moveTo>
                        <a:pt x="32163" y="47876"/>
                      </a:moveTo>
                      <a:lnTo>
                        <a:pt x="759830" y="47876"/>
                      </a:lnTo>
                      <a:cubicBezTo>
                        <a:pt x="774519" y="47874"/>
                        <a:pt x="787522" y="38377"/>
                        <a:pt x="791992" y="24384"/>
                      </a:cubicBezTo>
                      <a:cubicBezTo>
                        <a:pt x="787521" y="10392"/>
                        <a:pt x="774519" y="895"/>
                        <a:pt x="759830" y="892"/>
                      </a:cubicBezTo>
                      <a:lnTo>
                        <a:pt x="32163" y="892"/>
                      </a:lnTo>
                      <a:cubicBezTo>
                        <a:pt x="17474" y="895"/>
                        <a:pt x="4471" y="10392"/>
                        <a:pt x="0" y="24384"/>
                      </a:cubicBezTo>
                      <a:cubicBezTo>
                        <a:pt x="4471" y="38376"/>
                        <a:pt x="17474" y="47874"/>
                        <a:pt x="32163" y="4787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00" name="Google Shape;2100;p38"/>
              <p:cNvGrpSpPr/>
              <p:nvPr/>
            </p:nvGrpSpPr>
            <p:grpSpPr>
              <a:xfrm>
                <a:off x="2458551" y="4447715"/>
                <a:ext cx="1157876" cy="1356168"/>
                <a:chOff x="5742914" y="4751177"/>
                <a:chExt cx="729371" cy="854279"/>
              </a:xfrm>
            </p:grpSpPr>
            <p:grpSp>
              <p:nvGrpSpPr>
                <p:cNvPr id="2101" name="Google Shape;2101;p38"/>
                <p:cNvGrpSpPr/>
                <p:nvPr/>
              </p:nvGrpSpPr>
              <p:grpSpPr>
                <a:xfrm>
                  <a:off x="5742914" y="4751177"/>
                  <a:ext cx="148785" cy="854279"/>
                  <a:chOff x="5742914" y="4751177"/>
                  <a:chExt cx="148785" cy="854279"/>
                </a:xfrm>
              </p:grpSpPr>
              <p:sp>
                <p:nvSpPr>
                  <p:cNvPr id="2102" name="Google Shape;2102;p38"/>
                  <p:cNvSpPr/>
                  <p:nvPr/>
                </p:nvSpPr>
                <p:spPr>
                  <a:xfrm>
                    <a:off x="5742914" y="4751178"/>
                    <a:ext cx="148785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85" h="854278" extrusionOk="0">
                        <a:moveTo>
                          <a:pt x="17027" y="855002"/>
                        </a:moveTo>
                        <a:lnTo>
                          <a:pt x="17027" y="855002"/>
                        </a:lnTo>
                        <a:cubicBezTo>
                          <a:pt x="6311" y="853597"/>
                          <a:pt x="-1237" y="843771"/>
                          <a:pt x="168" y="833055"/>
                        </a:cubicBezTo>
                        <a:cubicBezTo>
                          <a:pt x="168" y="833055"/>
                          <a:pt x="168" y="833054"/>
                          <a:pt x="168" y="833054"/>
                        </a:cubicBezTo>
                        <a:lnTo>
                          <a:pt x="109310" y="892"/>
                        </a:lnTo>
                        <a:lnTo>
                          <a:pt x="148785" y="892"/>
                        </a:lnTo>
                        <a:lnTo>
                          <a:pt x="38976" y="838144"/>
                        </a:lnTo>
                        <a:cubicBezTo>
                          <a:pt x="37570" y="848860"/>
                          <a:pt x="27743" y="856408"/>
                          <a:pt x="17027" y="8550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3" name="Google Shape;2103;p38"/>
                  <p:cNvSpPr/>
                  <p:nvPr/>
                </p:nvSpPr>
                <p:spPr>
                  <a:xfrm>
                    <a:off x="5757949" y="4751178"/>
                    <a:ext cx="133750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50" h="854278" extrusionOk="0">
                        <a:moveTo>
                          <a:pt x="123489" y="892"/>
                        </a:moveTo>
                        <a:lnTo>
                          <a:pt x="14579" y="838143"/>
                        </a:lnTo>
                        <a:cubicBezTo>
                          <a:pt x="13532" y="846076"/>
                          <a:pt x="7756" y="852569"/>
                          <a:pt x="0" y="854534"/>
                        </a:cubicBezTo>
                        <a:cubicBezTo>
                          <a:pt x="656" y="854725"/>
                          <a:pt x="1321" y="854882"/>
                          <a:pt x="1992" y="855002"/>
                        </a:cubicBezTo>
                        <a:cubicBezTo>
                          <a:pt x="12709" y="856407"/>
                          <a:pt x="22535" y="848859"/>
                          <a:pt x="23941" y="838143"/>
                        </a:cubicBezTo>
                        <a:lnTo>
                          <a:pt x="133750" y="89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4" name="Google Shape;2104;p38"/>
                  <p:cNvSpPr/>
                  <p:nvPr/>
                </p:nvSpPr>
                <p:spPr>
                  <a:xfrm>
                    <a:off x="5851460" y="4751177"/>
                    <a:ext cx="40238" cy="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8" h="5823" extrusionOk="0">
                        <a:moveTo>
                          <a:pt x="40239" y="0"/>
                        </a:moveTo>
                        <a:lnTo>
                          <a:pt x="763" y="0"/>
                        </a:lnTo>
                        <a:lnTo>
                          <a:pt x="0" y="5823"/>
                        </a:lnTo>
                        <a:lnTo>
                          <a:pt x="39475" y="5823"/>
                        </a:lnTo>
                        <a:lnTo>
                          <a:pt x="40239" y="0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5" name="Google Shape;2105;p38"/>
                <p:cNvGrpSpPr/>
                <p:nvPr/>
              </p:nvGrpSpPr>
              <p:grpSpPr>
                <a:xfrm>
                  <a:off x="6323500" y="4751177"/>
                  <a:ext cx="148785" cy="854279"/>
                  <a:chOff x="6323500" y="4751177"/>
                  <a:chExt cx="148785" cy="854279"/>
                </a:xfrm>
              </p:grpSpPr>
              <p:sp>
                <p:nvSpPr>
                  <p:cNvPr id="2106" name="Google Shape;2106;p38"/>
                  <p:cNvSpPr/>
                  <p:nvPr/>
                </p:nvSpPr>
                <p:spPr>
                  <a:xfrm>
                    <a:off x="6323500" y="4751178"/>
                    <a:ext cx="148785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85" h="854278" extrusionOk="0">
                        <a:moveTo>
                          <a:pt x="131758" y="855002"/>
                        </a:moveTo>
                        <a:lnTo>
                          <a:pt x="131758" y="855002"/>
                        </a:lnTo>
                        <a:cubicBezTo>
                          <a:pt x="142474" y="853597"/>
                          <a:pt x="150023" y="843770"/>
                          <a:pt x="148617" y="833054"/>
                        </a:cubicBezTo>
                        <a:lnTo>
                          <a:pt x="39476" y="892"/>
                        </a:lnTo>
                        <a:lnTo>
                          <a:pt x="0" y="892"/>
                        </a:lnTo>
                        <a:lnTo>
                          <a:pt x="109809" y="838144"/>
                        </a:lnTo>
                        <a:cubicBezTo>
                          <a:pt x="111215" y="848860"/>
                          <a:pt x="121042" y="856408"/>
                          <a:pt x="131758" y="8550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7" name="Google Shape;2107;p38"/>
                  <p:cNvSpPr/>
                  <p:nvPr/>
                </p:nvSpPr>
                <p:spPr>
                  <a:xfrm>
                    <a:off x="6323500" y="4751178"/>
                    <a:ext cx="133749" cy="854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49" h="854278" extrusionOk="0">
                        <a:moveTo>
                          <a:pt x="10261" y="892"/>
                        </a:moveTo>
                        <a:lnTo>
                          <a:pt x="119171" y="838143"/>
                        </a:lnTo>
                        <a:cubicBezTo>
                          <a:pt x="120218" y="846075"/>
                          <a:pt x="125993" y="852569"/>
                          <a:pt x="133749" y="854534"/>
                        </a:cubicBezTo>
                        <a:cubicBezTo>
                          <a:pt x="133094" y="854725"/>
                          <a:pt x="132430" y="854882"/>
                          <a:pt x="131758" y="855002"/>
                        </a:cubicBezTo>
                        <a:cubicBezTo>
                          <a:pt x="121042" y="856408"/>
                          <a:pt x="111215" y="848860"/>
                          <a:pt x="109809" y="838144"/>
                        </a:cubicBezTo>
                        <a:cubicBezTo>
                          <a:pt x="109809" y="838144"/>
                          <a:pt x="109809" y="838143"/>
                          <a:pt x="109809" y="838143"/>
                        </a:cubicBezTo>
                        <a:lnTo>
                          <a:pt x="0" y="89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8" name="Google Shape;2108;p38"/>
                  <p:cNvSpPr/>
                  <p:nvPr/>
                </p:nvSpPr>
                <p:spPr>
                  <a:xfrm>
                    <a:off x="6323501" y="4751177"/>
                    <a:ext cx="40238" cy="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8" h="5823" extrusionOk="0">
                        <a:moveTo>
                          <a:pt x="0" y="0"/>
                        </a:moveTo>
                        <a:lnTo>
                          <a:pt x="39475" y="0"/>
                        </a:lnTo>
                        <a:lnTo>
                          <a:pt x="40239" y="5823"/>
                        </a:lnTo>
                        <a:lnTo>
                          <a:pt x="764" y="58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2109" name="Google Shape;2109;p38"/>
            <p:cNvGrpSpPr/>
            <p:nvPr/>
          </p:nvGrpSpPr>
          <p:grpSpPr>
            <a:xfrm>
              <a:off x="713705" y="1462686"/>
              <a:ext cx="1172845" cy="963324"/>
              <a:chOff x="713705" y="1462686"/>
              <a:chExt cx="1172845" cy="963324"/>
            </a:xfrm>
          </p:grpSpPr>
          <p:grpSp>
            <p:nvGrpSpPr>
              <p:cNvPr id="2110" name="Google Shape;2110;p38"/>
              <p:cNvGrpSpPr/>
              <p:nvPr/>
            </p:nvGrpSpPr>
            <p:grpSpPr>
              <a:xfrm flipH="1">
                <a:off x="960915" y="1613208"/>
                <a:ext cx="868899" cy="644579"/>
                <a:chOff x="9314223" y="2823358"/>
                <a:chExt cx="868899" cy="644579"/>
              </a:xfrm>
            </p:grpSpPr>
            <p:sp>
              <p:nvSpPr>
                <p:cNvPr id="2111" name="Google Shape;2111;p38"/>
                <p:cNvSpPr/>
                <p:nvPr/>
              </p:nvSpPr>
              <p:spPr>
                <a:xfrm>
                  <a:off x="9314223" y="2823358"/>
                  <a:ext cx="868899" cy="6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899" h="644579" extrusionOk="0">
                      <a:moveTo>
                        <a:pt x="763028" y="95"/>
                      </a:moveTo>
                      <a:lnTo>
                        <a:pt x="168472" y="408331"/>
                      </a:lnTo>
                      <a:cubicBezTo>
                        <a:pt x="145236" y="424284"/>
                        <a:pt x="124852" y="444031"/>
                        <a:pt x="108175" y="466745"/>
                      </a:cubicBezTo>
                      <a:lnTo>
                        <a:pt x="100" y="613929"/>
                      </a:lnTo>
                      <a:lnTo>
                        <a:pt x="10671" y="629302"/>
                      </a:lnTo>
                      <a:lnTo>
                        <a:pt x="21239" y="644675"/>
                      </a:lnTo>
                      <a:lnTo>
                        <a:pt x="197492" y="596637"/>
                      </a:lnTo>
                      <a:cubicBezTo>
                        <a:pt x="224689" y="589223"/>
                        <a:pt x="250445" y="577289"/>
                        <a:pt x="273681" y="561336"/>
                      </a:cubicBezTo>
                      <a:lnTo>
                        <a:pt x="868999" y="1525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2" name="Google Shape;2112;p38"/>
                <p:cNvSpPr/>
                <p:nvPr/>
              </p:nvSpPr>
              <p:spPr>
                <a:xfrm>
                  <a:off x="9322602" y="2839923"/>
                  <a:ext cx="844283" cy="616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283" h="616255" extrusionOk="0">
                      <a:moveTo>
                        <a:pt x="100" y="609552"/>
                      </a:moveTo>
                      <a:lnTo>
                        <a:pt x="110808" y="458255"/>
                      </a:lnTo>
                      <a:cubicBezTo>
                        <a:pt x="126571" y="436770"/>
                        <a:pt x="145848" y="418096"/>
                        <a:pt x="167827" y="403018"/>
                      </a:cubicBezTo>
                      <a:lnTo>
                        <a:pt x="754645" y="95"/>
                      </a:lnTo>
                      <a:lnTo>
                        <a:pt x="844383" y="130601"/>
                      </a:lnTo>
                      <a:lnTo>
                        <a:pt x="257568" y="533521"/>
                      </a:lnTo>
                      <a:cubicBezTo>
                        <a:pt x="235600" y="548616"/>
                        <a:pt x="211242" y="559902"/>
                        <a:pt x="185519" y="566904"/>
                      </a:cubicBezTo>
                      <a:lnTo>
                        <a:pt x="4775" y="6163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3" name="Google Shape;2113;p38"/>
                <p:cNvSpPr/>
                <p:nvPr/>
              </p:nvSpPr>
              <p:spPr>
                <a:xfrm>
                  <a:off x="10069409" y="2824254"/>
                  <a:ext cx="111784" cy="157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4" h="157423" extrusionOk="0">
                      <a:moveTo>
                        <a:pt x="111785" y="152915"/>
                      </a:moveTo>
                      <a:lnTo>
                        <a:pt x="6443" y="0"/>
                      </a:lnTo>
                      <a:lnTo>
                        <a:pt x="0" y="4422"/>
                      </a:lnTo>
                      <a:lnTo>
                        <a:pt x="105210" y="157424"/>
                      </a:lnTo>
                      <a:lnTo>
                        <a:pt x="111785" y="152915"/>
                      </a:ln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14" name="Google Shape;2114;p38"/>
              <p:cNvGrpSpPr/>
              <p:nvPr/>
            </p:nvGrpSpPr>
            <p:grpSpPr>
              <a:xfrm flipH="1">
                <a:off x="1281363" y="1839151"/>
                <a:ext cx="540072" cy="406877"/>
                <a:chOff x="9322602" y="3049301"/>
                <a:chExt cx="540072" cy="406877"/>
              </a:xfrm>
            </p:grpSpPr>
            <p:grpSp>
              <p:nvGrpSpPr>
                <p:cNvPr id="2115" name="Google Shape;2115;p38"/>
                <p:cNvGrpSpPr/>
                <p:nvPr/>
              </p:nvGrpSpPr>
              <p:grpSpPr>
                <a:xfrm>
                  <a:off x="9322602" y="3049764"/>
                  <a:ext cx="538670" cy="406414"/>
                  <a:chOff x="9322602" y="3049764"/>
                  <a:chExt cx="538670" cy="406414"/>
                </a:xfrm>
              </p:grpSpPr>
              <p:sp>
                <p:nvSpPr>
                  <p:cNvPr id="2116" name="Google Shape;2116;p38"/>
                  <p:cNvSpPr/>
                  <p:nvPr/>
                </p:nvSpPr>
                <p:spPr>
                  <a:xfrm>
                    <a:off x="9322602" y="3049764"/>
                    <a:ext cx="538670" cy="406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670" h="406414" extrusionOk="0">
                        <a:moveTo>
                          <a:pt x="449032" y="95"/>
                        </a:moveTo>
                        <a:lnTo>
                          <a:pt x="167827" y="193177"/>
                        </a:lnTo>
                        <a:cubicBezTo>
                          <a:pt x="145848" y="208255"/>
                          <a:pt x="126571" y="226929"/>
                          <a:pt x="110808" y="248414"/>
                        </a:cubicBezTo>
                        <a:lnTo>
                          <a:pt x="100" y="399711"/>
                        </a:lnTo>
                        <a:lnTo>
                          <a:pt x="4775" y="406510"/>
                        </a:lnTo>
                        <a:lnTo>
                          <a:pt x="185519" y="357063"/>
                        </a:lnTo>
                        <a:cubicBezTo>
                          <a:pt x="211242" y="350061"/>
                          <a:pt x="235599" y="338776"/>
                          <a:pt x="257568" y="323680"/>
                        </a:cubicBezTo>
                        <a:lnTo>
                          <a:pt x="538770" y="13060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7" name="Google Shape;2117;p38"/>
                  <p:cNvSpPr/>
                  <p:nvPr/>
                </p:nvSpPr>
                <p:spPr>
                  <a:xfrm>
                    <a:off x="9490384" y="3069344"/>
                    <a:ext cx="329620" cy="1861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620" h="186168" extrusionOk="0">
                        <a:moveTo>
                          <a:pt x="100" y="186263"/>
                        </a:moveTo>
                        <a:lnTo>
                          <a:pt x="271235" y="95"/>
                        </a:lnTo>
                        <a:cubicBezTo>
                          <a:pt x="271235" y="95"/>
                          <a:pt x="295726" y="57808"/>
                          <a:pt x="329720" y="95192"/>
                        </a:cubicBezTo>
                        <a:cubicBezTo>
                          <a:pt x="329720" y="95192"/>
                          <a:pt x="277860" y="57936"/>
                          <a:pt x="262084" y="22941"/>
                        </a:cubicBezTo>
                        <a:cubicBezTo>
                          <a:pt x="179017" y="83927"/>
                          <a:pt x="91438" y="138524"/>
                          <a:pt x="101" y="186263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18" name="Google Shape;2118;p38"/>
                <p:cNvSpPr/>
                <p:nvPr/>
              </p:nvSpPr>
              <p:spPr>
                <a:xfrm>
                  <a:off x="9770132" y="3049301"/>
                  <a:ext cx="92542" cy="13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2" h="131430" extrusionOk="0">
                      <a:moveTo>
                        <a:pt x="91241" y="131063"/>
                      </a:moveTo>
                      <a:cubicBezTo>
                        <a:pt x="85022" y="135332"/>
                        <a:pt x="59894" y="109578"/>
                        <a:pt x="35115" y="73540"/>
                      </a:cubicBezTo>
                      <a:cubicBezTo>
                        <a:pt x="10332" y="37502"/>
                        <a:pt x="-4716" y="4827"/>
                        <a:pt x="1502" y="558"/>
                      </a:cubicBezTo>
                      <a:cubicBezTo>
                        <a:pt x="7720" y="-3712"/>
                        <a:pt x="32848" y="22041"/>
                        <a:pt x="57630" y="58079"/>
                      </a:cubicBezTo>
                      <a:cubicBezTo>
                        <a:pt x="82409" y="94118"/>
                        <a:pt x="97459" y="126793"/>
                        <a:pt x="91241" y="1310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19" name="Google Shape;2119;p38"/>
                <p:cNvGrpSpPr/>
                <p:nvPr/>
              </p:nvGrpSpPr>
              <p:grpSpPr>
                <a:xfrm>
                  <a:off x="9438824" y="3160959"/>
                  <a:ext cx="339033" cy="199734"/>
                  <a:chOff x="9438824" y="3160959"/>
                  <a:chExt cx="339033" cy="199734"/>
                </a:xfrm>
              </p:grpSpPr>
              <p:sp>
                <p:nvSpPr>
                  <p:cNvPr id="2120" name="Google Shape;2120;p38"/>
                  <p:cNvSpPr/>
                  <p:nvPr/>
                </p:nvSpPr>
                <p:spPr>
                  <a:xfrm>
                    <a:off x="9751296" y="3176345"/>
                    <a:ext cx="26561" cy="26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1" h="26541" extrusionOk="0">
                        <a:moveTo>
                          <a:pt x="20899" y="24304"/>
                        </a:moveTo>
                        <a:cubicBezTo>
                          <a:pt x="14853" y="28453"/>
                          <a:pt x="6587" y="26919"/>
                          <a:pt x="2434" y="20878"/>
                        </a:cubicBezTo>
                        <a:cubicBezTo>
                          <a:pt x="-1718" y="14837"/>
                          <a:pt x="-183" y="6577"/>
                          <a:pt x="5862" y="2428"/>
                        </a:cubicBezTo>
                        <a:cubicBezTo>
                          <a:pt x="11907" y="-1721"/>
                          <a:pt x="20174" y="-188"/>
                          <a:pt x="24326" y="5852"/>
                        </a:cubicBezTo>
                        <a:cubicBezTo>
                          <a:pt x="28479" y="11892"/>
                          <a:pt x="26946" y="20152"/>
                          <a:pt x="20902" y="24302"/>
                        </a:cubicBezTo>
                        <a:cubicBezTo>
                          <a:pt x="20901" y="24303"/>
                          <a:pt x="20900" y="24304"/>
                          <a:pt x="20899" y="2430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38"/>
                  <p:cNvSpPr/>
                  <p:nvPr/>
                </p:nvSpPr>
                <p:spPr>
                  <a:xfrm>
                    <a:off x="9631053" y="3247865"/>
                    <a:ext cx="26564" cy="26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4" h="26544" extrusionOk="0">
                        <a:moveTo>
                          <a:pt x="20904" y="24304"/>
                        </a:moveTo>
                        <a:cubicBezTo>
                          <a:pt x="14860" y="28455"/>
                          <a:pt x="6592" y="26924"/>
                          <a:pt x="2437" y="20884"/>
                        </a:cubicBezTo>
                        <a:cubicBezTo>
                          <a:pt x="-1717" y="14844"/>
                          <a:pt x="-186" y="6582"/>
                          <a:pt x="5859" y="2431"/>
                        </a:cubicBezTo>
                        <a:cubicBezTo>
                          <a:pt x="11903" y="-1721"/>
                          <a:pt x="20172" y="-190"/>
                          <a:pt x="24327" y="5850"/>
                        </a:cubicBezTo>
                        <a:cubicBezTo>
                          <a:pt x="24328" y="5851"/>
                          <a:pt x="24328" y="5851"/>
                          <a:pt x="24329" y="5852"/>
                        </a:cubicBezTo>
                        <a:cubicBezTo>
                          <a:pt x="28482" y="11892"/>
                          <a:pt x="26949" y="20153"/>
                          <a:pt x="20905" y="2430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2" name="Google Shape;2122;p38"/>
                  <p:cNvSpPr/>
                  <p:nvPr/>
                </p:nvSpPr>
                <p:spPr>
                  <a:xfrm>
                    <a:off x="9689647" y="3160959"/>
                    <a:ext cx="13778" cy="13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13767" extrusionOk="0">
                        <a:moveTo>
                          <a:pt x="10890" y="12653"/>
                        </a:moveTo>
                        <a:cubicBezTo>
                          <a:pt x="7754" y="14805"/>
                          <a:pt x="3465" y="14010"/>
                          <a:pt x="1311" y="10876"/>
                        </a:cubicBezTo>
                        <a:cubicBezTo>
                          <a:pt x="-843" y="7743"/>
                          <a:pt x="-47" y="3458"/>
                          <a:pt x="3089" y="1305"/>
                        </a:cubicBezTo>
                        <a:cubicBezTo>
                          <a:pt x="6224" y="-846"/>
                          <a:pt x="10510" y="-52"/>
                          <a:pt x="12666" y="3079"/>
                        </a:cubicBezTo>
                        <a:cubicBezTo>
                          <a:pt x="14821" y="6212"/>
                          <a:pt x="14026" y="10499"/>
                          <a:pt x="10891" y="12653"/>
                        </a:cubicBezTo>
                        <a:cubicBezTo>
                          <a:pt x="10891" y="12653"/>
                          <a:pt x="10891" y="12653"/>
                          <a:pt x="10891" y="12653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3" name="Google Shape;2123;p38"/>
                  <p:cNvSpPr/>
                  <p:nvPr/>
                </p:nvSpPr>
                <p:spPr>
                  <a:xfrm>
                    <a:off x="9438824" y="3346926"/>
                    <a:ext cx="13776" cy="13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3767" extrusionOk="0">
                        <a:moveTo>
                          <a:pt x="10891" y="12651"/>
                        </a:moveTo>
                        <a:cubicBezTo>
                          <a:pt x="7756" y="14805"/>
                          <a:pt x="3468" y="14011"/>
                          <a:pt x="1313" y="10879"/>
                        </a:cubicBezTo>
                        <a:cubicBezTo>
                          <a:pt x="-843" y="7746"/>
                          <a:pt x="-49" y="3460"/>
                          <a:pt x="3087" y="1307"/>
                        </a:cubicBezTo>
                        <a:cubicBezTo>
                          <a:pt x="6222" y="-847"/>
                          <a:pt x="10510" y="-53"/>
                          <a:pt x="12665" y="3079"/>
                        </a:cubicBezTo>
                        <a:cubicBezTo>
                          <a:pt x="12665" y="3079"/>
                          <a:pt x="12665" y="3080"/>
                          <a:pt x="12665" y="3080"/>
                        </a:cubicBezTo>
                        <a:cubicBezTo>
                          <a:pt x="14818" y="6213"/>
                          <a:pt x="14024" y="10497"/>
                          <a:pt x="10891" y="12651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4" name="Google Shape;2124;p38"/>
                  <p:cNvSpPr/>
                  <p:nvPr/>
                </p:nvSpPr>
                <p:spPr>
                  <a:xfrm>
                    <a:off x="9506531" y="3262708"/>
                    <a:ext cx="48627" cy="48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27" h="48592" extrusionOk="0">
                        <a:moveTo>
                          <a:pt x="38183" y="44413"/>
                        </a:moveTo>
                        <a:cubicBezTo>
                          <a:pt x="27116" y="52012"/>
                          <a:pt x="11981" y="49208"/>
                          <a:pt x="4377" y="38150"/>
                        </a:cubicBezTo>
                        <a:cubicBezTo>
                          <a:pt x="-3227" y="27092"/>
                          <a:pt x="-421" y="11967"/>
                          <a:pt x="10645" y="4369"/>
                        </a:cubicBezTo>
                        <a:cubicBezTo>
                          <a:pt x="21711" y="-3230"/>
                          <a:pt x="36846" y="-426"/>
                          <a:pt x="44451" y="10632"/>
                        </a:cubicBezTo>
                        <a:cubicBezTo>
                          <a:pt x="44451" y="10633"/>
                          <a:pt x="44452" y="10634"/>
                          <a:pt x="44452" y="10634"/>
                        </a:cubicBezTo>
                        <a:cubicBezTo>
                          <a:pt x="52055" y="21692"/>
                          <a:pt x="49248" y="36815"/>
                          <a:pt x="38183" y="44414"/>
                        </a:cubicBez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5" name="Google Shape;2125;p38"/>
              <p:cNvSpPr/>
              <p:nvPr/>
            </p:nvSpPr>
            <p:spPr>
              <a:xfrm flipH="1">
                <a:off x="1807858" y="2226768"/>
                <a:ext cx="22770" cy="31292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31292" extrusionOk="0">
                    <a:moveTo>
                      <a:pt x="22053" y="31114"/>
                    </a:moveTo>
                    <a:cubicBezTo>
                      <a:pt x="19723" y="32714"/>
                      <a:pt x="13100" y="27130"/>
                      <a:pt x="7262" y="18640"/>
                    </a:cubicBezTo>
                    <a:cubicBezTo>
                      <a:pt x="1425" y="10152"/>
                      <a:pt x="-1416" y="1970"/>
                      <a:pt x="914" y="369"/>
                    </a:cubicBezTo>
                    <a:cubicBezTo>
                      <a:pt x="3245" y="-1232"/>
                      <a:pt x="9867" y="4353"/>
                      <a:pt x="15707" y="12843"/>
                    </a:cubicBezTo>
                    <a:cubicBezTo>
                      <a:pt x="21546" y="21333"/>
                      <a:pt x="24389" y="29513"/>
                      <a:pt x="22053" y="311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26" name="Google Shape;2126;p38"/>
              <p:cNvGrpSpPr/>
              <p:nvPr/>
            </p:nvGrpSpPr>
            <p:grpSpPr>
              <a:xfrm flipH="1">
                <a:off x="713705" y="1462686"/>
                <a:ext cx="371599" cy="329619"/>
                <a:chOff x="10058733" y="2672836"/>
                <a:chExt cx="371599" cy="329619"/>
              </a:xfrm>
            </p:grpSpPr>
            <p:grpSp>
              <p:nvGrpSpPr>
                <p:cNvPr id="2127" name="Google Shape;2127;p38"/>
                <p:cNvGrpSpPr/>
                <p:nvPr/>
              </p:nvGrpSpPr>
              <p:grpSpPr>
                <a:xfrm>
                  <a:off x="10144929" y="2672836"/>
                  <a:ext cx="285403" cy="245440"/>
                  <a:chOff x="10144929" y="2672836"/>
                  <a:chExt cx="285403" cy="245440"/>
                </a:xfrm>
              </p:grpSpPr>
              <p:grpSp>
                <p:nvGrpSpPr>
                  <p:cNvPr id="2128" name="Google Shape;2128;p38"/>
                  <p:cNvGrpSpPr/>
                  <p:nvPr/>
                </p:nvGrpSpPr>
                <p:grpSpPr>
                  <a:xfrm>
                    <a:off x="10151336" y="2672836"/>
                    <a:ext cx="278996" cy="238901"/>
                    <a:chOff x="10151336" y="2672836"/>
                    <a:chExt cx="278996" cy="238901"/>
                  </a:xfrm>
                </p:grpSpPr>
                <p:sp>
                  <p:nvSpPr>
                    <p:cNvPr id="2129" name="Google Shape;2129;p38"/>
                    <p:cNvSpPr/>
                    <p:nvPr/>
                  </p:nvSpPr>
                  <p:spPr>
                    <a:xfrm>
                      <a:off x="10151336" y="2672836"/>
                      <a:ext cx="278996" cy="2389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996" h="238901" extrusionOk="0">
                          <a:moveTo>
                            <a:pt x="59126" y="231860"/>
                          </a:moveTo>
                          <a:lnTo>
                            <a:pt x="2997" y="150233"/>
                          </a:lnTo>
                          <a:cubicBezTo>
                            <a:pt x="-2154" y="142743"/>
                            <a:pt x="-253" y="132500"/>
                            <a:pt x="7242" y="127354"/>
                          </a:cubicBezTo>
                          <a:cubicBezTo>
                            <a:pt x="7242" y="127353"/>
                            <a:pt x="7243" y="127353"/>
                            <a:pt x="7243" y="127353"/>
                          </a:cubicBezTo>
                          <a:lnTo>
                            <a:pt x="175679" y="11700"/>
                          </a:lnTo>
                          <a:cubicBezTo>
                            <a:pt x="205730" y="-8934"/>
                            <a:pt x="246831" y="-1318"/>
                            <a:pt x="267479" y="28711"/>
                          </a:cubicBezTo>
                          <a:cubicBezTo>
                            <a:pt x="267480" y="28712"/>
                            <a:pt x="267481" y="28714"/>
                            <a:pt x="267482" y="28715"/>
                          </a:cubicBezTo>
                          <a:lnTo>
                            <a:pt x="267483" y="28715"/>
                          </a:lnTo>
                          <a:cubicBezTo>
                            <a:pt x="288132" y="58745"/>
                            <a:pt x="280511" y="99816"/>
                            <a:pt x="250459" y="120450"/>
                          </a:cubicBezTo>
                          <a:lnTo>
                            <a:pt x="82022" y="236103"/>
                          </a:lnTo>
                          <a:cubicBezTo>
                            <a:pt x="74527" y="241248"/>
                            <a:pt x="64277" y="239349"/>
                            <a:pt x="59126" y="23186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30" name="Google Shape;2130;p38"/>
                    <p:cNvSpPr/>
                    <p:nvPr/>
                  </p:nvSpPr>
                  <p:spPr>
                    <a:xfrm>
                      <a:off x="10192979" y="2681696"/>
                      <a:ext cx="227433" cy="1170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7433" h="117067" extrusionOk="0">
                          <a:moveTo>
                            <a:pt x="3782" y="100009"/>
                          </a:moveTo>
                          <a:cubicBezTo>
                            <a:pt x="24304" y="85917"/>
                            <a:pt x="98071" y="35267"/>
                            <a:pt x="130220" y="13193"/>
                          </a:cubicBezTo>
                          <a:cubicBezTo>
                            <a:pt x="146701" y="1581"/>
                            <a:pt x="167312" y="-2562"/>
                            <a:pt x="187004" y="1778"/>
                          </a:cubicBezTo>
                          <a:cubicBezTo>
                            <a:pt x="203531" y="5454"/>
                            <a:pt x="217772" y="15861"/>
                            <a:pt x="226286" y="30487"/>
                          </a:cubicBezTo>
                          <a:cubicBezTo>
                            <a:pt x="227022" y="31728"/>
                            <a:pt x="227443" y="33129"/>
                            <a:pt x="227514" y="34570"/>
                          </a:cubicBezTo>
                          <a:lnTo>
                            <a:pt x="227523" y="34738"/>
                          </a:lnTo>
                          <a:cubicBezTo>
                            <a:pt x="227758" y="39487"/>
                            <a:pt x="224097" y="43527"/>
                            <a:pt x="219344" y="43763"/>
                          </a:cubicBezTo>
                          <a:cubicBezTo>
                            <a:pt x="216785" y="43889"/>
                            <a:pt x="214303" y="42872"/>
                            <a:pt x="212572" y="40987"/>
                          </a:cubicBezTo>
                          <a:cubicBezTo>
                            <a:pt x="200956" y="26950"/>
                            <a:pt x="183393" y="19213"/>
                            <a:pt x="165188" y="20113"/>
                          </a:cubicBezTo>
                          <a:cubicBezTo>
                            <a:pt x="155324" y="20963"/>
                            <a:pt x="145851" y="24363"/>
                            <a:pt x="137701" y="29980"/>
                          </a:cubicBezTo>
                          <a:lnTo>
                            <a:pt x="7423" y="116830"/>
                          </a:lnTo>
                          <a:cubicBezTo>
                            <a:pt x="7423" y="116830"/>
                            <a:pt x="4684" y="119348"/>
                            <a:pt x="837" y="110519"/>
                          </a:cubicBezTo>
                          <a:cubicBezTo>
                            <a:pt x="-830" y="106763"/>
                            <a:pt x="405" y="102353"/>
                            <a:pt x="3782" y="10000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196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131" name="Google Shape;2131;p38"/>
                  <p:cNvSpPr/>
                  <p:nvPr/>
                </p:nvSpPr>
                <p:spPr>
                  <a:xfrm rot="-2071395">
                    <a:off x="10181215" y="2794071"/>
                    <a:ext cx="13107" cy="132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9" h="131948" extrusionOk="0">
                        <a:moveTo>
                          <a:pt x="100" y="95"/>
                        </a:moveTo>
                        <a:lnTo>
                          <a:pt x="13189" y="95"/>
                        </a:lnTo>
                        <a:lnTo>
                          <a:pt x="13189" y="132043"/>
                        </a:lnTo>
                        <a:lnTo>
                          <a:pt x="100" y="132043"/>
                        </a:lnTo>
                        <a:close/>
                      </a:path>
                    </a:pathLst>
                  </a:custGeom>
                  <a:solidFill>
                    <a:srgbClr val="2B0759">
                      <a:alpha val="101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32" name="Google Shape;2132;p38"/>
                <p:cNvSpPr/>
                <p:nvPr/>
              </p:nvSpPr>
              <p:spPr>
                <a:xfrm rot="3328605">
                  <a:off x="10032925" y="2848492"/>
                  <a:ext cx="246440" cy="6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10" h="66855" extrusionOk="0">
                      <a:moveTo>
                        <a:pt x="8140" y="95"/>
                      </a:moveTo>
                      <a:lnTo>
                        <a:pt x="238169" y="95"/>
                      </a:lnTo>
                      <a:cubicBezTo>
                        <a:pt x="242610" y="95"/>
                        <a:pt x="246211" y="3693"/>
                        <a:pt x="246211" y="8130"/>
                      </a:cubicBezTo>
                      <a:lnTo>
                        <a:pt x="246211" y="58916"/>
                      </a:lnTo>
                      <a:cubicBezTo>
                        <a:pt x="246211" y="63353"/>
                        <a:pt x="242611" y="66950"/>
                        <a:pt x="238170" y="66950"/>
                      </a:cubicBezTo>
                      <a:lnTo>
                        <a:pt x="8141" y="66950"/>
                      </a:lnTo>
                      <a:cubicBezTo>
                        <a:pt x="3700" y="66950"/>
                        <a:pt x="100" y="63353"/>
                        <a:pt x="100" y="58916"/>
                      </a:cubicBezTo>
                      <a:lnTo>
                        <a:pt x="100" y="8130"/>
                      </a:lnTo>
                      <a:cubicBezTo>
                        <a:pt x="100" y="3693"/>
                        <a:pt x="3700" y="95"/>
                        <a:pt x="8140" y="9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3" name="Google Shape;2133;p38"/>
              <p:cNvGrpSpPr/>
              <p:nvPr/>
            </p:nvGrpSpPr>
            <p:grpSpPr>
              <a:xfrm flipH="1">
                <a:off x="1729924" y="2266185"/>
                <a:ext cx="156626" cy="159825"/>
                <a:chOff x="9257487" y="3476335"/>
                <a:chExt cx="156626" cy="159825"/>
              </a:xfrm>
            </p:grpSpPr>
            <p:grpSp>
              <p:nvGrpSpPr>
                <p:cNvPr id="2134" name="Google Shape;2134;p38"/>
                <p:cNvGrpSpPr/>
                <p:nvPr/>
              </p:nvGrpSpPr>
              <p:grpSpPr>
                <a:xfrm>
                  <a:off x="9257487" y="3476335"/>
                  <a:ext cx="156626" cy="159825"/>
                  <a:chOff x="9257487" y="3476335"/>
                  <a:chExt cx="156626" cy="159825"/>
                </a:xfrm>
              </p:grpSpPr>
              <p:sp>
                <p:nvSpPr>
                  <p:cNvPr id="2135" name="Google Shape;2135;p38"/>
                  <p:cNvSpPr/>
                  <p:nvPr/>
                </p:nvSpPr>
                <p:spPr>
                  <a:xfrm rot="-3060540">
                    <a:off x="9274147" y="3505400"/>
                    <a:ext cx="123306" cy="101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929" h="71693" extrusionOk="0">
                        <a:moveTo>
                          <a:pt x="87030" y="238"/>
                        </a:moveTo>
                        <a:cubicBezTo>
                          <a:pt x="59735" y="-1098"/>
                          <a:pt x="32806" y="6947"/>
                          <a:pt x="10723" y="23033"/>
                        </a:cubicBezTo>
                        <a:cubicBezTo>
                          <a:pt x="-16829" y="44092"/>
                          <a:pt x="14710" y="86679"/>
                          <a:pt x="42918" y="66499"/>
                        </a:cubicBezTo>
                        <a:cubicBezTo>
                          <a:pt x="64765" y="50096"/>
                          <a:pt x="80333" y="26712"/>
                          <a:pt x="87030" y="2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6" name="Google Shape;2136;p38"/>
                  <p:cNvSpPr/>
                  <p:nvPr/>
                </p:nvSpPr>
                <p:spPr>
                  <a:xfrm rot="-3060540">
                    <a:off x="9286642" y="3540280"/>
                    <a:ext cx="55685" cy="35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57" h="25129" extrusionOk="0">
                        <a:moveTo>
                          <a:pt x="23731" y="20454"/>
                        </a:moveTo>
                        <a:cubicBezTo>
                          <a:pt x="13120" y="25897"/>
                          <a:pt x="2727" y="26819"/>
                          <a:pt x="517" y="22513"/>
                        </a:cubicBezTo>
                        <a:cubicBezTo>
                          <a:pt x="-1696" y="18210"/>
                          <a:pt x="5115" y="10307"/>
                          <a:pt x="15725" y="4867"/>
                        </a:cubicBezTo>
                        <a:cubicBezTo>
                          <a:pt x="26334" y="-576"/>
                          <a:pt x="36729" y="-1501"/>
                          <a:pt x="38940" y="2806"/>
                        </a:cubicBezTo>
                        <a:cubicBezTo>
                          <a:pt x="41152" y="7110"/>
                          <a:pt x="34342" y="15012"/>
                          <a:pt x="23731" y="2045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37" name="Google Shape;2137;p38"/>
                <p:cNvSpPr/>
                <p:nvPr/>
              </p:nvSpPr>
              <p:spPr>
                <a:xfrm rot="-3060540">
                  <a:off x="9291903" y="3545261"/>
                  <a:ext cx="29249" cy="17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2096" extrusionOk="0">
                      <a:moveTo>
                        <a:pt x="12208" y="10261"/>
                      </a:moveTo>
                      <a:cubicBezTo>
                        <a:pt x="6604" y="12706"/>
                        <a:pt x="1253" y="12847"/>
                        <a:pt x="260" y="10574"/>
                      </a:cubicBezTo>
                      <a:cubicBezTo>
                        <a:pt x="-735" y="8297"/>
                        <a:pt x="3005" y="4472"/>
                        <a:pt x="8611" y="2024"/>
                      </a:cubicBezTo>
                      <a:cubicBezTo>
                        <a:pt x="14214" y="-421"/>
                        <a:pt x="19567" y="-561"/>
                        <a:pt x="20560" y="1713"/>
                      </a:cubicBezTo>
                      <a:cubicBezTo>
                        <a:pt x="21553" y="3987"/>
                        <a:pt x="17815" y="7815"/>
                        <a:pt x="12208" y="102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38" name="Google Shape;2138;p38"/>
              <p:cNvSpPr/>
              <p:nvPr/>
            </p:nvSpPr>
            <p:spPr>
              <a:xfrm flipH="1">
                <a:off x="1281363" y="1839151"/>
                <a:ext cx="92542" cy="131430"/>
              </a:xfrm>
              <a:custGeom>
                <a:avLst/>
                <a:gdLst/>
                <a:ahLst/>
                <a:cxnLst/>
                <a:rect l="l" t="t" r="r" b="b"/>
                <a:pathLst>
                  <a:path w="92542" h="131430" extrusionOk="0">
                    <a:moveTo>
                      <a:pt x="91241" y="131063"/>
                    </a:moveTo>
                    <a:cubicBezTo>
                      <a:pt x="85022" y="135332"/>
                      <a:pt x="59894" y="109578"/>
                      <a:pt x="35115" y="73540"/>
                    </a:cubicBezTo>
                    <a:cubicBezTo>
                      <a:pt x="10332" y="37502"/>
                      <a:pt x="-4716" y="4827"/>
                      <a:pt x="1502" y="558"/>
                    </a:cubicBezTo>
                    <a:cubicBezTo>
                      <a:pt x="7720" y="-3712"/>
                      <a:pt x="32848" y="22041"/>
                      <a:pt x="57630" y="58079"/>
                    </a:cubicBezTo>
                    <a:cubicBezTo>
                      <a:pt x="82409" y="94118"/>
                      <a:pt x="97459" y="126793"/>
                      <a:pt x="91241" y="131063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9" name="Google Shape;2139;p38"/>
              <p:cNvGrpSpPr/>
              <p:nvPr/>
            </p:nvGrpSpPr>
            <p:grpSpPr>
              <a:xfrm flipH="1">
                <a:off x="976736" y="1629773"/>
                <a:ext cx="811764" cy="601848"/>
                <a:chOff x="9355537" y="2839923"/>
                <a:chExt cx="811764" cy="601848"/>
              </a:xfrm>
            </p:grpSpPr>
            <p:sp>
              <p:nvSpPr>
                <p:cNvPr id="2140" name="Google Shape;2140;p38"/>
                <p:cNvSpPr/>
                <p:nvPr/>
              </p:nvSpPr>
              <p:spPr>
                <a:xfrm>
                  <a:off x="9355537" y="2839923"/>
                  <a:ext cx="732703" cy="564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703" h="564447" extrusionOk="0">
                      <a:moveTo>
                        <a:pt x="721710" y="95"/>
                      </a:moveTo>
                      <a:lnTo>
                        <a:pt x="116348" y="417337"/>
                      </a:lnTo>
                      <a:cubicBezTo>
                        <a:pt x="110909" y="421085"/>
                        <a:pt x="106098" y="425668"/>
                        <a:pt x="102092" y="430918"/>
                      </a:cubicBezTo>
                      <a:lnTo>
                        <a:pt x="100" y="564543"/>
                      </a:lnTo>
                      <a:lnTo>
                        <a:pt x="109392" y="462141"/>
                      </a:lnTo>
                      <a:cubicBezTo>
                        <a:pt x="128348" y="444380"/>
                        <a:pt x="148517" y="427957"/>
                        <a:pt x="169753" y="412992"/>
                      </a:cubicBezTo>
                      <a:lnTo>
                        <a:pt x="732803" y="16225"/>
                      </a:ln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p38"/>
                <p:cNvSpPr/>
                <p:nvPr/>
              </p:nvSpPr>
              <p:spPr>
                <a:xfrm>
                  <a:off x="9381258" y="2954903"/>
                  <a:ext cx="786043" cy="486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043" h="486868" extrusionOk="0">
                      <a:moveTo>
                        <a:pt x="786144" y="16223"/>
                      </a:moveTo>
                      <a:lnTo>
                        <a:pt x="179298" y="431308"/>
                      </a:lnTo>
                      <a:cubicBezTo>
                        <a:pt x="173846" y="435037"/>
                        <a:pt x="167840" y="437882"/>
                        <a:pt x="161501" y="439738"/>
                      </a:cubicBezTo>
                      <a:lnTo>
                        <a:pt x="100" y="486964"/>
                      </a:lnTo>
                      <a:lnTo>
                        <a:pt x="134948" y="421733"/>
                      </a:lnTo>
                      <a:cubicBezTo>
                        <a:pt x="158338" y="410420"/>
                        <a:pt x="180912" y="397495"/>
                        <a:pt x="202506" y="383051"/>
                      </a:cubicBezTo>
                      <a:lnTo>
                        <a:pt x="775053" y="95"/>
                      </a:lnTo>
                      <a:close/>
                    </a:path>
                  </a:pathLst>
                </a:custGeom>
                <a:solidFill>
                  <a:srgbClr val="FFFFFF">
                    <a:alpha val="30379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42" name="Google Shape;2142;p38"/>
              <p:cNvSpPr/>
              <p:nvPr/>
            </p:nvSpPr>
            <p:spPr>
              <a:xfrm flipH="1">
                <a:off x="1081361" y="1652415"/>
                <a:ext cx="572295" cy="392944"/>
              </a:xfrm>
              <a:custGeom>
                <a:avLst/>
                <a:gdLst/>
                <a:ahLst/>
                <a:cxnLst/>
                <a:rect l="l" t="t" r="r" b="b"/>
                <a:pathLst>
                  <a:path w="572295" h="392944" extrusionOk="0">
                    <a:moveTo>
                      <a:pt x="572295" y="0"/>
                    </a:moveTo>
                    <a:lnTo>
                      <a:pt x="501565" y="50292"/>
                    </a:lnTo>
                    <a:lnTo>
                      <a:pt x="430497" y="100090"/>
                    </a:lnTo>
                    <a:lnTo>
                      <a:pt x="287811" y="198895"/>
                    </a:lnTo>
                    <a:lnTo>
                      <a:pt x="144357" y="296570"/>
                    </a:lnTo>
                    <a:lnTo>
                      <a:pt x="72356" y="345012"/>
                    </a:lnTo>
                    <a:lnTo>
                      <a:pt x="0" y="392944"/>
                    </a:lnTo>
                    <a:lnTo>
                      <a:pt x="70723" y="342644"/>
                    </a:lnTo>
                    <a:lnTo>
                      <a:pt x="141791" y="292846"/>
                    </a:lnTo>
                    <a:lnTo>
                      <a:pt x="284484" y="194049"/>
                    </a:lnTo>
                    <a:lnTo>
                      <a:pt x="427946" y="96382"/>
                    </a:lnTo>
                    <a:lnTo>
                      <a:pt x="499948" y="47940"/>
                    </a:lnTo>
                    <a:lnTo>
                      <a:pt x="572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flipH="1">
                <a:off x="1807858" y="2226768"/>
                <a:ext cx="22770" cy="31292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31292" extrusionOk="0">
                    <a:moveTo>
                      <a:pt x="22053" y="31114"/>
                    </a:moveTo>
                    <a:cubicBezTo>
                      <a:pt x="19723" y="32714"/>
                      <a:pt x="13100" y="27130"/>
                      <a:pt x="7262" y="18640"/>
                    </a:cubicBezTo>
                    <a:cubicBezTo>
                      <a:pt x="1425" y="10152"/>
                      <a:pt x="-1416" y="1970"/>
                      <a:pt x="914" y="369"/>
                    </a:cubicBezTo>
                    <a:cubicBezTo>
                      <a:pt x="3245" y="-1232"/>
                      <a:pt x="9867" y="4353"/>
                      <a:pt x="15707" y="12843"/>
                    </a:cubicBezTo>
                    <a:cubicBezTo>
                      <a:pt x="21546" y="21333"/>
                      <a:pt x="24389" y="29513"/>
                      <a:pt x="22053" y="3111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4" name="Google Shape;2144;p38"/>
            <p:cNvSpPr/>
            <p:nvPr/>
          </p:nvSpPr>
          <p:spPr>
            <a:xfrm rot="9525414">
              <a:off x="2714477" y="2474396"/>
              <a:ext cx="237708" cy="113339"/>
            </a:xfrm>
            <a:custGeom>
              <a:avLst/>
              <a:gdLst/>
              <a:ahLst/>
              <a:cxnLst/>
              <a:rect l="l" t="t" r="r" b="b"/>
              <a:pathLst>
                <a:path w="237594" h="113284" extrusionOk="0">
                  <a:moveTo>
                    <a:pt x="236991" y="103024"/>
                  </a:moveTo>
                  <a:cubicBezTo>
                    <a:pt x="244067" y="84998"/>
                    <a:pt x="196931" y="49661"/>
                    <a:pt x="131709" y="24097"/>
                  </a:cubicBezTo>
                  <a:cubicBezTo>
                    <a:pt x="66488" y="-1467"/>
                    <a:pt x="7879" y="-7575"/>
                    <a:pt x="803" y="10451"/>
                  </a:cubicBezTo>
                  <a:cubicBezTo>
                    <a:pt x="-6273" y="28478"/>
                    <a:pt x="40864" y="63815"/>
                    <a:pt x="106086" y="89377"/>
                  </a:cubicBezTo>
                  <a:cubicBezTo>
                    <a:pt x="171306" y="114941"/>
                    <a:pt x="229915" y="121051"/>
                    <a:pt x="236991" y="103024"/>
                  </a:cubicBezTo>
                  <a:close/>
                </a:path>
              </a:pathLst>
            </a:custGeom>
            <a:solidFill>
              <a:srgbClr val="2B0759">
                <a:alpha val="101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38"/>
            <p:cNvSpPr/>
            <p:nvPr/>
          </p:nvSpPr>
          <p:spPr>
            <a:xfrm rot="9506279">
              <a:off x="3355050" y="2478016"/>
              <a:ext cx="237589" cy="113282"/>
            </a:xfrm>
            <a:custGeom>
              <a:avLst/>
              <a:gdLst/>
              <a:ahLst/>
              <a:cxnLst/>
              <a:rect l="l" t="t" r="r" b="b"/>
              <a:pathLst>
                <a:path w="237594" h="113284" extrusionOk="0">
                  <a:moveTo>
                    <a:pt x="236991" y="103023"/>
                  </a:moveTo>
                  <a:cubicBezTo>
                    <a:pt x="244067" y="84998"/>
                    <a:pt x="196930" y="49661"/>
                    <a:pt x="131709" y="24097"/>
                  </a:cubicBezTo>
                  <a:cubicBezTo>
                    <a:pt x="66489" y="-1466"/>
                    <a:pt x="7879" y="-7576"/>
                    <a:pt x="803" y="10450"/>
                  </a:cubicBezTo>
                  <a:cubicBezTo>
                    <a:pt x="-6273" y="28478"/>
                    <a:pt x="40863" y="63815"/>
                    <a:pt x="106084" y="89378"/>
                  </a:cubicBezTo>
                  <a:cubicBezTo>
                    <a:pt x="171306" y="114940"/>
                    <a:pt x="229914" y="121051"/>
                    <a:pt x="236991" y="103023"/>
                  </a:cubicBezTo>
                  <a:close/>
                </a:path>
              </a:pathLst>
            </a:custGeom>
            <a:solidFill>
              <a:srgbClr val="2B0759">
                <a:alpha val="101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778;p36">
            <a:extLst>
              <a:ext uri="{FF2B5EF4-FFF2-40B4-BE49-F238E27FC236}">
                <a16:creationId xmlns:a16="http://schemas.microsoft.com/office/drawing/2014/main" id="{5DD8B16D-1463-1E3E-3BCA-C8F4422F9070}"/>
              </a:ext>
            </a:extLst>
          </p:cNvPr>
          <p:cNvSpPr txBox="1">
            <a:spLocks/>
          </p:cNvSpPr>
          <p:nvPr/>
        </p:nvSpPr>
        <p:spPr>
          <a:xfrm>
            <a:off x="4671694" y="2594045"/>
            <a:ext cx="4208804" cy="132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2400"/>
              <a:buFont typeface="DM Sans"/>
              <a:buNone/>
              <a:defRPr sz="2300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Fira Sans Condensed Black" panose="020B0A03050000020004" pitchFamily="34" charset="0"/>
                <a:sym typeface="Londrina Solid"/>
              </a:defRPr>
            </a:lvl1pPr>
            <a:lvl2pPr marL="914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indent="-317500"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4000" dirty="0"/>
              <a:t>I.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Cấu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789685-F554-F52B-7643-57A99FA08692}"/>
              </a:ext>
            </a:extLst>
          </p:cNvPr>
          <p:cNvGrpSpPr/>
          <p:nvPr/>
        </p:nvGrpSpPr>
        <p:grpSpPr>
          <a:xfrm>
            <a:off x="6178361" y="1287531"/>
            <a:ext cx="1126751" cy="1126751"/>
            <a:chOff x="1400606" y="1159912"/>
            <a:chExt cx="841306" cy="8413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03A7689-8251-A16B-5E65-7EDABA149BD0}"/>
                </a:ext>
              </a:extLst>
            </p:cNvPr>
            <p:cNvSpPr/>
            <p:nvPr/>
          </p:nvSpPr>
          <p:spPr>
            <a:xfrm>
              <a:off x="1400606" y="1159912"/>
              <a:ext cx="841306" cy="8413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1" name="Google Shape;3612;p69">
              <a:extLst>
                <a:ext uri="{FF2B5EF4-FFF2-40B4-BE49-F238E27FC236}">
                  <a16:creationId xmlns:a16="http://schemas.microsoft.com/office/drawing/2014/main" id="{19A9868F-75C1-277D-6010-1B687A75D5C8}"/>
                </a:ext>
              </a:extLst>
            </p:cNvPr>
            <p:cNvGrpSpPr/>
            <p:nvPr/>
          </p:nvGrpSpPr>
          <p:grpSpPr>
            <a:xfrm>
              <a:off x="1545900" y="1319438"/>
              <a:ext cx="545228" cy="545785"/>
              <a:chOff x="1168455" y="1254939"/>
              <a:chExt cx="325867" cy="326200"/>
            </a:xfrm>
          </p:grpSpPr>
          <p:grpSp>
            <p:nvGrpSpPr>
              <p:cNvPr id="12" name="Google Shape;3613;p69">
                <a:extLst>
                  <a:ext uri="{FF2B5EF4-FFF2-40B4-BE49-F238E27FC236}">
                    <a16:creationId xmlns:a16="http://schemas.microsoft.com/office/drawing/2014/main" id="{414C2FDE-F0BF-6AC1-5ABB-98E994FEE923}"/>
                  </a:ext>
                </a:extLst>
              </p:cNvPr>
              <p:cNvGrpSpPr/>
              <p:nvPr/>
            </p:nvGrpSpPr>
            <p:grpSpPr>
              <a:xfrm>
                <a:off x="1216975" y="1294084"/>
                <a:ext cx="234660" cy="250706"/>
                <a:chOff x="803195" y="586094"/>
                <a:chExt cx="399286" cy="426589"/>
              </a:xfrm>
            </p:grpSpPr>
            <p:sp>
              <p:nvSpPr>
                <p:cNvPr id="1928" name="Google Shape;3614;p69">
                  <a:extLst>
                    <a:ext uri="{FF2B5EF4-FFF2-40B4-BE49-F238E27FC236}">
                      <a16:creationId xmlns:a16="http://schemas.microsoft.com/office/drawing/2014/main" id="{7109B760-ED5F-7C64-14E3-9640CCF4074D}"/>
                    </a:ext>
                  </a:extLst>
                </p:cNvPr>
                <p:cNvSpPr/>
                <p:nvPr/>
              </p:nvSpPr>
              <p:spPr>
                <a:xfrm>
                  <a:off x="989756" y="586094"/>
                  <a:ext cx="21613" cy="14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3" h="149021" extrusionOk="0">
                      <a:moveTo>
                        <a:pt x="8537" y="149021"/>
                      </a:moveTo>
                      <a:cubicBezTo>
                        <a:pt x="8437" y="149021"/>
                        <a:pt x="8338" y="149020"/>
                        <a:pt x="8237" y="149016"/>
                      </a:cubicBezTo>
                      <a:cubicBezTo>
                        <a:pt x="3527" y="148853"/>
                        <a:pt x="-158" y="144904"/>
                        <a:pt x="5" y="140195"/>
                      </a:cubicBezTo>
                      <a:lnTo>
                        <a:pt x="4556" y="8237"/>
                      </a:lnTo>
                      <a:cubicBezTo>
                        <a:pt x="4715" y="3629"/>
                        <a:pt x="8501" y="0"/>
                        <a:pt x="13076" y="0"/>
                      </a:cubicBezTo>
                      <a:cubicBezTo>
                        <a:pt x="13176" y="0"/>
                        <a:pt x="13275" y="1"/>
                        <a:pt x="13376" y="5"/>
                      </a:cubicBezTo>
                      <a:cubicBezTo>
                        <a:pt x="18086" y="168"/>
                        <a:pt x="21772" y="4117"/>
                        <a:pt x="21608" y="8826"/>
                      </a:cubicBezTo>
                      <a:lnTo>
                        <a:pt x="17057" y="140784"/>
                      </a:lnTo>
                      <a:cubicBezTo>
                        <a:pt x="16898" y="145392"/>
                        <a:pt x="13112" y="149021"/>
                        <a:pt x="8537" y="1490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3615;p69">
                  <a:extLst>
                    <a:ext uri="{FF2B5EF4-FFF2-40B4-BE49-F238E27FC236}">
                      <a16:creationId xmlns:a16="http://schemas.microsoft.com/office/drawing/2014/main" id="{2F60B85D-993D-014C-B095-E329A3F1FF59}"/>
                    </a:ext>
                  </a:extLst>
                </p:cNvPr>
                <p:cNvSpPr/>
                <p:nvPr/>
              </p:nvSpPr>
              <p:spPr>
                <a:xfrm>
                  <a:off x="835045" y="627047"/>
                  <a:ext cx="126270" cy="12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70" h="126270" extrusionOk="0">
                      <a:moveTo>
                        <a:pt x="117739" y="126270"/>
                      </a:moveTo>
                      <a:cubicBezTo>
                        <a:pt x="115557" y="126270"/>
                        <a:pt x="113372" y="125438"/>
                        <a:pt x="111705" y="123772"/>
                      </a:cubicBezTo>
                      <a:lnTo>
                        <a:pt x="2499" y="14565"/>
                      </a:lnTo>
                      <a:cubicBezTo>
                        <a:pt x="-833" y="11232"/>
                        <a:pt x="-833" y="5830"/>
                        <a:pt x="2499" y="2498"/>
                      </a:cubicBezTo>
                      <a:cubicBezTo>
                        <a:pt x="5832" y="-833"/>
                        <a:pt x="11234" y="-833"/>
                        <a:pt x="14566" y="2498"/>
                      </a:cubicBezTo>
                      <a:lnTo>
                        <a:pt x="123772" y="111705"/>
                      </a:lnTo>
                      <a:cubicBezTo>
                        <a:pt x="127104" y="115038"/>
                        <a:pt x="127104" y="120439"/>
                        <a:pt x="123772" y="123771"/>
                      </a:cubicBezTo>
                      <a:cubicBezTo>
                        <a:pt x="122107" y="125438"/>
                        <a:pt x="119922" y="126270"/>
                        <a:pt x="117739" y="1262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3616;p69">
                  <a:extLst>
                    <a:ext uri="{FF2B5EF4-FFF2-40B4-BE49-F238E27FC236}">
                      <a16:creationId xmlns:a16="http://schemas.microsoft.com/office/drawing/2014/main" id="{22098EB5-87C7-757F-8DFC-2285446C4FDA}"/>
                    </a:ext>
                  </a:extLst>
                </p:cNvPr>
                <p:cNvSpPr/>
                <p:nvPr/>
              </p:nvSpPr>
              <p:spPr>
                <a:xfrm>
                  <a:off x="803195" y="781756"/>
                  <a:ext cx="135370" cy="21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70" h="21612" extrusionOk="0">
                      <a:moveTo>
                        <a:pt x="126844" y="21613"/>
                      </a:moveTo>
                      <a:cubicBezTo>
                        <a:pt x="126732" y="21613"/>
                        <a:pt x="126622" y="21611"/>
                        <a:pt x="126511" y="21606"/>
                      </a:cubicBezTo>
                      <a:lnTo>
                        <a:pt x="8203" y="17056"/>
                      </a:lnTo>
                      <a:cubicBezTo>
                        <a:pt x="3493" y="16875"/>
                        <a:pt x="-175" y="12912"/>
                        <a:pt x="6" y="8203"/>
                      </a:cubicBezTo>
                      <a:cubicBezTo>
                        <a:pt x="187" y="3494"/>
                        <a:pt x="4199" y="-169"/>
                        <a:pt x="8859" y="6"/>
                      </a:cubicBezTo>
                      <a:lnTo>
                        <a:pt x="127167" y="4557"/>
                      </a:lnTo>
                      <a:cubicBezTo>
                        <a:pt x="131877" y="4738"/>
                        <a:pt x="135545" y="8701"/>
                        <a:pt x="135364" y="13409"/>
                      </a:cubicBezTo>
                      <a:cubicBezTo>
                        <a:pt x="135186" y="18007"/>
                        <a:pt x="131404" y="21613"/>
                        <a:pt x="126844" y="216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3617;p69">
                  <a:extLst>
                    <a:ext uri="{FF2B5EF4-FFF2-40B4-BE49-F238E27FC236}">
                      <a16:creationId xmlns:a16="http://schemas.microsoft.com/office/drawing/2014/main" id="{07DDA830-A445-FACA-1FC7-5CA7EB54D1F2}"/>
                    </a:ext>
                  </a:extLst>
                </p:cNvPr>
                <p:cNvSpPr/>
                <p:nvPr/>
              </p:nvSpPr>
              <p:spPr>
                <a:xfrm>
                  <a:off x="1039808" y="590645"/>
                  <a:ext cx="162673" cy="162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3" h="162671" extrusionOk="0">
                      <a:moveTo>
                        <a:pt x="8533" y="162672"/>
                      </a:moveTo>
                      <a:cubicBezTo>
                        <a:pt x="6350" y="162672"/>
                        <a:pt x="4165" y="161839"/>
                        <a:pt x="2499" y="160174"/>
                      </a:cubicBezTo>
                      <a:cubicBezTo>
                        <a:pt x="-833" y="156841"/>
                        <a:pt x="-833" y="151439"/>
                        <a:pt x="2499" y="148107"/>
                      </a:cubicBezTo>
                      <a:lnTo>
                        <a:pt x="148108" y="2498"/>
                      </a:lnTo>
                      <a:cubicBezTo>
                        <a:pt x="151441" y="-833"/>
                        <a:pt x="156843" y="-833"/>
                        <a:pt x="160175" y="2498"/>
                      </a:cubicBezTo>
                      <a:cubicBezTo>
                        <a:pt x="163507" y="5831"/>
                        <a:pt x="163507" y="11233"/>
                        <a:pt x="160175" y="14565"/>
                      </a:cubicBezTo>
                      <a:lnTo>
                        <a:pt x="14566" y="160174"/>
                      </a:lnTo>
                      <a:cubicBezTo>
                        <a:pt x="12900" y="161839"/>
                        <a:pt x="10716" y="162672"/>
                        <a:pt x="8533" y="1626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2" name="Google Shape;3618;p69">
                  <a:extLst>
                    <a:ext uri="{FF2B5EF4-FFF2-40B4-BE49-F238E27FC236}">
                      <a16:creationId xmlns:a16="http://schemas.microsoft.com/office/drawing/2014/main" id="{F47ADB11-1EF3-926D-BB0B-3AD53A2F4C9C}"/>
                    </a:ext>
                  </a:extLst>
                </p:cNvPr>
                <p:cNvSpPr/>
                <p:nvPr/>
              </p:nvSpPr>
              <p:spPr>
                <a:xfrm>
                  <a:off x="1053456" y="799957"/>
                  <a:ext cx="135376" cy="58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76" h="58017" extrusionOk="0">
                      <a:moveTo>
                        <a:pt x="126843" y="58018"/>
                      </a:moveTo>
                      <a:cubicBezTo>
                        <a:pt x="125917" y="58018"/>
                        <a:pt x="124975" y="57865"/>
                        <a:pt x="124052" y="57547"/>
                      </a:cubicBezTo>
                      <a:lnTo>
                        <a:pt x="5744" y="16595"/>
                      </a:lnTo>
                      <a:cubicBezTo>
                        <a:pt x="1292" y="15053"/>
                        <a:pt x="-1069" y="10194"/>
                        <a:pt x="471" y="5742"/>
                      </a:cubicBezTo>
                      <a:cubicBezTo>
                        <a:pt x="2013" y="1290"/>
                        <a:pt x="6870" y="-1066"/>
                        <a:pt x="11325" y="469"/>
                      </a:cubicBezTo>
                      <a:lnTo>
                        <a:pt x="129632" y="41422"/>
                      </a:lnTo>
                      <a:cubicBezTo>
                        <a:pt x="134084" y="42964"/>
                        <a:pt x="136446" y="47824"/>
                        <a:pt x="134905" y="52276"/>
                      </a:cubicBezTo>
                      <a:cubicBezTo>
                        <a:pt x="133684" y="55805"/>
                        <a:pt x="130378" y="58018"/>
                        <a:pt x="126843" y="580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3" name="Google Shape;3619;p69">
                  <a:extLst>
                    <a:ext uri="{FF2B5EF4-FFF2-40B4-BE49-F238E27FC236}">
                      <a16:creationId xmlns:a16="http://schemas.microsoft.com/office/drawing/2014/main" id="{6E42E786-3502-092E-3393-8F63A36AA1A9}"/>
                    </a:ext>
                  </a:extLst>
                </p:cNvPr>
                <p:cNvSpPr/>
                <p:nvPr/>
              </p:nvSpPr>
              <p:spPr>
                <a:xfrm>
                  <a:off x="816844" y="831810"/>
                  <a:ext cx="149022" cy="14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22" h="149021" extrusionOk="0">
                      <a:moveTo>
                        <a:pt x="8533" y="149021"/>
                      </a:moveTo>
                      <a:cubicBezTo>
                        <a:pt x="6350" y="149021"/>
                        <a:pt x="4165" y="148189"/>
                        <a:pt x="2499" y="146523"/>
                      </a:cubicBezTo>
                      <a:cubicBezTo>
                        <a:pt x="-833" y="143190"/>
                        <a:pt x="-833" y="137788"/>
                        <a:pt x="2499" y="134457"/>
                      </a:cubicBezTo>
                      <a:lnTo>
                        <a:pt x="134457" y="2498"/>
                      </a:lnTo>
                      <a:cubicBezTo>
                        <a:pt x="137790" y="-833"/>
                        <a:pt x="143192" y="-833"/>
                        <a:pt x="146524" y="2498"/>
                      </a:cubicBezTo>
                      <a:cubicBezTo>
                        <a:pt x="149856" y="5831"/>
                        <a:pt x="149856" y="11233"/>
                        <a:pt x="146524" y="14565"/>
                      </a:cubicBezTo>
                      <a:lnTo>
                        <a:pt x="14566" y="146523"/>
                      </a:lnTo>
                      <a:cubicBezTo>
                        <a:pt x="12900" y="148189"/>
                        <a:pt x="10715" y="149021"/>
                        <a:pt x="8533" y="1490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3620;p69">
                  <a:extLst>
                    <a:ext uri="{FF2B5EF4-FFF2-40B4-BE49-F238E27FC236}">
                      <a16:creationId xmlns:a16="http://schemas.microsoft.com/office/drawing/2014/main" id="{6962B390-C145-3B41-5065-6287A4C3E74D}"/>
                    </a:ext>
                  </a:extLst>
                </p:cNvPr>
                <p:cNvSpPr/>
                <p:nvPr/>
              </p:nvSpPr>
              <p:spPr>
                <a:xfrm>
                  <a:off x="989754" y="845457"/>
                  <a:ext cx="21613" cy="85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3" h="85321" extrusionOk="0">
                      <a:moveTo>
                        <a:pt x="13075" y="85321"/>
                      </a:moveTo>
                      <a:cubicBezTo>
                        <a:pt x="8622" y="85321"/>
                        <a:pt x="4871" y="81866"/>
                        <a:pt x="4570" y="77357"/>
                      </a:cubicBezTo>
                      <a:lnTo>
                        <a:pt x="19" y="9103"/>
                      </a:lnTo>
                      <a:cubicBezTo>
                        <a:pt x="-294" y="4402"/>
                        <a:pt x="3263" y="336"/>
                        <a:pt x="7963" y="22"/>
                      </a:cubicBezTo>
                      <a:cubicBezTo>
                        <a:pt x="12644" y="-317"/>
                        <a:pt x="16730" y="3265"/>
                        <a:pt x="17044" y="7967"/>
                      </a:cubicBezTo>
                      <a:lnTo>
                        <a:pt x="21595" y="76221"/>
                      </a:lnTo>
                      <a:cubicBezTo>
                        <a:pt x="21908" y="80922"/>
                        <a:pt x="18351" y="84988"/>
                        <a:pt x="13650" y="85302"/>
                      </a:cubicBezTo>
                      <a:cubicBezTo>
                        <a:pt x="13457" y="85315"/>
                        <a:pt x="13265" y="85321"/>
                        <a:pt x="13075" y="853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5" name="Google Shape;3621;p69">
                  <a:extLst>
                    <a:ext uri="{FF2B5EF4-FFF2-40B4-BE49-F238E27FC236}">
                      <a16:creationId xmlns:a16="http://schemas.microsoft.com/office/drawing/2014/main" id="{4843D0A2-6BC6-F0E4-1730-FFB6E6B6530B}"/>
                    </a:ext>
                  </a:extLst>
                </p:cNvPr>
                <p:cNvSpPr/>
                <p:nvPr/>
              </p:nvSpPr>
              <p:spPr>
                <a:xfrm>
                  <a:off x="1030709" y="831808"/>
                  <a:ext cx="167223" cy="18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23" h="180875" extrusionOk="0">
                      <a:moveTo>
                        <a:pt x="158693" y="180876"/>
                      </a:moveTo>
                      <a:cubicBezTo>
                        <a:pt x="156385" y="180876"/>
                        <a:pt x="154084" y="179945"/>
                        <a:pt x="152402" y="178109"/>
                      </a:cubicBezTo>
                      <a:lnTo>
                        <a:pt x="2243" y="14298"/>
                      </a:lnTo>
                      <a:cubicBezTo>
                        <a:pt x="-942" y="10824"/>
                        <a:pt x="-706" y="5427"/>
                        <a:pt x="2766" y="2244"/>
                      </a:cubicBezTo>
                      <a:cubicBezTo>
                        <a:pt x="6241" y="-942"/>
                        <a:pt x="11639" y="-707"/>
                        <a:pt x="14821" y="2767"/>
                      </a:cubicBezTo>
                      <a:lnTo>
                        <a:pt x="164981" y="166578"/>
                      </a:lnTo>
                      <a:cubicBezTo>
                        <a:pt x="168165" y="170052"/>
                        <a:pt x="167931" y="175449"/>
                        <a:pt x="164457" y="178632"/>
                      </a:cubicBezTo>
                      <a:cubicBezTo>
                        <a:pt x="162818" y="180135"/>
                        <a:pt x="160753" y="180876"/>
                        <a:pt x="158693" y="1808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" name="Google Shape;3622;p69">
                <a:extLst>
                  <a:ext uri="{FF2B5EF4-FFF2-40B4-BE49-F238E27FC236}">
                    <a16:creationId xmlns:a16="http://schemas.microsoft.com/office/drawing/2014/main" id="{6E567DC4-4CA8-A411-8AF0-34F05EC713EE}"/>
                  </a:ext>
                </a:extLst>
              </p:cNvPr>
              <p:cNvSpPr/>
              <p:nvPr/>
            </p:nvSpPr>
            <p:spPr>
              <a:xfrm>
                <a:off x="1289114" y="1371588"/>
                <a:ext cx="84877" cy="84877"/>
              </a:xfrm>
              <a:custGeom>
                <a:avLst/>
                <a:gdLst/>
                <a:ahLst/>
                <a:cxnLst/>
                <a:rect l="l" t="t" r="r" b="b"/>
                <a:pathLst>
                  <a:path w="144471" h="144471" extrusionOk="0">
                    <a:moveTo>
                      <a:pt x="72236" y="0"/>
                    </a:moveTo>
                    <a:cubicBezTo>
                      <a:pt x="32405" y="0"/>
                      <a:pt x="0" y="32405"/>
                      <a:pt x="0" y="72236"/>
                    </a:cubicBezTo>
                    <a:cubicBezTo>
                      <a:pt x="0" y="112067"/>
                      <a:pt x="32405" y="144472"/>
                      <a:pt x="72236" y="144472"/>
                    </a:cubicBezTo>
                    <a:cubicBezTo>
                      <a:pt x="112067" y="144472"/>
                      <a:pt x="144472" y="112067"/>
                      <a:pt x="144472" y="72236"/>
                    </a:cubicBezTo>
                    <a:cubicBezTo>
                      <a:pt x="144472" y="32405"/>
                      <a:pt x="112067" y="0"/>
                      <a:pt x="722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623;p69">
                <a:extLst>
                  <a:ext uri="{FF2B5EF4-FFF2-40B4-BE49-F238E27FC236}">
                    <a16:creationId xmlns:a16="http://schemas.microsoft.com/office/drawing/2014/main" id="{EF0E3E74-AA6B-1DFD-44E4-4C1839D724CD}"/>
                  </a:ext>
                </a:extLst>
              </p:cNvPr>
              <p:cNvSpPr/>
              <p:nvPr/>
            </p:nvSpPr>
            <p:spPr>
              <a:xfrm>
                <a:off x="1289114" y="1377844"/>
                <a:ext cx="78622" cy="78622"/>
              </a:xfrm>
              <a:custGeom>
                <a:avLst/>
                <a:gdLst/>
                <a:ahLst/>
                <a:cxnLst/>
                <a:rect l="l" t="t" r="r" b="b"/>
                <a:pathLst>
                  <a:path w="133825" h="133825" extrusionOk="0">
                    <a:moveTo>
                      <a:pt x="96125" y="109936"/>
                    </a:moveTo>
                    <a:cubicBezTo>
                      <a:pt x="56294" y="109936"/>
                      <a:pt x="23889" y="77531"/>
                      <a:pt x="23889" y="37700"/>
                    </a:cubicBezTo>
                    <a:cubicBezTo>
                      <a:pt x="23889" y="23894"/>
                      <a:pt x="27789" y="10982"/>
                      <a:pt x="34535" y="0"/>
                    </a:cubicBezTo>
                    <a:cubicBezTo>
                      <a:pt x="13837" y="12718"/>
                      <a:pt x="0" y="35567"/>
                      <a:pt x="0" y="61590"/>
                    </a:cubicBezTo>
                    <a:cubicBezTo>
                      <a:pt x="0" y="101421"/>
                      <a:pt x="32405" y="133825"/>
                      <a:pt x="72236" y="133825"/>
                    </a:cubicBezTo>
                    <a:cubicBezTo>
                      <a:pt x="98259" y="133825"/>
                      <a:pt x="121107" y="119988"/>
                      <a:pt x="133825" y="99290"/>
                    </a:cubicBezTo>
                    <a:cubicBezTo>
                      <a:pt x="122843" y="106036"/>
                      <a:pt x="109932" y="109936"/>
                      <a:pt x="96125" y="10993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3624;p69">
                <a:extLst>
                  <a:ext uri="{FF2B5EF4-FFF2-40B4-BE49-F238E27FC236}">
                    <a16:creationId xmlns:a16="http://schemas.microsoft.com/office/drawing/2014/main" id="{D91500AA-730B-ABE1-7E69-4A4A70CFCA81}"/>
                  </a:ext>
                </a:extLst>
              </p:cNvPr>
              <p:cNvSpPr/>
              <p:nvPr/>
            </p:nvSpPr>
            <p:spPr>
              <a:xfrm>
                <a:off x="1198202" y="1275327"/>
                <a:ext cx="58143" cy="58143"/>
              </a:xfrm>
              <a:custGeom>
                <a:avLst/>
                <a:gdLst/>
                <a:ahLst/>
                <a:cxnLst/>
                <a:rect l="l" t="t" r="r" b="b"/>
                <a:pathLst>
                  <a:path w="98967" h="98967" extrusionOk="0">
                    <a:moveTo>
                      <a:pt x="49484" y="0"/>
                    </a:moveTo>
                    <a:cubicBezTo>
                      <a:pt x="22198" y="0"/>
                      <a:pt x="0" y="22199"/>
                      <a:pt x="0" y="49484"/>
                    </a:cubicBezTo>
                    <a:cubicBezTo>
                      <a:pt x="0" y="76769"/>
                      <a:pt x="22199" y="98968"/>
                      <a:pt x="49484" y="98968"/>
                    </a:cubicBezTo>
                    <a:cubicBezTo>
                      <a:pt x="76769" y="98968"/>
                      <a:pt x="98968" y="76769"/>
                      <a:pt x="98968" y="49484"/>
                    </a:cubicBezTo>
                    <a:cubicBezTo>
                      <a:pt x="98968" y="22199"/>
                      <a:pt x="76770" y="0"/>
                      <a:pt x="494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625;p69">
                <a:extLst>
                  <a:ext uri="{FF2B5EF4-FFF2-40B4-BE49-F238E27FC236}">
                    <a16:creationId xmlns:a16="http://schemas.microsoft.com/office/drawing/2014/main" id="{26C43793-A8B8-51BF-5C44-9AEBBB41ECCD}"/>
                  </a:ext>
                </a:extLst>
              </p:cNvPr>
              <p:cNvSpPr/>
              <p:nvPr/>
            </p:nvSpPr>
            <p:spPr>
              <a:xfrm>
                <a:off x="1198203" y="1279714"/>
                <a:ext cx="53759" cy="53759"/>
              </a:xfrm>
              <a:custGeom>
                <a:avLst/>
                <a:gdLst/>
                <a:ahLst/>
                <a:cxnLst/>
                <a:rect l="l" t="t" r="r" b="b"/>
                <a:pathLst>
                  <a:path w="91504" h="91504" extrusionOk="0">
                    <a:moveTo>
                      <a:pt x="65409" y="75578"/>
                    </a:moveTo>
                    <a:cubicBezTo>
                      <a:pt x="38123" y="75578"/>
                      <a:pt x="15925" y="53379"/>
                      <a:pt x="15925" y="26094"/>
                    </a:cubicBezTo>
                    <a:cubicBezTo>
                      <a:pt x="15925" y="16521"/>
                      <a:pt x="18665" y="7582"/>
                      <a:pt x="23390" y="0"/>
                    </a:cubicBezTo>
                    <a:cubicBezTo>
                      <a:pt x="9360" y="8744"/>
                      <a:pt x="0" y="24306"/>
                      <a:pt x="0" y="42020"/>
                    </a:cubicBezTo>
                    <a:cubicBezTo>
                      <a:pt x="0" y="69306"/>
                      <a:pt x="22199" y="91504"/>
                      <a:pt x="49484" y="91504"/>
                    </a:cubicBezTo>
                    <a:cubicBezTo>
                      <a:pt x="67198" y="91504"/>
                      <a:pt x="82761" y="82143"/>
                      <a:pt x="91504" y="68114"/>
                    </a:cubicBezTo>
                    <a:cubicBezTo>
                      <a:pt x="83921" y="72838"/>
                      <a:pt x="74982" y="75578"/>
                      <a:pt x="65409" y="7557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626;p69">
                <a:extLst>
                  <a:ext uri="{FF2B5EF4-FFF2-40B4-BE49-F238E27FC236}">
                    <a16:creationId xmlns:a16="http://schemas.microsoft.com/office/drawing/2014/main" id="{8E4850A7-0ABF-2B2D-34FB-9A7A64FD2D34}"/>
                  </a:ext>
                </a:extLst>
              </p:cNvPr>
              <p:cNvSpPr/>
              <p:nvPr/>
            </p:nvSpPr>
            <p:spPr>
              <a:xfrm>
                <a:off x="1433504" y="1254939"/>
                <a:ext cx="60817" cy="60817"/>
              </a:xfrm>
              <a:custGeom>
                <a:avLst/>
                <a:gdLst/>
                <a:ahLst/>
                <a:cxnLst/>
                <a:rect l="l" t="t" r="r" b="b"/>
                <a:pathLst>
                  <a:path w="103519" h="103518" extrusionOk="0">
                    <a:moveTo>
                      <a:pt x="51760" y="0"/>
                    </a:moveTo>
                    <a:cubicBezTo>
                      <a:pt x="23219" y="0"/>
                      <a:pt x="0" y="23219"/>
                      <a:pt x="0" y="51760"/>
                    </a:cubicBezTo>
                    <a:cubicBezTo>
                      <a:pt x="0" y="80300"/>
                      <a:pt x="23219" y="103519"/>
                      <a:pt x="51760" y="103519"/>
                    </a:cubicBezTo>
                    <a:cubicBezTo>
                      <a:pt x="80301" y="103519"/>
                      <a:pt x="103520" y="80299"/>
                      <a:pt x="103520" y="51759"/>
                    </a:cubicBezTo>
                    <a:cubicBezTo>
                      <a:pt x="103520" y="23218"/>
                      <a:pt x="80301" y="0"/>
                      <a:pt x="517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627;p69">
                <a:extLst>
                  <a:ext uri="{FF2B5EF4-FFF2-40B4-BE49-F238E27FC236}">
                    <a16:creationId xmlns:a16="http://schemas.microsoft.com/office/drawing/2014/main" id="{93F1355E-3C98-F65D-B65D-097365526075}"/>
                  </a:ext>
                </a:extLst>
              </p:cNvPr>
              <p:cNvSpPr/>
              <p:nvPr/>
            </p:nvSpPr>
            <p:spPr>
              <a:xfrm>
                <a:off x="1433504" y="1260153"/>
                <a:ext cx="55604" cy="55604"/>
              </a:xfrm>
              <a:custGeom>
                <a:avLst/>
                <a:gdLst/>
                <a:ahLst/>
                <a:cxnLst/>
                <a:rect l="l" t="t" r="r" b="b"/>
                <a:pathLst>
                  <a:path w="94645" h="94645" extrusionOk="0">
                    <a:moveTo>
                      <a:pt x="65695" y="80710"/>
                    </a:moveTo>
                    <a:cubicBezTo>
                      <a:pt x="37154" y="80710"/>
                      <a:pt x="13935" y="57491"/>
                      <a:pt x="13935" y="28951"/>
                    </a:cubicBezTo>
                    <a:cubicBezTo>
                      <a:pt x="13935" y="18235"/>
                      <a:pt x="17209" y="8268"/>
                      <a:pt x="22809" y="0"/>
                    </a:cubicBezTo>
                    <a:cubicBezTo>
                      <a:pt x="9056" y="9314"/>
                      <a:pt x="0" y="25060"/>
                      <a:pt x="0" y="42885"/>
                    </a:cubicBezTo>
                    <a:cubicBezTo>
                      <a:pt x="0" y="71426"/>
                      <a:pt x="23219" y="94645"/>
                      <a:pt x="51760" y="94645"/>
                    </a:cubicBezTo>
                    <a:cubicBezTo>
                      <a:pt x="69584" y="94645"/>
                      <a:pt x="85331" y="85588"/>
                      <a:pt x="94645" y="71836"/>
                    </a:cubicBezTo>
                    <a:cubicBezTo>
                      <a:pt x="86378" y="77436"/>
                      <a:pt x="76411" y="80710"/>
                      <a:pt x="65695" y="8071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628;p69">
                <a:extLst>
                  <a:ext uri="{FF2B5EF4-FFF2-40B4-BE49-F238E27FC236}">
                    <a16:creationId xmlns:a16="http://schemas.microsoft.com/office/drawing/2014/main" id="{9AE27216-AF6B-145F-ABE3-CA2984C84EA5}"/>
                  </a:ext>
                </a:extLst>
              </p:cNvPr>
              <p:cNvSpPr/>
              <p:nvPr/>
            </p:nvSpPr>
            <p:spPr>
              <a:xfrm>
                <a:off x="1313179" y="1261958"/>
                <a:ext cx="42104" cy="42104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71666" extrusionOk="0">
                    <a:moveTo>
                      <a:pt x="35833" y="0"/>
                    </a:moveTo>
                    <a:cubicBezTo>
                      <a:pt x="16075" y="0"/>
                      <a:pt x="0" y="16075"/>
                      <a:pt x="0" y="35833"/>
                    </a:cubicBezTo>
                    <a:cubicBezTo>
                      <a:pt x="0" y="55592"/>
                      <a:pt x="16075" y="71667"/>
                      <a:pt x="35833" y="71667"/>
                    </a:cubicBezTo>
                    <a:cubicBezTo>
                      <a:pt x="55592" y="71667"/>
                      <a:pt x="71667" y="55592"/>
                      <a:pt x="71667" y="35833"/>
                    </a:cubicBezTo>
                    <a:cubicBezTo>
                      <a:pt x="71667" y="16075"/>
                      <a:pt x="55592" y="0"/>
                      <a:pt x="358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3629;p69">
                <a:extLst>
                  <a:ext uri="{FF2B5EF4-FFF2-40B4-BE49-F238E27FC236}">
                    <a16:creationId xmlns:a16="http://schemas.microsoft.com/office/drawing/2014/main" id="{34967F0C-6CC6-02FF-B40C-A6E9D9CB43A5}"/>
                  </a:ext>
                </a:extLst>
              </p:cNvPr>
              <p:cNvSpPr/>
              <p:nvPr/>
            </p:nvSpPr>
            <p:spPr>
              <a:xfrm>
                <a:off x="1313179" y="1264254"/>
                <a:ext cx="38948" cy="39807"/>
              </a:xfrm>
              <a:custGeom>
                <a:avLst/>
                <a:gdLst/>
                <a:ahLst/>
                <a:cxnLst/>
                <a:rect l="l" t="t" r="r" b="b"/>
                <a:pathLst>
                  <a:path w="66294" h="67757" extrusionOk="0">
                    <a:moveTo>
                      <a:pt x="50053" y="54676"/>
                    </a:moveTo>
                    <a:cubicBezTo>
                      <a:pt x="30295" y="54676"/>
                      <a:pt x="14220" y="38601"/>
                      <a:pt x="14220" y="18843"/>
                    </a:cubicBezTo>
                    <a:cubicBezTo>
                      <a:pt x="14220" y="11933"/>
                      <a:pt x="16191" y="5478"/>
                      <a:pt x="19592" y="0"/>
                    </a:cubicBezTo>
                    <a:cubicBezTo>
                      <a:pt x="7977" y="5932"/>
                      <a:pt x="0" y="18012"/>
                      <a:pt x="0" y="31925"/>
                    </a:cubicBezTo>
                    <a:cubicBezTo>
                      <a:pt x="0" y="51683"/>
                      <a:pt x="16075" y="67758"/>
                      <a:pt x="35833" y="67758"/>
                    </a:cubicBezTo>
                    <a:cubicBezTo>
                      <a:pt x="48682" y="67758"/>
                      <a:pt x="59969" y="60956"/>
                      <a:pt x="66294" y="50767"/>
                    </a:cubicBezTo>
                    <a:cubicBezTo>
                      <a:pt x="61415" y="53260"/>
                      <a:pt x="55897" y="54676"/>
                      <a:pt x="50053" y="54676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630;p69">
                <a:extLst>
                  <a:ext uri="{FF2B5EF4-FFF2-40B4-BE49-F238E27FC236}">
                    <a16:creationId xmlns:a16="http://schemas.microsoft.com/office/drawing/2014/main" id="{AB2DD813-0D74-420B-A297-AB81BB59C155}"/>
                  </a:ext>
                </a:extLst>
              </p:cNvPr>
              <p:cNvSpPr/>
              <p:nvPr/>
            </p:nvSpPr>
            <p:spPr>
              <a:xfrm>
                <a:off x="1430831" y="1422393"/>
                <a:ext cx="63491" cy="63491"/>
              </a:xfrm>
              <a:custGeom>
                <a:avLst/>
                <a:gdLst/>
                <a:ahLst/>
                <a:cxnLst/>
                <a:rect l="l" t="t" r="r" b="b"/>
                <a:pathLst>
                  <a:path w="108069" h="108069" extrusionOk="0">
                    <a:moveTo>
                      <a:pt x="54035" y="0"/>
                    </a:moveTo>
                    <a:cubicBezTo>
                      <a:pt x="24241" y="0"/>
                      <a:pt x="0" y="24241"/>
                      <a:pt x="0" y="54035"/>
                    </a:cubicBezTo>
                    <a:cubicBezTo>
                      <a:pt x="0" y="83829"/>
                      <a:pt x="24241" y="108069"/>
                      <a:pt x="54035" y="108069"/>
                    </a:cubicBezTo>
                    <a:cubicBezTo>
                      <a:pt x="83829" y="108069"/>
                      <a:pt x="108069" y="83829"/>
                      <a:pt x="108069" y="54035"/>
                    </a:cubicBezTo>
                    <a:cubicBezTo>
                      <a:pt x="108069" y="24241"/>
                      <a:pt x="83829" y="0"/>
                      <a:pt x="540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631;p69">
                <a:extLst>
                  <a:ext uri="{FF2B5EF4-FFF2-40B4-BE49-F238E27FC236}">
                    <a16:creationId xmlns:a16="http://schemas.microsoft.com/office/drawing/2014/main" id="{9B02DC56-9317-3F5D-A13B-D3B2C65A1767}"/>
                  </a:ext>
                </a:extLst>
              </p:cNvPr>
              <p:cNvSpPr/>
              <p:nvPr/>
            </p:nvSpPr>
            <p:spPr>
              <a:xfrm>
                <a:off x="1430830" y="1431046"/>
                <a:ext cx="61846" cy="54838"/>
              </a:xfrm>
              <a:custGeom>
                <a:avLst/>
                <a:gdLst/>
                <a:ahLst/>
                <a:cxnLst/>
                <a:rect l="l" t="t" r="r" b="b"/>
                <a:pathLst>
                  <a:path w="105270" h="93342" extrusionOk="0">
                    <a:moveTo>
                      <a:pt x="68254" y="71160"/>
                    </a:moveTo>
                    <a:cubicBezTo>
                      <a:pt x="38460" y="71160"/>
                      <a:pt x="14220" y="46920"/>
                      <a:pt x="14220" y="17126"/>
                    </a:cubicBezTo>
                    <a:cubicBezTo>
                      <a:pt x="14220" y="11140"/>
                      <a:pt x="15213" y="5384"/>
                      <a:pt x="17018" y="0"/>
                    </a:cubicBezTo>
                    <a:cubicBezTo>
                      <a:pt x="6553" y="9860"/>
                      <a:pt x="0" y="23830"/>
                      <a:pt x="0" y="39308"/>
                    </a:cubicBezTo>
                    <a:cubicBezTo>
                      <a:pt x="0" y="69102"/>
                      <a:pt x="24241" y="93343"/>
                      <a:pt x="54035" y="93343"/>
                    </a:cubicBezTo>
                    <a:cubicBezTo>
                      <a:pt x="77843" y="93343"/>
                      <a:pt x="98091" y="77859"/>
                      <a:pt x="105271" y="56434"/>
                    </a:cubicBezTo>
                    <a:cubicBezTo>
                      <a:pt x="95593" y="65554"/>
                      <a:pt x="82570" y="71160"/>
                      <a:pt x="68254" y="71160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632;p69">
                <a:extLst>
                  <a:ext uri="{FF2B5EF4-FFF2-40B4-BE49-F238E27FC236}">
                    <a16:creationId xmlns:a16="http://schemas.microsoft.com/office/drawing/2014/main" id="{3D91007E-7E45-F66C-2100-A8657FAB391C}"/>
                  </a:ext>
                </a:extLst>
              </p:cNvPr>
              <p:cNvSpPr/>
              <p:nvPr/>
            </p:nvSpPr>
            <p:spPr>
              <a:xfrm>
                <a:off x="1426486" y="1530351"/>
                <a:ext cx="50124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85317" h="85317" extrusionOk="0">
                    <a:moveTo>
                      <a:pt x="42659" y="0"/>
                    </a:moveTo>
                    <a:cubicBezTo>
                      <a:pt x="19136" y="0"/>
                      <a:pt x="0" y="19136"/>
                      <a:pt x="0" y="42659"/>
                    </a:cubicBezTo>
                    <a:cubicBezTo>
                      <a:pt x="0" y="66181"/>
                      <a:pt x="19136" y="85317"/>
                      <a:pt x="42659" y="85317"/>
                    </a:cubicBezTo>
                    <a:cubicBezTo>
                      <a:pt x="66181" y="85317"/>
                      <a:pt x="85317" y="66181"/>
                      <a:pt x="85317" y="42659"/>
                    </a:cubicBezTo>
                    <a:cubicBezTo>
                      <a:pt x="85317" y="19137"/>
                      <a:pt x="66181" y="0"/>
                      <a:pt x="426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633;p69">
                <a:extLst>
                  <a:ext uri="{FF2B5EF4-FFF2-40B4-BE49-F238E27FC236}">
                    <a16:creationId xmlns:a16="http://schemas.microsoft.com/office/drawing/2014/main" id="{BC8E28D9-0350-992E-9D5B-44B1A892DCF4}"/>
                  </a:ext>
                </a:extLst>
              </p:cNvPr>
              <p:cNvSpPr/>
              <p:nvPr/>
            </p:nvSpPr>
            <p:spPr>
              <a:xfrm>
                <a:off x="1426486" y="1533651"/>
                <a:ext cx="46824" cy="46824"/>
              </a:xfrm>
              <a:custGeom>
                <a:avLst/>
                <a:gdLst/>
                <a:ahLst/>
                <a:cxnLst/>
                <a:rect l="l" t="t" r="r" b="b"/>
                <a:pathLst>
                  <a:path w="79700" h="79700" extrusionOk="0">
                    <a:moveTo>
                      <a:pt x="58584" y="63775"/>
                    </a:moveTo>
                    <a:cubicBezTo>
                      <a:pt x="35061" y="63775"/>
                      <a:pt x="15925" y="44640"/>
                      <a:pt x="15925" y="21117"/>
                    </a:cubicBezTo>
                    <a:cubicBezTo>
                      <a:pt x="15925" y="13437"/>
                      <a:pt x="17976" y="6231"/>
                      <a:pt x="21542" y="0"/>
                    </a:cubicBezTo>
                    <a:cubicBezTo>
                      <a:pt x="8687" y="7357"/>
                      <a:pt x="0" y="21200"/>
                      <a:pt x="0" y="37042"/>
                    </a:cubicBezTo>
                    <a:cubicBezTo>
                      <a:pt x="0" y="60565"/>
                      <a:pt x="19136" y="79701"/>
                      <a:pt x="42659" y="79701"/>
                    </a:cubicBezTo>
                    <a:cubicBezTo>
                      <a:pt x="58502" y="79701"/>
                      <a:pt x="72343" y="71013"/>
                      <a:pt x="79701" y="58159"/>
                    </a:cubicBezTo>
                    <a:cubicBezTo>
                      <a:pt x="73469" y="61726"/>
                      <a:pt x="66264" y="63775"/>
                      <a:pt x="58584" y="6377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634;p69">
                <a:extLst>
                  <a:ext uri="{FF2B5EF4-FFF2-40B4-BE49-F238E27FC236}">
                    <a16:creationId xmlns:a16="http://schemas.microsoft.com/office/drawing/2014/main" id="{9466F742-F8B6-ACBE-B773-FEE12695D880}"/>
                  </a:ext>
                </a:extLst>
              </p:cNvPr>
              <p:cNvSpPr/>
              <p:nvPr/>
            </p:nvSpPr>
            <p:spPr>
              <a:xfrm>
                <a:off x="1307831" y="1486566"/>
                <a:ext cx="60817" cy="60817"/>
              </a:xfrm>
              <a:custGeom>
                <a:avLst/>
                <a:gdLst/>
                <a:ahLst/>
                <a:cxnLst/>
                <a:rect l="l" t="t" r="r" b="b"/>
                <a:pathLst>
                  <a:path w="103519" h="103519" extrusionOk="0">
                    <a:moveTo>
                      <a:pt x="51760" y="0"/>
                    </a:moveTo>
                    <a:cubicBezTo>
                      <a:pt x="23219" y="0"/>
                      <a:pt x="0" y="23219"/>
                      <a:pt x="0" y="51760"/>
                    </a:cubicBezTo>
                    <a:cubicBezTo>
                      <a:pt x="0" y="80301"/>
                      <a:pt x="23219" y="103520"/>
                      <a:pt x="51760" y="103520"/>
                    </a:cubicBezTo>
                    <a:cubicBezTo>
                      <a:pt x="80300" y="103520"/>
                      <a:pt x="103520" y="80301"/>
                      <a:pt x="103520" y="51760"/>
                    </a:cubicBezTo>
                    <a:cubicBezTo>
                      <a:pt x="103520" y="23219"/>
                      <a:pt x="80300" y="0"/>
                      <a:pt x="51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635;p69">
                <a:extLst>
                  <a:ext uri="{FF2B5EF4-FFF2-40B4-BE49-F238E27FC236}">
                    <a16:creationId xmlns:a16="http://schemas.microsoft.com/office/drawing/2014/main" id="{5511F51D-6D22-A83F-E8B6-85BB2D137A3E}"/>
                  </a:ext>
                </a:extLst>
              </p:cNvPr>
              <p:cNvSpPr/>
              <p:nvPr/>
            </p:nvSpPr>
            <p:spPr>
              <a:xfrm>
                <a:off x="1307831" y="1490934"/>
                <a:ext cx="56451" cy="56451"/>
              </a:xfrm>
              <a:custGeom>
                <a:avLst/>
                <a:gdLst/>
                <a:ahLst/>
                <a:cxnLst/>
                <a:rect l="l" t="t" r="r" b="b"/>
                <a:pathLst>
                  <a:path w="96086" h="96086" extrusionOk="0">
                    <a:moveTo>
                      <a:pt x="69393" y="78454"/>
                    </a:moveTo>
                    <a:cubicBezTo>
                      <a:pt x="40852" y="78454"/>
                      <a:pt x="17633" y="55235"/>
                      <a:pt x="17633" y="26694"/>
                    </a:cubicBezTo>
                    <a:cubicBezTo>
                      <a:pt x="17633" y="16935"/>
                      <a:pt x="20351" y="7799"/>
                      <a:pt x="25066" y="0"/>
                    </a:cubicBezTo>
                    <a:cubicBezTo>
                      <a:pt x="10056" y="9072"/>
                      <a:pt x="0" y="25546"/>
                      <a:pt x="0" y="44326"/>
                    </a:cubicBezTo>
                    <a:cubicBezTo>
                      <a:pt x="0" y="72867"/>
                      <a:pt x="23219" y="96086"/>
                      <a:pt x="51760" y="96086"/>
                    </a:cubicBezTo>
                    <a:cubicBezTo>
                      <a:pt x="70540" y="96086"/>
                      <a:pt x="87014" y="86030"/>
                      <a:pt x="96086" y="71020"/>
                    </a:cubicBezTo>
                    <a:cubicBezTo>
                      <a:pt x="88288" y="75737"/>
                      <a:pt x="79152" y="78454"/>
                      <a:pt x="69393" y="78454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3636;p69">
                <a:extLst>
                  <a:ext uri="{FF2B5EF4-FFF2-40B4-BE49-F238E27FC236}">
                    <a16:creationId xmlns:a16="http://schemas.microsoft.com/office/drawing/2014/main" id="{09A37B13-2345-B0AA-3861-29169B9BFFA0}"/>
                  </a:ext>
                </a:extLst>
              </p:cNvPr>
              <p:cNvSpPr/>
              <p:nvPr/>
            </p:nvSpPr>
            <p:spPr>
              <a:xfrm>
                <a:off x="1168455" y="1504280"/>
                <a:ext cx="76857" cy="76857"/>
              </a:xfrm>
              <a:custGeom>
                <a:avLst/>
                <a:gdLst/>
                <a:ahLst/>
                <a:cxnLst/>
                <a:rect l="l" t="t" r="r" b="b"/>
                <a:pathLst>
                  <a:path w="130821" h="130821" extrusionOk="0">
                    <a:moveTo>
                      <a:pt x="65411" y="0"/>
                    </a:moveTo>
                    <a:cubicBezTo>
                      <a:pt x="29343" y="0"/>
                      <a:pt x="0" y="29343"/>
                      <a:pt x="0" y="65411"/>
                    </a:cubicBezTo>
                    <a:cubicBezTo>
                      <a:pt x="0" y="101478"/>
                      <a:pt x="29343" y="130821"/>
                      <a:pt x="65411" y="130821"/>
                    </a:cubicBezTo>
                    <a:cubicBezTo>
                      <a:pt x="101478" y="130821"/>
                      <a:pt x="130821" y="101478"/>
                      <a:pt x="130821" y="65411"/>
                    </a:cubicBezTo>
                    <a:cubicBezTo>
                      <a:pt x="130821" y="29343"/>
                      <a:pt x="101478" y="0"/>
                      <a:pt x="65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3637;p69">
                <a:extLst>
                  <a:ext uri="{FF2B5EF4-FFF2-40B4-BE49-F238E27FC236}">
                    <a16:creationId xmlns:a16="http://schemas.microsoft.com/office/drawing/2014/main" id="{3B02B242-9F67-D1FD-8F37-11CC61A63163}"/>
                  </a:ext>
                </a:extLst>
              </p:cNvPr>
              <p:cNvSpPr/>
              <p:nvPr/>
            </p:nvSpPr>
            <p:spPr>
              <a:xfrm>
                <a:off x="1168456" y="1511033"/>
                <a:ext cx="73518" cy="70106"/>
              </a:xfrm>
              <a:custGeom>
                <a:avLst/>
                <a:gdLst/>
                <a:ahLst/>
                <a:cxnLst/>
                <a:rect l="l" t="t" r="r" b="b"/>
                <a:pathLst>
                  <a:path w="125137" h="119329" extrusionOk="0">
                    <a:moveTo>
                      <a:pt x="88161" y="92028"/>
                    </a:moveTo>
                    <a:cubicBezTo>
                      <a:pt x="52094" y="92028"/>
                      <a:pt x="22751" y="62685"/>
                      <a:pt x="22751" y="26617"/>
                    </a:cubicBezTo>
                    <a:cubicBezTo>
                      <a:pt x="22751" y="17141"/>
                      <a:pt x="24792" y="8138"/>
                      <a:pt x="28433" y="0"/>
                    </a:cubicBezTo>
                    <a:cubicBezTo>
                      <a:pt x="11276" y="11803"/>
                      <a:pt x="0" y="31566"/>
                      <a:pt x="0" y="53919"/>
                    </a:cubicBezTo>
                    <a:cubicBezTo>
                      <a:pt x="-1" y="89986"/>
                      <a:pt x="29342" y="119329"/>
                      <a:pt x="65409" y="119329"/>
                    </a:cubicBezTo>
                    <a:cubicBezTo>
                      <a:pt x="92002" y="119329"/>
                      <a:pt x="114922" y="103370"/>
                      <a:pt x="125137" y="80536"/>
                    </a:cubicBezTo>
                    <a:cubicBezTo>
                      <a:pt x="114610" y="87776"/>
                      <a:pt x="101876" y="92028"/>
                      <a:pt x="88161" y="92028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3638;p69">
                <a:extLst>
                  <a:ext uri="{FF2B5EF4-FFF2-40B4-BE49-F238E27FC236}">
                    <a16:creationId xmlns:a16="http://schemas.microsoft.com/office/drawing/2014/main" id="{7240A69B-1AE1-97B3-D0F2-8577AE5B6EC5}"/>
                  </a:ext>
                </a:extLst>
              </p:cNvPr>
              <p:cNvSpPr/>
              <p:nvPr/>
            </p:nvSpPr>
            <p:spPr>
              <a:xfrm>
                <a:off x="1171463" y="1382284"/>
                <a:ext cx="55471" cy="55471"/>
              </a:xfrm>
              <a:custGeom>
                <a:avLst/>
                <a:gdLst/>
                <a:ahLst/>
                <a:cxnLst/>
                <a:rect l="l" t="t" r="r" b="b"/>
                <a:pathLst>
                  <a:path w="94418" h="94418" extrusionOk="0">
                    <a:moveTo>
                      <a:pt x="47209" y="0"/>
                    </a:moveTo>
                    <a:cubicBezTo>
                      <a:pt x="21179" y="0"/>
                      <a:pt x="0" y="21179"/>
                      <a:pt x="0" y="47209"/>
                    </a:cubicBezTo>
                    <a:cubicBezTo>
                      <a:pt x="0" y="73240"/>
                      <a:pt x="21179" y="94418"/>
                      <a:pt x="47209" y="94418"/>
                    </a:cubicBezTo>
                    <a:cubicBezTo>
                      <a:pt x="73240" y="94418"/>
                      <a:pt x="94418" y="73240"/>
                      <a:pt x="94418" y="47209"/>
                    </a:cubicBezTo>
                    <a:cubicBezTo>
                      <a:pt x="94418" y="21179"/>
                      <a:pt x="73240" y="0"/>
                      <a:pt x="47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639;p69">
                <a:extLst>
                  <a:ext uri="{FF2B5EF4-FFF2-40B4-BE49-F238E27FC236}">
                    <a16:creationId xmlns:a16="http://schemas.microsoft.com/office/drawing/2014/main" id="{A6099221-89F9-D34A-0C4E-5B42E4BCF3DF}"/>
                  </a:ext>
                </a:extLst>
              </p:cNvPr>
              <p:cNvSpPr/>
              <p:nvPr/>
            </p:nvSpPr>
            <p:spPr>
              <a:xfrm>
                <a:off x="1171775" y="1387349"/>
                <a:ext cx="52015" cy="52015"/>
              </a:xfrm>
              <a:custGeom>
                <a:avLst/>
                <a:gdLst/>
                <a:ahLst/>
                <a:cxnLst/>
                <a:rect l="l" t="t" r="r" b="b"/>
                <a:pathLst>
                  <a:path w="87789" h="87789" extrusionOk="0">
                    <a:moveTo>
                      <a:pt x="63704" y="71295"/>
                    </a:moveTo>
                    <a:cubicBezTo>
                      <a:pt x="37673" y="71295"/>
                      <a:pt x="16495" y="50116"/>
                      <a:pt x="16495" y="24085"/>
                    </a:cubicBezTo>
                    <a:cubicBezTo>
                      <a:pt x="16495" y="15292"/>
                      <a:pt x="18919" y="7056"/>
                      <a:pt x="23124" y="0"/>
                    </a:cubicBezTo>
                    <a:cubicBezTo>
                      <a:pt x="9291" y="8241"/>
                      <a:pt x="0" y="23343"/>
                      <a:pt x="0" y="40580"/>
                    </a:cubicBezTo>
                    <a:cubicBezTo>
                      <a:pt x="0" y="66611"/>
                      <a:pt x="21179" y="87789"/>
                      <a:pt x="47209" y="87789"/>
                    </a:cubicBezTo>
                    <a:cubicBezTo>
                      <a:pt x="64447" y="87789"/>
                      <a:pt x="79548" y="78497"/>
                      <a:pt x="87789" y="64666"/>
                    </a:cubicBezTo>
                    <a:cubicBezTo>
                      <a:pt x="80733" y="68870"/>
                      <a:pt x="72497" y="71295"/>
                      <a:pt x="63704" y="71295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640;p69">
                <a:extLst>
                  <a:ext uri="{FF2B5EF4-FFF2-40B4-BE49-F238E27FC236}">
                    <a16:creationId xmlns:a16="http://schemas.microsoft.com/office/drawing/2014/main" id="{D10C6B88-EE0D-96A8-8D74-03A44F1D9F0B}"/>
                  </a:ext>
                </a:extLst>
              </p:cNvPr>
              <p:cNvSpPr/>
              <p:nvPr/>
            </p:nvSpPr>
            <p:spPr>
              <a:xfrm>
                <a:off x="1326215" y="1383955"/>
                <a:ext cx="30742" cy="30742"/>
              </a:xfrm>
              <a:custGeom>
                <a:avLst/>
                <a:gdLst/>
                <a:ahLst/>
                <a:cxnLst/>
                <a:rect l="l" t="t" r="r" b="b"/>
                <a:pathLst>
                  <a:path w="52327" h="52327" extrusionOk="0">
                    <a:moveTo>
                      <a:pt x="52328" y="26164"/>
                    </a:moveTo>
                    <a:cubicBezTo>
                      <a:pt x="52328" y="40614"/>
                      <a:pt x="40614" y="52328"/>
                      <a:pt x="26164" y="52328"/>
                    </a:cubicBezTo>
                    <a:cubicBezTo>
                      <a:pt x="11714" y="52328"/>
                      <a:pt x="0" y="40614"/>
                      <a:pt x="0" y="26164"/>
                    </a:cubicBezTo>
                    <a:cubicBezTo>
                      <a:pt x="0" y="11714"/>
                      <a:pt x="11714" y="0"/>
                      <a:pt x="26164" y="0"/>
                    </a:cubicBezTo>
                    <a:cubicBezTo>
                      <a:pt x="40614" y="0"/>
                      <a:pt x="52328" y="11714"/>
                      <a:pt x="52328" y="261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3641;p69">
                <a:extLst>
                  <a:ext uri="{FF2B5EF4-FFF2-40B4-BE49-F238E27FC236}">
                    <a16:creationId xmlns:a16="http://schemas.microsoft.com/office/drawing/2014/main" id="{6A92B818-56D2-EB1B-16CE-8DC9E10EB284}"/>
                  </a:ext>
                </a:extLst>
              </p:cNvPr>
              <p:cNvSpPr/>
              <p:nvPr/>
            </p:nvSpPr>
            <p:spPr>
              <a:xfrm>
                <a:off x="1469268" y="1263630"/>
                <a:ext cx="14034" cy="14034"/>
              </a:xfrm>
              <a:custGeom>
                <a:avLst/>
                <a:gdLst/>
                <a:ahLst/>
                <a:cxnLst/>
                <a:rect l="l" t="t" r="r" b="b"/>
                <a:pathLst>
                  <a:path w="23888" h="23888" extrusionOk="0">
                    <a:moveTo>
                      <a:pt x="23888" y="11944"/>
                    </a:moveTo>
                    <a:cubicBezTo>
                      <a:pt x="23888" y="18541"/>
                      <a:pt x="18541" y="23888"/>
                      <a:pt x="11944" y="23888"/>
                    </a:cubicBezTo>
                    <a:cubicBezTo>
                      <a:pt x="5348" y="23888"/>
                      <a:pt x="0" y="18541"/>
                      <a:pt x="0" y="11944"/>
                    </a:cubicBezTo>
                    <a:cubicBezTo>
                      <a:pt x="0" y="5348"/>
                      <a:pt x="5348" y="0"/>
                      <a:pt x="11944" y="0"/>
                    </a:cubicBezTo>
                    <a:cubicBezTo>
                      <a:pt x="18541" y="0"/>
                      <a:pt x="23888" y="5348"/>
                      <a:pt x="23888" y="119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3642;p69">
                <a:extLst>
                  <a:ext uri="{FF2B5EF4-FFF2-40B4-BE49-F238E27FC236}">
                    <a16:creationId xmlns:a16="http://schemas.microsoft.com/office/drawing/2014/main" id="{25BE8921-051E-13FA-F3A3-E34DE5FF41FE}"/>
                  </a:ext>
                </a:extLst>
              </p:cNvPr>
              <p:cNvSpPr/>
              <p:nvPr/>
            </p:nvSpPr>
            <p:spPr>
              <a:xfrm>
                <a:off x="1336241" y="1268977"/>
                <a:ext cx="12030" cy="12030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0477" extrusionOk="0">
                    <a:moveTo>
                      <a:pt x="20477" y="10239"/>
                    </a:moveTo>
                    <a:cubicBezTo>
                      <a:pt x="20477" y="15893"/>
                      <a:pt x="15893" y="20477"/>
                      <a:pt x="10239" y="20477"/>
                    </a:cubicBezTo>
                    <a:cubicBezTo>
                      <a:pt x="4584" y="20477"/>
                      <a:pt x="0" y="15893"/>
                      <a:pt x="0" y="10239"/>
                    </a:cubicBezTo>
                    <a:cubicBezTo>
                      <a:pt x="0" y="4584"/>
                      <a:pt x="4584" y="0"/>
                      <a:pt x="10239" y="0"/>
                    </a:cubicBezTo>
                    <a:cubicBezTo>
                      <a:pt x="15893" y="0"/>
                      <a:pt x="20477" y="4584"/>
                      <a:pt x="20477" y="102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3643;p69">
                <a:extLst>
                  <a:ext uri="{FF2B5EF4-FFF2-40B4-BE49-F238E27FC236}">
                    <a16:creationId xmlns:a16="http://schemas.microsoft.com/office/drawing/2014/main" id="{4005FBAE-DD8A-CADE-F2E6-A458305068B1}"/>
                  </a:ext>
                </a:extLst>
              </p:cNvPr>
              <p:cNvSpPr/>
              <p:nvPr/>
            </p:nvSpPr>
            <p:spPr>
              <a:xfrm>
                <a:off x="1229286" y="1283683"/>
                <a:ext cx="14703" cy="14703"/>
              </a:xfrm>
              <a:custGeom>
                <a:avLst/>
                <a:gdLst/>
                <a:ahLst/>
                <a:cxnLst/>
                <a:rect l="l" t="t" r="r" b="b"/>
                <a:pathLst>
                  <a:path w="25026" h="25026" extrusionOk="0">
                    <a:moveTo>
                      <a:pt x="25027" y="12513"/>
                    </a:moveTo>
                    <a:cubicBezTo>
                      <a:pt x="25027" y="19424"/>
                      <a:pt x="19424" y="25027"/>
                      <a:pt x="12513" y="25027"/>
                    </a:cubicBezTo>
                    <a:cubicBezTo>
                      <a:pt x="5602" y="25027"/>
                      <a:pt x="0" y="19424"/>
                      <a:pt x="0" y="12513"/>
                    </a:cubicBezTo>
                    <a:cubicBezTo>
                      <a:pt x="0" y="5602"/>
                      <a:pt x="5602" y="0"/>
                      <a:pt x="12513" y="0"/>
                    </a:cubicBezTo>
                    <a:cubicBezTo>
                      <a:pt x="19424" y="0"/>
                      <a:pt x="25027" y="5602"/>
                      <a:pt x="25027" y="12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3644;p69">
                <a:extLst>
                  <a:ext uri="{FF2B5EF4-FFF2-40B4-BE49-F238E27FC236}">
                    <a16:creationId xmlns:a16="http://schemas.microsoft.com/office/drawing/2014/main" id="{A453133F-A1B4-0345-9C80-CA64100B1E92}"/>
                  </a:ext>
                </a:extLst>
              </p:cNvPr>
              <p:cNvSpPr/>
              <p:nvPr/>
            </p:nvSpPr>
            <p:spPr>
              <a:xfrm>
                <a:off x="1196684" y="1390798"/>
                <a:ext cx="17063" cy="17063"/>
              </a:xfrm>
              <a:custGeom>
                <a:avLst/>
                <a:gdLst/>
                <a:ahLst/>
                <a:cxnLst/>
                <a:rect l="l" t="t" r="r" b="b"/>
                <a:pathLst>
                  <a:path w="27301" h="27301" extrusionOk="0">
                    <a:moveTo>
                      <a:pt x="27301" y="13651"/>
                    </a:moveTo>
                    <a:cubicBezTo>
                      <a:pt x="27301" y="21190"/>
                      <a:pt x="21190" y="27301"/>
                      <a:pt x="13651" y="27301"/>
                    </a:cubicBezTo>
                    <a:cubicBezTo>
                      <a:pt x="6112" y="27301"/>
                      <a:pt x="0" y="21190"/>
                      <a:pt x="0" y="13651"/>
                    </a:cubicBezTo>
                    <a:cubicBezTo>
                      <a:pt x="0" y="6112"/>
                      <a:pt x="6112" y="0"/>
                      <a:pt x="13651" y="0"/>
                    </a:cubicBezTo>
                    <a:cubicBezTo>
                      <a:pt x="21190" y="0"/>
                      <a:pt x="27301" y="6112"/>
                      <a:pt x="27301" y="136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3645;p69">
                <a:extLst>
                  <a:ext uri="{FF2B5EF4-FFF2-40B4-BE49-F238E27FC236}">
                    <a16:creationId xmlns:a16="http://schemas.microsoft.com/office/drawing/2014/main" id="{D657B95C-A019-FA99-26E8-57D78027A12A}"/>
                  </a:ext>
                </a:extLst>
              </p:cNvPr>
              <p:cNvSpPr/>
              <p:nvPr/>
            </p:nvSpPr>
            <p:spPr>
              <a:xfrm>
                <a:off x="1465926" y="1432754"/>
                <a:ext cx="16039" cy="16039"/>
              </a:xfrm>
              <a:custGeom>
                <a:avLst/>
                <a:gdLst/>
                <a:ahLst/>
                <a:cxnLst/>
                <a:rect l="l" t="t" r="r" b="b"/>
                <a:pathLst>
                  <a:path w="27301" h="27301" extrusionOk="0">
                    <a:moveTo>
                      <a:pt x="27301" y="13651"/>
                    </a:moveTo>
                    <a:cubicBezTo>
                      <a:pt x="27301" y="21190"/>
                      <a:pt x="21190" y="27301"/>
                      <a:pt x="13651" y="27301"/>
                    </a:cubicBezTo>
                    <a:cubicBezTo>
                      <a:pt x="6112" y="27301"/>
                      <a:pt x="0" y="21190"/>
                      <a:pt x="0" y="13651"/>
                    </a:cubicBezTo>
                    <a:cubicBezTo>
                      <a:pt x="0" y="6112"/>
                      <a:pt x="6112" y="0"/>
                      <a:pt x="13651" y="0"/>
                    </a:cubicBezTo>
                    <a:cubicBezTo>
                      <a:pt x="21190" y="0"/>
                      <a:pt x="27301" y="6112"/>
                      <a:pt x="27301" y="136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3646;p69">
                <a:extLst>
                  <a:ext uri="{FF2B5EF4-FFF2-40B4-BE49-F238E27FC236}">
                    <a16:creationId xmlns:a16="http://schemas.microsoft.com/office/drawing/2014/main" id="{E78C4846-AE15-A441-944B-9E4C1B03ED10}"/>
                  </a:ext>
                </a:extLst>
              </p:cNvPr>
              <p:cNvSpPr/>
              <p:nvPr/>
            </p:nvSpPr>
            <p:spPr>
              <a:xfrm>
                <a:off x="1342258" y="1496927"/>
                <a:ext cx="14703" cy="14703"/>
              </a:xfrm>
              <a:custGeom>
                <a:avLst/>
                <a:gdLst/>
                <a:ahLst/>
                <a:cxnLst/>
                <a:rect l="l" t="t" r="r" b="b"/>
                <a:pathLst>
                  <a:path w="25026" h="25026" extrusionOk="0">
                    <a:moveTo>
                      <a:pt x="25027" y="12513"/>
                    </a:moveTo>
                    <a:cubicBezTo>
                      <a:pt x="25027" y="19424"/>
                      <a:pt x="19424" y="25027"/>
                      <a:pt x="12513" y="25027"/>
                    </a:cubicBezTo>
                    <a:cubicBezTo>
                      <a:pt x="5602" y="25027"/>
                      <a:pt x="0" y="19424"/>
                      <a:pt x="0" y="12513"/>
                    </a:cubicBezTo>
                    <a:cubicBezTo>
                      <a:pt x="0" y="5602"/>
                      <a:pt x="5602" y="0"/>
                      <a:pt x="12513" y="0"/>
                    </a:cubicBezTo>
                    <a:cubicBezTo>
                      <a:pt x="19424" y="0"/>
                      <a:pt x="25027" y="5602"/>
                      <a:pt x="25027" y="12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3647;p69">
                <a:extLst>
                  <a:ext uri="{FF2B5EF4-FFF2-40B4-BE49-F238E27FC236}">
                    <a16:creationId xmlns:a16="http://schemas.microsoft.com/office/drawing/2014/main" id="{4DB2926B-1703-6599-42E8-ECE607E41BBB}"/>
                  </a:ext>
                </a:extLst>
              </p:cNvPr>
              <p:cNvSpPr/>
              <p:nvPr/>
            </p:nvSpPr>
            <p:spPr>
              <a:xfrm>
                <a:off x="1453224" y="1537705"/>
                <a:ext cx="14034" cy="14034"/>
              </a:xfrm>
              <a:custGeom>
                <a:avLst/>
                <a:gdLst/>
                <a:ahLst/>
                <a:cxnLst/>
                <a:rect l="l" t="t" r="r" b="b"/>
                <a:pathLst>
                  <a:path w="23888" h="23888" extrusionOk="0">
                    <a:moveTo>
                      <a:pt x="23888" y="11944"/>
                    </a:moveTo>
                    <a:cubicBezTo>
                      <a:pt x="23888" y="18541"/>
                      <a:pt x="18541" y="23888"/>
                      <a:pt x="11944" y="23888"/>
                    </a:cubicBezTo>
                    <a:cubicBezTo>
                      <a:pt x="5348" y="23888"/>
                      <a:pt x="0" y="18541"/>
                      <a:pt x="0" y="11944"/>
                    </a:cubicBezTo>
                    <a:cubicBezTo>
                      <a:pt x="0" y="5348"/>
                      <a:pt x="5348" y="0"/>
                      <a:pt x="11944" y="0"/>
                    </a:cubicBezTo>
                    <a:cubicBezTo>
                      <a:pt x="18541" y="0"/>
                      <a:pt x="23888" y="5348"/>
                      <a:pt x="23888" y="119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3648;p69">
                <a:extLst>
                  <a:ext uri="{FF2B5EF4-FFF2-40B4-BE49-F238E27FC236}">
                    <a16:creationId xmlns:a16="http://schemas.microsoft.com/office/drawing/2014/main" id="{2A212F7C-B952-172B-11A8-88EBADB26274}"/>
                  </a:ext>
                </a:extLst>
              </p:cNvPr>
              <p:cNvSpPr/>
              <p:nvPr/>
            </p:nvSpPr>
            <p:spPr>
              <a:xfrm>
                <a:off x="1209231" y="1517650"/>
                <a:ext cx="18044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30715" y="15357"/>
                    </a:moveTo>
                    <a:cubicBezTo>
                      <a:pt x="30715" y="23839"/>
                      <a:pt x="23839" y="30715"/>
                      <a:pt x="15357" y="30715"/>
                    </a:cubicBezTo>
                    <a:cubicBezTo>
                      <a:pt x="6876" y="30715"/>
                      <a:pt x="0" y="23839"/>
                      <a:pt x="0" y="15357"/>
                    </a:cubicBezTo>
                    <a:cubicBezTo>
                      <a:pt x="0" y="6876"/>
                      <a:pt x="6876" y="0"/>
                      <a:pt x="15357" y="0"/>
                    </a:cubicBezTo>
                    <a:cubicBezTo>
                      <a:pt x="23839" y="0"/>
                      <a:pt x="30715" y="6876"/>
                      <a:pt x="30715" y="15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DACE21-4E80-3864-6DDB-860FA037D122}"/>
              </a:ext>
            </a:extLst>
          </p:cNvPr>
          <p:cNvSpPr/>
          <p:nvPr/>
        </p:nvSpPr>
        <p:spPr>
          <a:xfrm>
            <a:off x="5257657" y="878043"/>
            <a:ext cx="521706" cy="521706"/>
          </a:xfrm>
          <a:prstGeom prst="ellipse">
            <a:avLst/>
          </a:prstGeom>
          <a:solidFill>
            <a:srgbClr val="9E9E9E"/>
          </a:solidFill>
          <a:ln w="25400" cap="flat" cmpd="sng" algn="ctr">
            <a:noFill/>
            <a:prstDash val="solid"/>
          </a:ln>
          <a:effectLst>
            <a:innerShdw blurRad="330200" dist="165100" dir="2100000">
              <a:prstClr val="black">
                <a:alpha val="50000"/>
              </a:prstClr>
            </a:innerShdw>
            <a:reflection endPos="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Google Shape;1934;p37">
            <a:extLst>
              <a:ext uri="{FF2B5EF4-FFF2-40B4-BE49-F238E27FC236}">
                <a16:creationId xmlns:a16="http://schemas.microsoft.com/office/drawing/2014/main" id="{ED503685-5389-D3E1-40A9-D66585EA0D84}"/>
              </a:ext>
            </a:extLst>
          </p:cNvPr>
          <p:cNvSpPr txBox="1">
            <a:spLocks/>
          </p:cNvSpPr>
          <p:nvPr/>
        </p:nvSpPr>
        <p:spPr>
          <a:xfrm>
            <a:off x="5779363" y="902577"/>
            <a:ext cx="2880002" cy="49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4655"/>
              </a:buClr>
              <a:buSzPts val="1200"/>
              <a:buFont typeface="Montserrat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Fira Sans Condensed" panose="020B0503050000020004" pitchFamily="34" charset="0"/>
                <a:cs typeface="Calibri" panose="020F0502020204030204" pitchFamily="34" charset="0"/>
                <a:sym typeface="Montserrat Medium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Fira Sans Condensed" panose="020B0503050000020004" pitchFamily="34" charset="0"/>
                <a:cs typeface="Calibri" panose="020F0502020204030204" pitchFamily="34" charset="0"/>
                <a:sym typeface="Montserrat Medium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Fira Sans Condensed" panose="020B0503050000020004" pitchFamily="34" charset="0"/>
                <a:cs typeface="Calibri" panose="020F0502020204030204" pitchFamily="34" charset="0"/>
                <a:sym typeface="Montserrat Medium"/>
              </a:rPr>
              <a:t>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Fira Sans Condensed" panose="020B0503050000020004" pitchFamily="34" charset="0"/>
                <a:cs typeface="Calibri" panose="020F0502020204030204" pitchFamily="34" charset="0"/>
                <a:sym typeface="Montserrat Medium"/>
              </a:rPr>
              <a:t> 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AB0DA9-3FA4-8BF0-ACFA-F84C5EF874AA}"/>
              </a:ext>
            </a:extLst>
          </p:cNvPr>
          <p:cNvSpPr/>
          <p:nvPr/>
        </p:nvSpPr>
        <p:spPr>
          <a:xfrm>
            <a:off x="5257657" y="1551671"/>
            <a:ext cx="521706" cy="521706"/>
          </a:xfrm>
          <a:prstGeom prst="ellipse">
            <a:avLst/>
          </a:prstGeom>
          <a:solidFill>
            <a:srgbClr val="9E9E9E"/>
          </a:solidFill>
          <a:ln w="25400" cap="flat" cmpd="sng" algn="ctr">
            <a:noFill/>
            <a:prstDash val="solid"/>
          </a:ln>
          <a:effectLst>
            <a:innerShdw blurRad="800100" dist="355600" dir="12360000">
              <a:srgbClr val="FFFFFF"/>
            </a:innerShdw>
            <a:reflection endPos="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Google Shape;1934;p37">
            <a:extLst>
              <a:ext uri="{FF2B5EF4-FFF2-40B4-BE49-F238E27FC236}">
                <a16:creationId xmlns:a16="http://schemas.microsoft.com/office/drawing/2014/main" id="{9E462EBB-2DB9-FCB2-CD86-11225663D85C}"/>
              </a:ext>
            </a:extLst>
          </p:cNvPr>
          <p:cNvSpPr txBox="1">
            <a:spLocks/>
          </p:cNvSpPr>
          <p:nvPr/>
        </p:nvSpPr>
        <p:spPr>
          <a:xfrm>
            <a:off x="5779363" y="1576205"/>
            <a:ext cx="2880002" cy="49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rgbClr val="0E4655"/>
              </a:buClr>
            </a:pPr>
            <a:r>
              <a:rPr lang="en-US" sz="2400" dirty="0" err="1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Nguyên</a:t>
            </a:r>
            <a:r>
              <a:rPr lang="en-US" sz="2400" dirty="0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 </a:t>
            </a:r>
            <a:r>
              <a:rPr lang="en-US" sz="2400" dirty="0" err="1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tử</a:t>
            </a:r>
            <a:r>
              <a:rPr lang="en-US" sz="2400" dirty="0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 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A2FD80-A412-7727-2A58-BBE62913C41E}"/>
              </a:ext>
            </a:extLst>
          </p:cNvPr>
          <p:cNvSpPr/>
          <p:nvPr/>
        </p:nvSpPr>
        <p:spPr>
          <a:xfrm>
            <a:off x="5257657" y="2238945"/>
            <a:ext cx="521706" cy="521706"/>
          </a:xfrm>
          <a:prstGeom prst="ellipse">
            <a:avLst/>
          </a:prstGeom>
          <a:solidFill>
            <a:srgbClr val="9E9E9E"/>
          </a:solidFill>
          <a:ln w="25400" cap="flat" cmpd="sng" algn="ctr">
            <a:noFill/>
            <a:prstDash val="solid"/>
          </a:ln>
          <a:effectLst>
            <a:innerShdw blurRad="838200" dist="469900">
              <a:srgbClr val="FF0000">
                <a:alpha val="93000"/>
              </a:srgbClr>
            </a:innerShdw>
            <a:reflection endPos="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Google Shape;1934;p37">
            <a:extLst>
              <a:ext uri="{FF2B5EF4-FFF2-40B4-BE49-F238E27FC236}">
                <a16:creationId xmlns:a16="http://schemas.microsoft.com/office/drawing/2014/main" id="{8CEF0E97-AFD3-9A86-E83F-F669FE08551D}"/>
              </a:ext>
            </a:extLst>
          </p:cNvPr>
          <p:cNvSpPr txBox="1">
            <a:spLocks/>
          </p:cNvSpPr>
          <p:nvPr/>
        </p:nvSpPr>
        <p:spPr>
          <a:xfrm>
            <a:off x="5779363" y="2263479"/>
            <a:ext cx="2880002" cy="49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rgbClr val="0E4655"/>
              </a:buClr>
            </a:pPr>
            <a:r>
              <a:rPr lang="en-US" sz="2400" dirty="0" err="1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Nguyên</a:t>
            </a:r>
            <a:r>
              <a:rPr lang="en-US" sz="2400" dirty="0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 </a:t>
            </a:r>
            <a:r>
              <a:rPr lang="en-US" sz="2400" dirty="0" err="1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tử</a:t>
            </a:r>
            <a:r>
              <a:rPr lang="en-US" sz="2400" dirty="0">
                <a:solidFill>
                  <a:srgbClr val="F3F3F3">
                    <a:lumMod val="10000"/>
                  </a:srgbClr>
                </a:solidFill>
                <a:latin typeface="Fira Sans Condensed" panose="020B0503050000020004" pitchFamily="34" charset="0"/>
              </a:rPr>
              <a:t> 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87FDC0-0F07-7FD7-4A64-E8BD6009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61" y="259566"/>
            <a:ext cx="3755770" cy="26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7F0C8-CD85-249E-5E14-DEF101F8B969}"/>
              </a:ext>
            </a:extLst>
          </p:cNvPr>
          <p:cNvSpPr/>
          <p:nvPr/>
        </p:nvSpPr>
        <p:spPr>
          <a:xfrm>
            <a:off x="1041509" y="3260361"/>
            <a:ext cx="7739296" cy="1710657"/>
          </a:xfrm>
          <a:prstGeom prst="roundRect">
            <a:avLst>
              <a:gd name="adj" fmla="val 9460"/>
            </a:avLst>
          </a:prstGeom>
          <a:noFill/>
          <a:ln w="254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E46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FA93A-C617-3B57-77E9-DBF389FEEF70}"/>
              </a:ext>
            </a:extLst>
          </p:cNvPr>
          <p:cNvSpPr txBox="1"/>
          <p:nvPr/>
        </p:nvSpPr>
        <p:spPr>
          <a:xfrm>
            <a:off x="2144214" y="3387252"/>
            <a:ext cx="6636591" cy="16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1200"/>
              <a:buFont typeface="Montserrat"/>
              <a:buNone/>
              <a:def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defRPr>
            </a:lvl1pPr>
            <a:lvl2pPr marL="914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indent="-304800" algn="ctr"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0E4655"/>
              </a:buClr>
            </a:pP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Viết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công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thức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phân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tử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,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công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thức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cấu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tạo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thu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gọn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của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ethylic alcohol (ethanol)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và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so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sánh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với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alkane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cùng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số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nguyên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tử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carbon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về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thành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phần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nguyên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tố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,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nhóm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nguyên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tử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liên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kết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trực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tiếp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với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nguyên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F3F3F3">
                    <a:lumMod val="10000"/>
                  </a:srgbClr>
                </a:solidFill>
              </a:rPr>
              <a:t>tử</a:t>
            </a:r>
            <a:r>
              <a:rPr lang="en-US" sz="2200" dirty="0">
                <a:solidFill>
                  <a:srgbClr val="F3F3F3">
                    <a:lumMod val="10000"/>
                  </a:srgbClr>
                </a:solidFill>
              </a:rPr>
              <a:t> carbon.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57220-AA03-1292-9059-55F346B1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365" y="2465883"/>
            <a:ext cx="2963404" cy="29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/>
      <p:bldP spid="17" grpId="0" animBg="1"/>
      <p:bldP spid="18" grpId="0"/>
      <p:bldP spid="19" grpId="0" animBg="1"/>
      <p:bldP spid="20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4" name="Google Shape;1286;p34">
            <a:extLst>
              <a:ext uri="{FF2B5EF4-FFF2-40B4-BE49-F238E27FC236}">
                <a16:creationId xmlns:a16="http://schemas.microsoft.com/office/drawing/2014/main" id="{34FC05D8-E66C-2C15-094C-DEB1B069654A}"/>
              </a:ext>
            </a:extLst>
          </p:cNvPr>
          <p:cNvGrpSpPr/>
          <p:nvPr/>
        </p:nvGrpSpPr>
        <p:grpSpPr>
          <a:xfrm flipH="1">
            <a:off x="7333611" y="1673535"/>
            <a:ext cx="2005927" cy="4855314"/>
            <a:chOff x="-457200" y="2304788"/>
            <a:chExt cx="2267513" cy="5488478"/>
          </a:xfrm>
        </p:grpSpPr>
        <p:sp>
          <p:nvSpPr>
            <p:cNvPr id="5" name="Google Shape;1287;p34">
              <a:extLst>
                <a:ext uri="{FF2B5EF4-FFF2-40B4-BE49-F238E27FC236}">
                  <a16:creationId xmlns:a16="http://schemas.microsoft.com/office/drawing/2014/main" id="{13DD8C42-461E-A323-2225-53CC5EC78EFA}"/>
                </a:ext>
              </a:extLst>
            </p:cNvPr>
            <p:cNvSpPr/>
            <p:nvPr/>
          </p:nvSpPr>
          <p:spPr>
            <a:xfrm>
              <a:off x="1203195" y="2473995"/>
              <a:ext cx="173951" cy="289740"/>
            </a:xfrm>
            <a:custGeom>
              <a:avLst/>
              <a:gdLst/>
              <a:ahLst/>
              <a:cxnLst/>
              <a:rect l="l" t="t" r="r" b="b"/>
              <a:pathLst>
                <a:path w="4217" h="7024" extrusionOk="0">
                  <a:moveTo>
                    <a:pt x="163" y="1"/>
                  </a:moveTo>
                  <a:cubicBezTo>
                    <a:pt x="73" y="1"/>
                    <a:pt x="1" y="74"/>
                    <a:pt x="1" y="164"/>
                  </a:cubicBezTo>
                  <a:lnTo>
                    <a:pt x="1" y="4628"/>
                  </a:lnTo>
                  <a:cubicBezTo>
                    <a:pt x="1" y="4686"/>
                    <a:pt x="30" y="4741"/>
                    <a:pt x="83" y="4771"/>
                  </a:cubicBezTo>
                  <a:lnTo>
                    <a:pt x="3950" y="7001"/>
                  </a:lnTo>
                  <a:cubicBezTo>
                    <a:pt x="3975" y="7016"/>
                    <a:pt x="4003" y="7023"/>
                    <a:pt x="4031" y="7023"/>
                  </a:cubicBezTo>
                  <a:cubicBezTo>
                    <a:pt x="4087" y="7023"/>
                    <a:pt x="4140" y="6994"/>
                    <a:pt x="4170" y="6943"/>
                  </a:cubicBezTo>
                  <a:cubicBezTo>
                    <a:pt x="4216" y="6866"/>
                    <a:pt x="4189" y="6766"/>
                    <a:pt x="4112" y="6719"/>
                  </a:cubicBezTo>
                  <a:lnTo>
                    <a:pt x="329" y="4535"/>
                  </a:lnTo>
                  <a:lnTo>
                    <a:pt x="329" y="164"/>
                  </a:lnTo>
                  <a:cubicBezTo>
                    <a:pt x="329" y="74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Google Shape;1288;p34">
              <a:extLst>
                <a:ext uri="{FF2B5EF4-FFF2-40B4-BE49-F238E27FC236}">
                  <a16:creationId xmlns:a16="http://schemas.microsoft.com/office/drawing/2014/main" id="{82CFCFC5-D4AB-3480-E921-7AE97A115EDE}"/>
                </a:ext>
              </a:extLst>
            </p:cNvPr>
            <p:cNvSpPr/>
            <p:nvPr/>
          </p:nvSpPr>
          <p:spPr>
            <a:xfrm>
              <a:off x="1042815" y="2658218"/>
              <a:ext cx="174817" cy="105435"/>
            </a:xfrm>
            <a:custGeom>
              <a:avLst/>
              <a:gdLst/>
              <a:ahLst/>
              <a:cxnLst/>
              <a:rect l="l" t="t" r="r" b="b"/>
              <a:pathLst>
                <a:path w="4238" h="2556" extrusionOk="0">
                  <a:moveTo>
                    <a:pt x="4054" y="0"/>
                  </a:moveTo>
                  <a:cubicBezTo>
                    <a:pt x="4026" y="0"/>
                    <a:pt x="3997" y="7"/>
                    <a:pt x="3971" y="23"/>
                  </a:cubicBezTo>
                  <a:lnTo>
                    <a:pt x="105" y="2252"/>
                  </a:lnTo>
                  <a:cubicBezTo>
                    <a:pt x="27" y="2298"/>
                    <a:pt x="0" y="2397"/>
                    <a:pt x="46" y="2475"/>
                  </a:cubicBezTo>
                  <a:cubicBezTo>
                    <a:pt x="77" y="2527"/>
                    <a:pt x="132" y="2555"/>
                    <a:pt x="188" y="2555"/>
                  </a:cubicBezTo>
                  <a:cubicBezTo>
                    <a:pt x="215" y="2555"/>
                    <a:pt x="243" y="2548"/>
                    <a:pt x="269" y="2534"/>
                  </a:cubicBezTo>
                  <a:lnTo>
                    <a:pt x="4131" y="303"/>
                  </a:lnTo>
                  <a:cubicBezTo>
                    <a:pt x="4210" y="260"/>
                    <a:pt x="4237" y="161"/>
                    <a:pt x="4193" y="80"/>
                  </a:cubicBezTo>
                  <a:lnTo>
                    <a:pt x="4193" y="79"/>
                  </a:lnTo>
                  <a:cubicBezTo>
                    <a:pt x="4163" y="28"/>
                    <a:pt x="4110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Google Shape;1289;p34">
              <a:extLst>
                <a:ext uri="{FF2B5EF4-FFF2-40B4-BE49-F238E27FC236}">
                  <a16:creationId xmlns:a16="http://schemas.microsoft.com/office/drawing/2014/main" id="{D8C7F463-DD13-128F-E49D-51E1C8219C84}"/>
                </a:ext>
              </a:extLst>
            </p:cNvPr>
            <p:cNvSpPr/>
            <p:nvPr/>
          </p:nvSpPr>
          <p:spPr>
            <a:xfrm>
              <a:off x="1000575" y="2450689"/>
              <a:ext cx="173910" cy="289658"/>
            </a:xfrm>
            <a:custGeom>
              <a:avLst/>
              <a:gdLst/>
              <a:ahLst/>
              <a:cxnLst/>
              <a:rect l="l" t="t" r="r" b="b"/>
              <a:pathLst>
                <a:path w="4216" h="7022" extrusionOk="0">
                  <a:moveTo>
                    <a:pt x="4054" y="0"/>
                  </a:moveTo>
                  <a:cubicBezTo>
                    <a:pt x="3965" y="0"/>
                    <a:pt x="3890" y="72"/>
                    <a:pt x="3890" y="162"/>
                  </a:cubicBezTo>
                  <a:lnTo>
                    <a:pt x="3890" y="164"/>
                  </a:lnTo>
                  <a:lnTo>
                    <a:pt x="3890" y="4533"/>
                  </a:lnTo>
                  <a:lnTo>
                    <a:pt x="106" y="6717"/>
                  </a:lnTo>
                  <a:cubicBezTo>
                    <a:pt x="26" y="6761"/>
                    <a:pt x="0" y="6860"/>
                    <a:pt x="44" y="6939"/>
                  </a:cubicBezTo>
                  <a:lnTo>
                    <a:pt x="44" y="6941"/>
                  </a:lnTo>
                  <a:cubicBezTo>
                    <a:pt x="74" y="6993"/>
                    <a:pt x="128" y="7021"/>
                    <a:pt x="183" y="7021"/>
                  </a:cubicBezTo>
                  <a:cubicBezTo>
                    <a:pt x="211" y="7021"/>
                    <a:pt x="239" y="7014"/>
                    <a:pt x="265" y="6999"/>
                  </a:cubicBezTo>
                  <a:lnTo>
                    <a:pt x="4134" y="4766"/>
                  </a:lnTo>
                  <a:cubicBezTo>
                    <a:pt x="4183" y="4736"/>
                    <a:pt x="4214" y="4684"/>
                    <a:pt x="4214" y="4628"/>
                  </a:cubicBezTo>
                  <a:lnTo>
                    <a:pt x="4214" y="164"/>
                  </a:lnTo>
                  <a:cubicBezTo>
                    <a:pt x="4216" y="73"/>
                    <a:pt x="4144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1290;p34">
              <a:extLst>
                <a:ext uri="{FF2B5EF4-FFF2-40B4-BE49-F238E27FC236}">
                  <a16:creationId xmlns:a16="http://schemas.microsoft.com/office/drawing/2014/main" id="{E35E1F0A-2C80-FEB8-5860-26A320F7BF32}"/>
                </a:ext>
              </a:extLst>
            </p:cNvPr>
            <p:cNvSpPr/>
            <p:nvPr/>
          </p:nvSpPr>
          <p:spPr>
            <a:xfrm>
              <a:off x="724200" y="6155021"/>
              <a:ext cx="516285" cy="1437274"/>
            </a:xfrm>
            <a:custGeom>
              <a:avLst/>
              <a:gdLst/>
              <a:ahLst/>
              <a:cxnLst/>
              <a:rect l="l" t="t" r="r" b="b"/>
              <a:pathLst>
                <a:path w="12516" h="34843" extrusionOk="0">
                  <a:moveTo>
                    <a:pt x="12516" y="0"/>
                  </a:moveTo>
                  <a:lnTo>
                    <a:pt x="1671" y="1434"/>
                  </a:lnTo>
                  <a:cubicBezTo>
                    <a:pt x="1671" y="1434"/>
                    <a:pt x="1885" y="6438"/>
                    <a:pt x="1837" y="13294"/>
                  </a:cubicBezTo>
                  <a:cubicBezTo>
                    <a:pt x="1791" y="20151"/>
                    <a:pt x="0" y="33720"/>
                    <a:pt x="0" y="33720"/>
                  </a:cubicBezTo>
                  <a:cubicBezTo>
                    <a:pt x="0" y="33720"/>
                    <a:pt x="574" y="34391"/>
                    <a:pt x="2217" y="34700"/>
                  </a:cubicBezTo>
                  <a:cubicBezTo>
                    <a:pt x="2794" y="34807"/>
                    <a:pt x="3267" y="34842"/>
                    <a:pt x="3638" y="34842"/>
                  </a:cubicBezTo>
                  <a:cubicBezTo>
                    <a:pt x="4321" y="34842"/>
                    <a:pt x="4656" y="34724"/>
                    <a:pt x="4656" y="34724"/>
                  </a:cubicBezTo>
                  <a:cubicBezTo>
                    <a:pt x="4656" y="34724"/>
                    <a:pt x="10003" y="16742"/>
                    <a:pt x="1251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Google Shape;1291;p34">
              <a:extLst>
                <a:ext uri="{FF2B5EF4-FFF2-40B4-BE49-F238E27FC236}">
                  <a16:creationId xmlns:a16="http://schemas.microsoft.com/office/drawing/2014/main" id="{7D545CCC-4AD4-F762-C1BF-E8BE61F704D4}"/>
                </a:ext>
              </a:extLst>
            </p:cNvPr>
            <p:cNvSpPr/>
            <p:nvPr/>
          </p:nvSpPr>
          <p:spPr>
            <a:xfrm>
              <a:off x="724241" y="6155021"/>
              <a:ext cx="516244" cy="1429560"/>
            </a:xfrm>
            <a:custGeom>
              <a:avLst/>
              <a:gdLst/>
              <a:ahLst/>
              <a:cxnLst/>
              <a:rect l="l" t="t" r="r" b="b"/>
              <a:pathLst>
                <a:path w="12515" h="34656" extrusionOk="0">
                  <a:moveTo>
                    <a:pt x="12515" y="0"/>
                  </a:moveTo>
                  <a:lnTo>
                    <a:pt x="1671" y="1436"/>
                  </a:lnTo>
                  <a:cubicBezTo>
                    <a:pt x="1671" y="1436"/>
                    <a:pt x="1885" y="6439"/>
                    <a:pt x="1839" y="13296"/>
                  </a:cubicBezTo>
                  <a:cubicBezTo>
                    <a:pt x="1791" y="20152"/>
                    <a:pt x="1" y="33723"/>
                    <a:pt x="1" y="33723"/>
                  </a:cubicBezTo>
                  <a:cubicBezTo>
                    <a:pt x="1" y="33723"/>
                    <a:pt x="527" y="34333"/>
                    <a:pt x="2003" y="34656"/>
                  </a:cubicBezTo>
                  <a:cubicBezTo>
                    <a:pt x="1792" y="34163"/>
                    <a:pt x="1025" y="32843"/>
                    <a:pt x="1107" y="32429"/>
                  </a:cubicBezTo>
                  <a:cubicBezTo>
                    <a:pt x="1861" y="28627"/>
                    <a:pt x="2914" y="16006"/>
                    <a:pt x="2914" y="16006"/>
                  </a:cubicBezTo>
                  <a:cubicBezTo>
                    <a:pt x="2914" y="16006"/>
                    <a:pt x="4697" y="13244"/>
                    <a:pt x="5332" y="10263"/>
                  </a:cubicBezTo>
                  <a:cubicBezTo>
                    <a:pt x="6057" y="5960"/>
                    <a:pt x="6229" y="3767"/>
                    <a:pt x="6229" y="3767"/>
                  </a:cubicBezTo>
                  <a:cubicBezTo>
                    <a:pt x="6229" y="3767"/>
                    <a:pt x="10094" y="3172"/>
                    <a:pt x="12111" y="2552"/>
                  </a:cubicBezTo>
                  <a:cubicBezTo>
                    <a:pt x="12252" y="1699"/>
                    <a:pt x="12388" y="848"/>
                    <a:pt x="12515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Google Shape;1292;p34">
              <a:extLst>
                <a:ext uri="{FF2B5EF4-FFF2-40B4-BE49-F238E27FC236}">
                  <a16:creationId xmlns:a16="http://schemas.microsoft.com/office/drawing/2014/main" id="{57EA3091-077B-4CEE-31EA-42924F056A1D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Google Shape;1293;p34">
              <a:extLst>
                <a:ext uri="{FF2B5EF4-FFF2-40B4-BE49-F238E27FC236}">
                  <a16:creationId xmlns:a16="http://schemas.microsoft.com/office/drawing/2014/main" id="{BC06E7D7-732D-55CB-5DC4-137F108B0CE6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Google Shape;1294;p34">
              <a:extLst>
                <a:ext uri="{FF2B5EF4-FFF2-40B4-BE49-F238E27FC236}">
                  <a16:creationId xmlns:a16="http://schemas.microsoft.com/office/drawing/2014/main" id="{B3970E03-9A2A-1225-C2D4-28105469FD68}"/>
                </a:ext>
              </a:extLst>
            </p:cNvPr>
            <p:cNvSpPr/>
            <p:nvPr/>
          </p:nvSpPr>
          <p:spPr>
            <a:xfrm>
              <a:off x="-457200" y="6202995"/>
              <a:ext cx="520328" cy="299599"/>
            </a:xfrm>
            <a:custGeom>
              <a:avLst/>
              <a:gdLst/>
              <a:ahLst/>
              <a:cxnLst/>
              <a:rect l="l" t="t" r="r" b="b"/>
              <a:pathLst>
                <a:path w="12614" h="7263" extrusionOk="0">
                  <a:moveTo>
                    <a:pt x="9377" y="1"/>
                  </a:moveTo>
                  <a:cubicBezTo>
                    <a:pt x="9079" y="1"/>
                    <a:pt x="8746" y="66"/>
                    <a:pt x="8383" y="234"/>
                  </a:cubicBezTo>
                  <a:cubicBezTo>
                    <a:pt x="7117" y="819"/>
                    <a:pt x="5826" y="2050"/>
                    <a:pt x="4522" y="2685"/>
                  </a:cubicBezTo>
                  <a:cubicBezTo>
                    <a:pt x="3218" y="3319"/>
                    <a:pt x="2080" y="3882"/>
                    <a:pt x="1432" y="4084"/>
                  </a:cubicBezTo>
                  <a:cubicBezTo>
                    <a:pt x="785" y="4284"/>
                    <a:pt x="168" y="4678"/>
                    <a:pt x="226" y="4974"/>
                  </a:cubicBezTo>
                  <a:cubicBezTo>
                    <a:pt x="0" y="6430"/>
                    <a:pt x="785" y="7026"/>
                    <a:pt x="1518" y="7117"/>
                  </a:cubicBezTo>
                  <a:cubicBezTo>
                    <a:pt x="1594" y="7121"/>
                    <a:pt x="1666" y="7123"/>
                    <a:pt x="1735" y="7123"/>
                  </a:cubicBezTo>
                  <a:cubicBezTo>
                    <a:pt x="2501" y="7123"/>
                    <a:pt x="2896" y="6911"/>
                    <a:pt x="3780" y="6734"/>
                  </a:cubicBezTo>
                  <a:cubicBezTo>
                    <a:pt x="4049" y="6680"/>
                    <a:pt x="4377" y="6649"/>
                    <a:pt x="4721" y="6649"/>
                  </a:cubicBezTo>
                  <a:cubicBezTo>
                    <a:pt x="5320" y="6649"/>
                    <a:pt x="5964" y="6741"/>
                    <a:pt x="6422" y="6958"/>
                  </a:cubicBezTo>
                  <a:cubicBezTo>
                    <a:pt x="6885" y="7176"/>
                    <a:pt x="7288" y="7262"/>
                    <a:pt x="7722" y="7262"/>
                  </a:cubicBezTo>
                  <a:cubicBezTo>
                    <a:pt x="7965" y="7262"/>
                    <a:pt x="8217" y="7235"/>
                    <a:pt x="8495" y="7189"/>
                  </a:cubicBezTo>
                  <a:cubicBezTo>
                    <a:pt x="9268" y="7061"/>
                    <a:pt x="12001" y="5255"/>
                    <a:pt x="12001" y="5255"/>
                  </a:cubicBezTo>
                  <a:lnTo>
                    <a:pt x="12069" y="5010"/>
                  </a:lnTo>
                  <a:cubicBezTo>
                    <a:pt x="12466" y="4686"/>
                    <a:pt x="12613" y="4588"/>
                    <a:pt x="12537" y="3810"/>
                  </a:cubicBezTo>
                  <a:cubicBezTo>
                    <a:pt x="12459" y="3033"/>
                    <a:pt x="11222" y="969"/>
                    <a:pt x="10888" y="643"/>
                  </a:cubicBezTo>
                  <a:cubicBezTo>
                    <a:pt x="10650" y="408"/>
                    <a:pt x="10121" y="1"/>
                    <a:pt x="9377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Google Shape;1295;p34">
              <a:extLst>
                <a:ext uri="{FF2B5EF4-FFF2-40B4-BE49-F238E27FC236}">
                  <a16:creationId xmlns:a16="http://schemas.microsoft.com/office/drawing/2014/main" id="{1288962D-F553-5A14-3B29-F72E4E459599}"/>
                </a:ext>
              </a:extLst>
            </p:cNvPr>
            <p:cNvSpPr/>
            <p:nvPr/>
          </p:nvSpPr>
          <p:spPr>
            <a:xfrm>
              <a:off x="-446310" y="6373481"/>
              <a:ext cx="391916" cy="129071"/>
            </a:xfrm>
            <a:custGeom>
              <a:avLst/>
              <a:gdLst/>
              <a:ahLst/>
              <a:cxnLst/>
              <a:rect l="l" t="t" r="r" b="b"/>
              <a:pathLst>
                <a:path w="9501" h="3129" extrusionOk="0">
                  <a:moveTo>
                    <a:pt x="6889" y="0"/>
                  </a:moveTo>
                  <a:cubicBezTo>
                    <a:pt x="6887" y="0"/>
                    <a:pt x="6885" y="0"/>
                    <a:pt x="6882" y="0"/>
                  </a:cubicBezTo>
                  <a:cubicBezTo>
                    <a:pt x="6627" y="2"/>
                    <a:pt x="6356" y="27"/>
                    <a:pt x="6077" y="65"/>
                  </a:cubicBezTo>
                  <a:cubicBezTo>
                    <a:pt x="4969" y="226"/>
                    <a:pt x="3523" y="1205"/>
                    <a:pt x="2154" y="1621"/>
                  </a:cubicBezTo>
                  <a:cubicBezTo>
                    <a:pt x="1347" y="1866"/>
                    <a:pt x="788" y="1999"/>
                    <a:pt x="401" y="1999"/>
                  </a:cubicBezTo>
                  <a:cubicBezTo>
                    <a:pt x="239" y="1999"/>
                    <a:pt x="107" y="1975"/>
                    <a:pt x="0" y="1928"/>
                  </a:cubicBezTo>
                  <a:lnTo>
                    <a:pt x="0" y="1928"/>
                  </a:lnTo>
                  <a:cubicBezTo>
                    <a:pt x="200" y="2606"/>
                    <a:pt x="738" y="2918"/>
                    <a:pt x="1252" y="2982"/>
                  </a:cubicBezTo>
                  <a:cubicBezTo>
                    <a:pt x="1329" y="2985"/>
                    <a:pt x="1402" y="2987"/>
                    <a:pt x="1473" y="2987"/>
                  </a:cubicBezTo>
                  <a:cubicBezTo>
                    <a:pt x="2235" y="2987"/>
                    <a:pt x="2631" y="2775"/>
                    <a:pt x="3512" y="2599"/>
                  </a:cubicBezTo>
                  <a:cubicBezTo>
                    <a:pt x="3781" y="2545"/>
                    <a:pt x="4109" y="2515"/>
                    <a:pt x="4452" y="2515"/>
                  </a:cubicBezTo>
                  <a:cubicBezTo>
                    <a:pt x="5051" y="2515"/>
                    <a:pt x="5697" y="2607"/>
                    <a:pt x="6156" y="2823"/>
                  </a:cubicBezTo>
                  <a:cubicBezTo>
                    <a:pt x="6617" y="3042"/>
                    <a:pt x="7020" y="3128"/>
                    <a:pt x="7454" y="3128"/>
                  </a:cubicBezTo>
                  <a:cubicBezTo>
                    <a:pt x="7697" y="3128"/>
                    <a:pt x="7950" y="3101"/>
                    <a:pt x="8228" y="3055"/>
                  </a:cubicBezTo>
                  <a:cubicBezTo>
                    <a:pt x="8489" y="3010"/>
                    <a:pt x="8973" y="2776"/>
                    <a:pt x="9501" y="2483"/>
                  </a:cubicBezTo>
                  <a:cubicBezTo>
                    <a:pt x="9381" y="1995"/>
                    <a:pt x="8760" y="926"/>
                    <a:pt x="8760" y="926"/>
                  </a:cubicBezTo>
                  <a:cubicBezTo>
                    <a:pt x="8317" y="221"/>
                    <a:pt x="7657" y="0"/>
                    <a:pt x="6889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Google Shape;1296;p34">
              <a:extLst>
                <a:ext uri="{FF2B5EF4-FFF2-40B4-BE49-F238E27FC236}">
                  <a16:creationId xmlns:a16="http://schemas.microsoft.com/office/drawing/2014/main" id="{E3737E00-AD79-0194-89EC-607D3924FF34}"/>
                </a:ext>
              </a:extLst>
            </p:cNvPr>
            <p:cNvSpPr/>
            <p:nvPr/>
          </p:nvSpPr>
          <p:spPr>
            <a:xfrm>
              <a:off x="-134336" y="6174780"/>
              <a:ext cx="1070644" cy="837210"/>
            </a:xfrm>
            <a:custGeom>
              <a:avLst/>
              <a:gdLst/>
              <a:ahLst/>
              <a:cxnLst/>
              <a:rect l="l" t="t" r="r" b="b"/>
              <a:pathLst>
                <a:path w="25955" h="20296" extrusionOk="0">
                  <a:moveTo>
                    <a:pt x="25954" y="1"/>
                  </a:moveTo>
                  <a:lnTo>
                    <a:pt x="14268" y="837"/>
                  </a:lnTo>
                  <a:cubicBezTo>
                    <a:pt x="14268" y="837"/>
                    <a:pt x="14734" y="6355"/>
                    <a:pt x="14147" y="8378"/>
                  </a:cubicBezTo>
                  <a:cubicBezTo>
                    <a:pt x="13710" y="9883"/>
                    <a:pt x="12481" y="11298"/>
                    <a:pt x="10812" y="11298"/>
                  </a:cubicBezTo>
                  <a:cubicBezTo>
                    <a:pt x="10239" y="11298"/>
                    <a:pt x="9614" y="11132"/>
                    <a:pt x="8951" y="10744"/>
                  </a:cubicBezTo>
                  <a:cubicBezTo>
                    <a:pt x="6359" y="9229"/>
                    <a:pt x="4182" y="4816"/>
                    <a:pt x="4182" y="4816"/>
                  </a:cubicBezTo>
                  <a:cubicBezTo>
                    <a:pt x="4182" y="4816"/>
                    <a:pt x="3549" y="4623"/>
                    <a:pt x="2787" y="4623"/>
                  </a:cubicBezTo>
                  <a:cubicBezTo>
                    <a:pt x="2260" y="4623"/>
                    <a:pt x="1670" y="4716"/>
                    <a:pt x="1186" y="5029"/>
                  </a:cubicBezTo>
                  <a:cubicBezTo>
                    <a:pt x="1" y="5794"/>
                    <a:pt x="373" y="7337"/>
                    <a:pt x="373" y="7337"/>
                  </a:cubicBezTo>
                  <a:cubicBezTo>
                    <a:pt x="373" y="7337"/>
                    <a:pt x="3883" y="17597"/>
                    <a:pt x="10888" y="19724"/>
                  </a:cubicBezTo>
                  <a:cubicBezTo>
                    <a:pt x="12179" y="20116"/>
                    <a:pt x="13367" y="20296"/>
                    <a:pt x="14458" y="20296"/>
                  </a:cubicBezTo>
                  <a:cubicBezTo>
                    <a:pt x="19288" y="20296"/>
                    <a:pt x="22224" y="16785"/>
                    <a:pt x="23832" y="12674"/>
                  </a:cubicBezTo>
                  <a:cubicBezTo>
                    <a:pt x="25803" y="7633"/>
                    <a:pt x="25954" y="1"/>
                    <a:pt x="2595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Google Shape;1297;p34">
              <a:extLst>
                <a:ext uri="{FF2B5EF4-FFF2-40B4-BE49-F238E27FC236}">
                  <a16:creationId xmlns:a16="http://schemas.microsoft.com/office/drawing/2014/main" id="{D6958111-5F77-A9BA-F3AF-23AE5A230D4D}"/>
                </a:ext>
              </a:extLst>
            </p:cNvPr>
            <p:cNvSpPr/>
            <p:nvPr/>
          </p:nvSpPr>
          <p:spPr>
            <a:xfrm>
              <a:off x="-134212" y="6174780"/>
              <a:ext cx="1070520" cy="803179"/>
            </a:xfrm>
            <a:custGeom>
              <a:avLst/>
              <a:gdLst/>
              <a:ahLst/>
              <a:cxnLst/>
              <a:rect l="l" t="t" r="r" b="b"/>
              <a:pathLst>
                <a:path w="25952" h="19471" extrusionOk="0">
                  <a:moveTo>
                    <a:pt x="25951" y="1"/>
                  </a:moveTo>
                  <a:lnTo>
                    <a:pt x="14264" y="837"/>
                  </a:lnTo>
                  <a:cubicBezTo>
                    <a:pt x="14264" y="837"/>
                    <a:pt x="14728" y="6355"/>
                    <a:pt x="14140" y="8378"/>
                  </a:cubicBezTo>
                  <a:cubicBezTo>
                    <a:pt x="13796" y="9565"/>
                    <a:pt x="12959" y="10695"/>
                    <a:pt x="11802" y="11120"/>
                  </a:cubicBezTo>
                  <a:cubicBezTo>
                    <a:pt x="12034" y="11153"/>
                    <a:pt x="12272" y="11172"/>
                    <a:pt x="12518" y="11172"/>
                  </a:cubicBezTo>
                  <a:cubicBezTo>
                    <a:pt x="12575" y="11172"/>
                    <a:pt x="12632" y="11171"/>
                    <a:pt x="12689" y="11169"/>
                  </a:cubicBezTo>
                  <a:cubicBezTo>
                    <a:pt x="15558" y="11069"/>
                    <a:pt x="17474" y="5430"/>
                    <a:pt x="17474" y="5430"/>
                  </a:cubicBezTo>
                  <a:cubicBezTo>
                    <a:pt x="17474" y="5430"/>
                    <a:pt x="20528" y="4322"/>
                    <a:pt x="25292" y="4322"/>
                  </a:cubicBezTo>
                  <a:cubicBezTo>
                    <a:pt x="25408" y="4322"/>
                    <a:pt x="25525" y="4322"/>
                    <a:pt x="25642" y="4324"/>
                  </a:cubicBezTo>
                  <a:cubicBezTo>
                    <a:pt x="25913" y="1849"/>
                    <a:pt x="25951" y="1"/>
                    <a:pt x="25951" y="1"/>
                  </a:cubicBezTo>
                  <a:close/>
                  <a:moveTo>
                    <a:pt x="1849" y="4696"/>
                  </a:moveTo>
                  <a:lnTo>
                    <a:pt x="1849" y="4696"/>
                  </a:lnTo>
                  <a:cubicBezTo>
                    <a:pt x="1624" y="4781"/>
                    <a:pt x="1400" y="4888"/>
                    <a:pt x="1185" y="5025"/>
                  </a:cubicBezTo>
                  <a:cubicBezTo>
                    <a:pt x="0" y="5791"/>
                    <a:pt x="371" y="7334"/>
                    <a:pt x="371" y="7334"/>
                  </a:cubicBezTo>
                  <a:cubicBezTo>
                    <a:pt x="371" y="7334"/>
                    <a:pt x="3642" y="16890"/>
                    <a:pt x="10167" y="19470"/>
                  </a:cubicBezTo>
                  <a:cubicBezTo>
                    <a:pt x="9047" y="18532"/>
                    <a:pt x="7695" y="17271"/>
                    <a:pt x="6108" y="15581"/>
                  </a:cubicBezTo>
                  <a:cubicBezTo>
                    <a:pt x="1849" y="11042"/>
                    <a:pt x="1734" y="6344"/>
                    <a:pt x="1849" y="4696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Google Shape;1298;p34">
              <a:extLst>
                <a:ext uri="{FF2B5EF4-FFF2-40B4-BE49-F238E27FC236}">
                  <a16:creationId xmlns:a16="http://schemas.microsoft.com/office/drawing/2014/main" id="{B9653C8F-B3B5-D9D0-1E8D-3C87CE4CF731}"/>
                </a:ext>
              </a:extLst>
            </p:cNvPr>
            <p:cNvSpPr/>
            <p:nvPr/>
          </p:nvSpPr>
          <p:spPr>
            <a:xfrm>
              <a:off x="388095" y="5010293"/>
              <a:ext cx="957371" cy="1273841"/>
            </a:xfrm>
            <a:custGeom>
              <a:avLst/>
              <a:gdLst/>
              <a:ahLst/>
              <a:cxnLst/>
              <a:rect l="l" t="t" r="r" b="b"/>
              <a:pathLst>
                <a:path w="23209" h="30881" extrusionOk="0">
                  <a:moveTo>
                    <a:pt x="5319" y="0"/>
                  </a:moveTo>
                  <a:cubicBezTo>
                    <a:pt x="5319" y="0"/>
                    <a:pt x="2113" y="7785"/>
                    <a:pt x="1516" y="13636"/>
                  </a:cubicBezTo>
                  <a:cubicBezTo>
                    <a:pt x="918" y="19487"/>
                    <a:pt x="1" y="29783"/>
                    <a:pt x="751" y="30035"/>
                  </a:cubicBezTo>
                  <a:cubicBezTo>
                    <a:pt x="1462" y="30274"/>
                    <a:pt x="4351" y="30881"/>
                    <a:pt x="8594" y="30881"/>
                  </a:cubicBezTo>
                  <a:cubicBezTo>
                    <a:pt x="8840" y="30881"/>
                    <a:pt x="9089" y="30879"/>
                    <a:pt x="9343" y="30875"/>
                  </a:cubicBezTo>
                  <a:cubicBezTo>
                    <a:pt x="9347" y="30875"/>
                    <a:pt x="9350" y="30875"/>
                    <a:pt x="9353" y="30875"/>
                  </a:cubicBezTo>
                  <a:cubicBezTo>
                    <a:pt x="12926" y="30875"/>
                    <a:pt x="17031" y="30126"/>
                    <a:pt x="17031" y="30126"/>
                  </a:cubicBezTo>
                  <a:cubicBezTo>
                    <a:pt x="17031" y="30126"/>
                    <a:pt x="21094" y="29400"/>
                    <a:pt x="22008" y="29170"/>
                  </a:cubicBezTo>
                  <a:cubicBezTo>
                    <a:pt x="22921" y="28942"/>
                    <a:pt x="23209" y="23605"/>
                    <a:pt x="22633" y="12444"/>
                  </a:cubicBezTo>
                  <a:cubicBezTo>
                    <a:pt x="22059" y="1283"/>
                    <a:pt x="21433" y="150"/>
                    <a:pt x="21433" y="150"/>
                  </a:cubicBezTo>
                  <a:lnTo>
                    <a:pt x="5319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299;p34">
              <a:extLst>
                <a:ext uri="{FF2B5EF4-FFF2-40B4-BE49-F238E27FC236}">
                  <a16:creationId xmlns:a16="http://schemas.microsoft.com/office/drawing/2014/main" id="{7FCD5E10-8E65-61EC-3DB0-7725B2A02C8B}"/>
                </a:ext>
              </a:extLst>
            </p:cNvPr>
            <p:cNvSpPr/>
            <p:nvPr/>
          </p:nvSpPr>
          <p:spPr>
            <a:xfrm>
              <a:off x="903720" y="5516925"/>
              <a:ext cx="347325" cy="138064"/>
            </a:xfrm>
            <a:custGeom>
              <a:avLst/>
              <a:gdLst/>
              <a:ahLst/>
              <a:cxnLst/>
              <a:rect l="l" t="t" r="r" b="b"/>
              <a:pathLst>
                <a:path w="8420" h="33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9" y="3188"/>
                    <a:pt x="3618" y="3340"/>
                  </a:cubicBezTo>
                  <a:cubicBezTo>
                    <a:pt x="3689" y="3344"/>
                    <a:pt x="3760" y="3346"/>
                    <a:pt x="3830" y="3346"/>
                  </a:cubicBezTo>
                  <a:cubicBezTo>
                    <a:pt x="6390" y="3346"/>
                    <a:pt x="8419" y="718"/>
                    <a:pt x="8419" y="718"/>
                  </a:cubicBezTo>
                  <a:lnTo>
                    <a:pt x="8419" y="718"/>
                  </a:lnTo>
                  <a:cubicBezTo>
                    <a:pt x="7690" y="1039"/>
                    <a:pt x="6815" y="1160"/>
                    <a:pt x="5908" y="1160"/>
                  </a:cubicBezTo>
                  <a:cubicBezTo>
                    <a:pt x="3105" y="11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Google Shape;1300;p34">
              <a:extLst>
                <a:ext uri="{FF2B5EF4-FFF2-40B4-BE49-F238E27FC236}">
                  <a16:creationId xmlns:a16="http://schemas.microsoft.com/office/drawing/2014/main" id="{672F8521-5EDA-8211-986A-4F5774E9C2F3}"/>
                </a:ext>
              </a:extLst>
            </p:cNvPr>
            <p:cNvSpPr/>
            <p:nvPr/>
          </p:nvSpPr>
          <p:spPr>
            <a:xfrm>
              <a:off x="998636" y="5379109"/>
              <a:ext cx="217594" cy="131216"/>
            </a:xfrm>
            <a:custGeom>
              <a:avLst/>
              <a:gdLst/>
              <a:ahLst/>
              <a:cxnLst/>
              <a:rect l="l" t="t" r="r" b="b"/>
              <a:pathLst>
                <a:path w="5275" h="3181" extrusionOk="0">
                  <a:moveTo>
                    <a:pt x="5274" y="1"/>
                  </a:moveTo>
                  <a:lnTo>
                    <a:pt x="5274" y="1"/>
                  </a:lnTo>
                  <a:cubicBezTo>
                    <a:pt x="2707" y="2364"/>
                    <a:pt x="1" y="2493"/>
                    <a:pt x="1" y="2493"/>
                  </a:cubicBezTo>
                  <a:cubicBezTo>
                    <a:pt x="1" y="2493"/>
                    <a:pt x="857" y="3181"/>
                    <a:pt x="2208" y="3181"/>
                  </a:cubicBezTo>
                  <a:cubicBezTo>
                    <a:pt x="2418" y="3181"/>
                    <a:pt x="2640" y="3164"/>
                    <a:pt x="2872" y="3126"/>
                  </a:cubicBezTo>
                  <a:cubicBezTo>
                    <a:pt x="4604" y="2840"/>
                    <a:pt x="5274" y="1"/>
                    <a:pt x="5274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Google Shape;1301;p34">
              <a:extLst>
                <a:ext uri="{FF2B5EF4-FFF2-40B4-BE49-F238E27FC236}">
                  <a16:creationId xmlns:a16="http://schemas.microsoft.com/office/drawing/2014/main" id="{15628565-EEEF-D5AF-B790-A085213ABF22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302;p34">
              <a:extLst>
                <a:ext uri="{FF2B5EF4-FFF2-40B4-BE49-F238E27FC236}">
                  <a16:creationId xmlns:a16="http://schemas.microsoft.com/office/drawing/2014/main" id="{5F382946-22E2-6540-592F-3AFAC491AB0B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303;p34">
              <a:extLst>
                <a:ext uri="{FF2B5EF4-FFF2-40B4-BE49-F238E27FC236}">
                  <a16:creationId xmlns:a16="http://schemas.microsoft.com/office/drawing/2014/main" id="{8B28CA53-21CE-ACA0-C3AE-E008374F25DD}"/>
                </a:ext>
              </a:extLst>
            </p:cNvPr>
            <p:cNvSpPr/>
            <p:nvPr/>
          </p:nvSpPr>
          <p:spPr>
            <a:xfrm>
              <a:off x="706380" y="7537804"/>
              <a:ext cx="396536" cy="255461"/>
            </a:xfrm>
            <a:custGeom>
              <a:avLst/>
              <a:gdLst/>
              <a:ahLst/>
              <a:cxnLst/>
              <a:rect l="l" t="t" r="r" b="b"/>
              <a:pathLst>
                <a:path w="9613" h="6193" extrusionOk="0">
                  <a:moveTo>
                    <a:pt x="549" y="0"/>
                  </a:moveTo>
                  <a:cubicBezTo>
                    <a:pt x="516" y="0"/>
                    <a:pt x="488" y="9"/>
                    <a:pt x="463" y="29"/>
                  </a:cubicBezTo>
                  <a:cubicBezTo>
                    <a:pt x="254" y="203"/>
                    <a:pt x="0" y="2591"/>
                    <a:pt x="24" y="3085"/>
                  </a:cubicBezTo>
                  <a:cubicBezTo>
                    <a:pt x="50" y="3582"/>
                    <a:pt x="1359" y="4029"/>
                    <a:pt x="1640" y="4060"/>
                  </a:cubicBezTo>
                  <a:cubicBezTo>
                    <a:pt x="1921" y="4089"/>
                    <a:pt x="3171" y="5045"/>
                    <a:pt x="4517" y="5747"/>
                  </a:cubicBezTo>
                  <a:cubicBezTo>
                    <a:pt x="5179" y="6092"/>
                    <a:pt x="6135" y="6192"/>
                    <a:pt x="6975" y="6192"/>
                  </a:cubicBezTo>
                  <a:cubicBezTo>
                    <a:pt x="7843" y="6192"/>
                    <a:pt x="8587" y="6085"/>
                    <a:pt x="8749" y="6029"/>
                  </a:cubicBezTo>
                  <a:cubicBezTo>
                    <a:pt x="9068" y="5919"/>
                    <a:pt x="9433" y="5472"/>
                    <a:pt x="9524" y="4872"/>
                  </a:cubicBezTo>
                  <a:cubicBezTo>
                    <a:pt x="9612" y="4273"/>
                    <a:pt x="9454" y="3789"/>
                    <a:pt x="9098" y="3610"/>
                  </a:cubicBezTo>
                  <a:cubicBezTo>
                    <a:pt x="8742" y="3432"/>
                    <a:pt x="7259" y="2988"/>
                    <a:pt x="6521" y="2159"/>
                  </a:cubicBezTo>
                  <a:cubicBezTo>
                    <a:pt x="5786" y="1337"/>
                    <a:pt x="5425" y="668"/>
                    <a:pt x="5425" y="668"/>
                  </a:cubicBezTo>
                  <a:cubicBezTo>
                    <a:pt x="5126" y="490"/>
                    <a:pt x="4835" y="422"/>
                    <a:pt x="4573" y="422"/>
                  </a:cubicBezTo>
                  <a:cubicBezTo>
                    <a:pt x="4050" y="422"/>
                    <a:pt x="3635" y="689"/>
                    <a:pt x="3473" y="878"/>
                  </a:cubicBezTo>
                  <a:cubicBezTo>
                    <a:pt x="3388" y="977"/>
                    <a:pt x="3222" y="1016"/>
                    <a:pt x="3018" y="1016"/>
                  </a:cubicBezTo>
                  <a:cubicBezTo>
                    <a:pt x="2633" y="1016"/>
                    <a:pt x="2112" y="875"/>
                    <a:pt x="1751" y="726"/>
                  </a:cubicBezTo>
                  <a:cubicBezTo>
                    <a:pt x="1265" y="525"/>
                    <a:pt x="796" y="0"/>
                    <a:pt x="54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Google Shape;1304;p34">
              <a:extLst>
                <a:ext uri="{FF2B5EF4-FFF2-40B4-BE49-F238E27FC236}">
                  <a16:creationId xmlns:a16="http://schemas.microsoft.com/office/drawing/2014/main" id="{AAE5EDAD-1F54-3A22-D9AF-1B63B7987006}"/>
                </a:ext>
              </a:extLst>
            </p:cNvPr>
            <p:cNvSpPr/>
            <p:nvPr/>
          </p:nvSpPr>
          <p:spPr>
            <a:xfrm>
              <a:off x="1238175" y="5152564"/>
              <a:ext cx="107291" cy="1073036"/>
            </a:xfrm>
            <a:custGeom>
              <a:avLst/>
              <a:gdLst/>
              <a:ahLst/>
              <a:cxnLst/>
              <a:rect l="l" t="t" r="r" b="b"/>
              <a:pathLst>
                <a:path w="2601" h="26013" extrusionOk="0">
                  <a:moveTo>
                    <a:pt x="1371" y="1"/>
                  </a:moveTo>
                  <a:cubicBezTo>
                    <a:pt x="455" y="382"/>
                    <a:pt x="585" y="1434"/>
                    <a:pt x="533" y="2158"/>
                  </a:cubicBezTo>
                  <a:cubicBezTo>
                    <a:pt x="478" y="2922"/>
                    <a:pt x="1031" y="11853"/>
                    <a:pt x="1118" y="18174"/>
                  </a:cubicBezTo>
                  <a:cubicBezTo>
                    <a:pt x="1172" y="22214"/>
                    <a:pt x="497" y="24725"/>
                    <a:pt x="1" y="26012"/>
                  </a:cubicBezTo>
                  <a:cubicBezTo>
                    <a:pt x="607" y="25895"/>
                    <a:pt x="1139" y="25788"/>
                    <a:pt x="1400" y="25721"/>
                  </a:cubicBezTo>
                  <a:cubicBezTo>
                    <a:pt x="2313" y="25493"/>
                    <a:pt x="2601" y="20156"/>
                    <a:pt x="2025" y="8995"/>
                  </a:cubicBezTo>
                  <a:cubicBezTo>
                    <a:pt x="1801" y="4644"/>
                    <a:pt x="1571" y="1832"/>
                    <a:pt x="1371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Google Shape;1305;p34">
              <a:extLst>
                <a:ext uri="{FF2B5EF4-FFF2-40B4-BE49-F238E27FC236}">
                  <a16:creationId xmlns:a16="http://schemas.microsoft.com/office/drawing/2014/main" id="{3DD85AA1-4182-15CE-7A21-ACACD560A74E}"/>
                </a:ext>
              </a:extLst>
            </p:cNvPr>
            <p:cNvSpPr/>
            <p:nvPr/>
          </p:nvSpPr>
          <p:spPr>
            <a:xfrm>
              <a:off x="923355" y="6279720"/>
              <a:ext cx="297289" cy="1259775"/>
            </a:xfrm>
            <a:custGeom>
              <a:avLst/>
              <a:gdLst/>
              <a:ahLst/>
              <a:cxnLst/>
              <a:rect l="l" t="t" r="r" b="b"/>
              <a:pathLst>
                <a:path w="7207" h="30540" extrusionOk="0">
                  <a:moveTo>
                    <a:pt x="7207" y="1"/>
                  </a:moveTo>
                  <a:cubicBezTo>
                    <a:pt x="6933" y="609"/>
                    <a:pt x="6599" y="1478"/>
                    <a:pt x="6559" y="2182"/>
                  </a:cubicBezTo>
                  <a:cubicBezTo>
                    <a:pt x="6493" y="3387"/>
                    <a:pt x="4224" y="14493"/>
                    <a:pt x="2571" y="20355"/>
                  </a:cubicBezTo>
                  <a:cubicBezTo>
                    <a:pt x="916" y="26217"/>
                    <a:pt x="148" y="29313"/>
                    <a:pt x="34" y="29992"/>
                  </a:cubicBezTo>
                  <a:cubicBezTo>
                    <a:pt x="0" y="30192"/>
                    <a:pt x="62" y="30377"/>
                    <a:pt x="165" y="30539"/>
                  </a:cubicBezTo>
                  <a:cubicBezTo>
                    <a:pt x="1275" y="26655"/>
                    <a:pt x="4970" y="13322"/>
                    <a:pt x="7207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Google Shape;1306;p34">
              <a:extLst>
                <a:ext uri="{FF2B5EF4-FFF2-40B4-BE49-F238E27FC236}">
                  <a16:creationId xmlns:a16="http://schemas.microsoft.com/office/drawing/2014/main" id="{322CCFC2-90CA-9B70-0151-0B71937D4FAE}"/>
                </a:ext>
              </a:extLst>
            </p:cNvPr>
            <p:cNvSpPr/>
            <p:nvPr/>
          </p:nvSpPr>
          <p:spPr>
            <a:xfrm>
              <a:off x="269089" y="6344070"/>
              <a:ext cx="654761" cy="667920"/>
            </a:xfrm>
            <a:custGeom>
              <a:avLst/>
              <a:gdLst/>
              <a:ahLst/>
              <a:cxnLst/>
              <a:rect l="l" t="t" r="r" b="b"/>
              <a:pathLst>
                <a:path w="15873" h="16192" extrusionOk="0">
                  <a:moveTo>
                    <a:pt x="15671" y="1"/>
                  </a:moveTo>
                  <a:cubicBezTo>
                    <a:pt x="15671" y="1"/>
                    <a:pt x="14895" y="10658"/>
                    <a:pt x="9368" y="13576"/>
                  </a:cubicBezTo>
                  <a:cubicBezTo>
                    <a:pt x="6464" y="15110"/>
                    <a:pt x="4026" y="15474"/>
                    <a:pt x="2366" y="15474"/>
                  </a:cubicBezTo>
                  <a:cubicBezTo>
                    <a:pt x="866" y="15474"/>
                    <a:pt x="1" y="15177"/>
                    <a:pt x="0" y="15177"/>
                  </a:cubicBezTo>
                  <a:lnTo>
                    <a:pt x="0" y="15177"/>
                  </a:lnTo>
                  <a:cubicBezTo>
                    <a:pt x="0" y="15177"/>
                    <a:pt x="13" y="15205"/>
                    <a:pt x="16" y="15211"/>
                  </a:cubicBezTo>
                  <a:cubicBezTo>
                    <a:pt x="370" y="15368"/>
                    <a:pt x="734" y="15507"/>
                    <a:pt x="1108" y="15620"/>
                  </a:cubicBezTo>
                  <a:cubicBezTo>
                    <a:pt x="2399" y="16012"/>
                    <a:pt x="3587" y="16192"/>
                    <a:pt x="4678" y="16192"/>
                  </a:cubicBezTo>
                  <a:cubicBezTo>
                    <a:pt x="9508" y="16192"/>
                    <a:pt x="12444" y="12681"/>
                    <a:pt x="14052" y="8570"/>
                  </a:cubicBezTo>
                  <a:cubicBezTo>
                    <a:pt x="15064" y="5981"/>
                    <a:pt x="15593" y="2711"/>
                    <a:pt x="15872" y="141"/>
                  </a:cubicBezTo>
                  <a:cubicBezTo>
                    <a:pt x="15752" y="53"/>
                    <a:pt x="15671" y="1"/>
                    <a:pt x="15671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Google Shape;1307;p34">
              <a:extLst>
                <a:ext uri="{FF2B5EF4-FFF2-40B4-BE49-F238E27FC236}">
                  <a16:creationId xmlns:a16="http://schemas.microsoft.com/office/drawing/2014/main" id="{D246287E-1749-9A04-4AD7-C3DD644DD07E}"/>
                </a:ext>
              </a:extLst>
            </p:cNvPr>
            <p:cNvSpPr/>
            <p:nvPr/>
          </p:nvSpPr>
          <p:spPr>
            <a:xfrm>
              <a:off x="706421" y="7537804"/>
              <a:ext cx="250717" cy="201960"/>
            </a:xfrm>
            <a:custGeom>
              <a:avLst/>
              <a:gdLst/>
              <a:ahLst/>
              <a:cxnLst/>
              <a:rect l="l" t="t" r="r" b="b"/>
              <a:pathLst>
                <a:path w="6078" h="4896" extrusionOk="0">
                  <a:moveTo>
                    <a:pt x="551" y="1"/>
                  </a:moveTo>
                  <a:cubicBezTo>
                    <a:pt x="517" y="1"/>
                    <a:pt x="487" y="10"/>
                    <a:pt x="465" y="36"/>
                  </a:cubicBezTo>
                  <a:cubicBezTo>
                    <a:pt x="255" y="210"/>
                    <a:pt x="1" y="2597"/>
                    <a:pt x="25" y="3093"/>
                  </a:cubicBezTo>
                  <a:cubicBezTo>
                    <a:pt x="35" y="3263"/>
                    <a:pt x="194" y="3428"/>
                    <a:pt x="413" y="3573"/>
                  </a:cubicBezTo>
                  <a:cubicBezTo>
                    <a:pt x="416" y="3538"/>
                    <a:pt x="417" y="3500"/>
                    <a:pt x="423" y="3463"/>
                  </a:cubicBezTo>
                  <a:cubicBezTo>
                    <a:pt x="441" y="3323"/>
                    <a:pt x="557" y="3258"/>
                    <a:pt x="709" y="3258"/>
                  </a:cubicBezTo>
                  <a:cubicBezTo>
                    <a:pt x="802" y="3258"/>
                    <a:pt x="909" y="3283"/>
                    <a:pt x="1015" y="3329"/>
                  </a:cubicBezTo>
                  <a:cubicBezTo>
                    <a:pt x="1292" y="3450"/>
                    <a:pt x="1619" y="3462"/>
                    <a:pt x="2330" y="3958"/>
                  </a:cubicBezTo>
                  <a:cubicBezTo>
                    <a:pt x="2626" y="4166"/>
                    <a:pt x="2981" y="4363"/>
                    <a:pt x="3295" y="4523"/>
                  </a:cubicBezTo>
                  <a:cubicBezTo>
                    <a:pt x="3249" y="4493"/>
                    <a:pt x="3202" y="4465"/>
                    <a:pt x="3157" y="4434"/>
                  </a:cubicBezTo>
                  <a:cubicBezTo>
                    <a:pt x="2766" y="4153"/>
                    <a:pt x="2237" y="3759"/>
                    <a:pt x="2006" y="3569"/>
                  </a:cubicBezTo>
                  <a:cubicBezTo>
                    <a:pt x="1777" y="3378"/>
                    <a:pt x="713" y="3016"/>
                    <a:pt x="622" y="2885"/>
                  </a:cubicBezTo>
                  <a:cubicBezTo>
                    <a:pt x="530" y="2752"/>
                    <a:pt x="567" y="2349"/>
                    <a:pt x="768" y="1670"/>
                  </a:cubicBezTo>
                  <a:cubicBezTo>
                    <a:pt x="908" y="1199"/>
                    <a:pt x="1219" y="1056"/>
                    <a:pt x="1522" y="1056"/>
                  </a:cubicBezTo>
                  <a:cubicBezTo>
                    <a:pt x="1658" y="1056"/>
                    <a:pt x="1792" y="1084"/>
                    <a:pt x="1908" y="1125"/>
                  </a:cubicBezTo>
                  <a:cubicBezTo>
                    <a:pt x="2286" y="1257"/>
                    <a:pt x="2902" y="1281"/>
                    <a:pt x="3029" y="1573"/>
                  </a:cubicBezTo>
                  <a:cubicBezTo>
                    <a:pt x="3155" y="1866"/>
                    <a:pt x="3529" y="2494"/>
                    <a:pt x="4087" y="2971"/>
                  </a:cubicBezTo>
                  <a:cubicBezTo>
                    <a:pt x="4644" y="3448"/>
                    <a:pt x="6077" y="4137"/>
                    <a:pt x="6077" y="4137"/>
                  </a:cubicBezTo>
                  <a:cubicBezTo>
                    <a:pt x="6077" y="4137"/>
                    <a:pt x="5361" y="3624"/>
                    <a:pt x="4758" y="3086"/>
                  </a:cubicBezTo>
                  <a:cubicBezTo>
                    <a:pt x="4156" y="2546"/>
                    <a:pt x="3683" y="1746"/>
                    <a:pt x="3780" y="1340"/>
                  </a:cubicBezTo>
                  <a:cubicBezTo>
                    <a:pt x="3860" y="1008"/>
                    <a:pt x="3998" y="618"/>
                    <a:pt x="4881" y="618"/>
                  </a:cubicBezTo>
                  <a:cubicBezTo>
                    <a:pt x="5030" y="618"/>
                    <a:pt x="5199" y="629"/>
                    <a:pt x="5393" y="653"/>
                  </a:cubicBezTo>
                  <a:cubicBezTo>
                    <a:pt x="5104" y="487"/>
                    <a:pt x="4825" y="424"/>
                    <a:pt x="4571" y="424"/>
                  </a:cubicBezTo>
                  <a:cubicBezTo>
                    <a:pt x="4049" y="424"/>
                    <a:pt x="3635" y="690"/>
                    <a:pt x="3473" y="880"/>
                  </a:cubicBezTo>
                  <a:cubicBezTo>
                    <a:pt x="3388" y="978"/>
                    <a:pt x="3222" y="1017"/>
                    <a:pt x="3017" y="1017"/>
                  </a:cubicBezTo>
                  <a:cubicBezTo>
                    <a:pt x="2632" y="1017"/>
                    <a:pt x="2112" y="877"/>
                    <a:pt x="1752" y="727"/>
                  </a:cubicBezTo>
                  <a:cubicBezTo>
                    <a:pt x="1272" y="529"/>
                    <a:pt x="808" y="12"/>
                    <a:pt x="558" y="1"/>
                  </a:cubicBezTo>
                  <a:cubicBezTo>
                    <a:pt x="556" y="1"/>
                    <a:pt x="553" y="1"/>
                    <a:pt x="551" y="1"/>
                  </a:cubicBezTo>
                  <a:close/>
                  <a:moveTo>
                    <a:pt x="3295" y="4518"/>
                  </a:moveTo>
                  <a:lnTo>
                    <a:pt x="3295" y="4518"/>
                  </a:lnTo>
                  <a:cubicBezTo>
                    <a:pt x="3665" y="4746"/>
                    <a:pt x="4091" y="4895"/>
                    <a:pt x="4091" y="4895"/>
                  </a:cubicBezTo>
                  <a:cubicBezTo>
                    <a:pt x="4091" y="4895"/>
                    <a:pt x="3734" y="4741"/>
                    <a:pt x="3295" y="4518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308;p34">
              <a:extLst>
                <a:ext uri="{FF2B5EF4-FFF2-40B4-BE49-F238E27FC236}">
                  <a16:creationId xmlns:a16="http://schemas.microsoft.com/office/drawing/2014/main" id="{6C51AE7A-7111-B679-14EF-1401149EEE4B}"/>
                </a:ext>
              </a:extLst>
            </p:cNvPr>
            <p:cNvSpPr/>
            <p:nvPr/>
          </p:nvSpPr>
          <p:spPr>
            <a:xfrm>
              <a:off x="-210979" y="2304788"/>
              <a:ext cx="1938049" cy="1883475"/>
            </a:xfrm>
            <a:custGeom>
              <a:avLst/>
              <a:gdLst/>
              <a:ahLst/>
              <a:cxnLst/>
              <a:rect l="l" t="t" r="r" b="b"/>
              <a:pathLst>
                <a:path w="46983" h="45660" extrusionOk="0">
                  <a:moveTo>
                    <a:pt x="20166" y="1"/>
                  </a:moveTo>
                  <a:cubicBezTo>
                    <a:pt x="19732" y="1"/>
                    <a:pt x="19298" y="37"/>
                    <a:pt x="18883" y="126"/>
                  </a:cubicBezTo>
                  <a:lnTo>
                    <a:pt x="17682" y="381"/>
                  </a:lnTo>
                  <a:cubicBezTo>
                    <a:pt x="16018" y="738"/>
                    <a:pt x="14610" y="1496"/>
                    <a:pt x="11905" y="3619"/>
                  </a:cubicBezTo>
                  <a:cubicBezTo>
                    <a:pt x="7151" y="7349"/>
                    <a:pt x="7635" y="14707"/>
                    <a:pt x="7567" y="21342"/>
                  </a:cubicBezTo>
                  <a:cubicBezTo>
                    <a:pt x="7498" y="27975"/>
                    <a:pt x="4129" y="31958"/>
                    <a:pt x="2271" y="34640"/>
                  </a:cubicBezTo>
                  <a:cubicBezTo>
                    <a:pt x="410" y="37322"/>
                    <a:pt x="1" y="39742"/>
                    <a:pt x="3279" y="41962"/>
                  </a:cubicBezTo>
                  <a:cubicBezTo>
                    <a:pt x="4399" y="42721"/>
                    <a:pt x="5377" y="42970"/>
                    <a:pt x="6179" y="42970"/>
                  </a:cubicBezTo>
                  <a:cubicBezTo>
                    <a:pt x="7727" y="42970"/>
                    <a:pt x="8622" y="42042"/>
                    <a:pt x="8622" y="42041"/>
                  </a:cubicBezTo>
                  <a:lnTo>
                    <a:pt x="8622" y="42041"/>
                  </a:lnTo>
                  <a:cubicBezTo>
                    <a:pt x="8622" y="42042"/>
                    <a:pt x="8416" y="44038"/>
                    <a:pt x="10850" y="44846"/>
                  </a:cubicBezTo>
                  <a:cubicBezTo>
                    <a:pt x="11589" y="45092"/>
                    <a:pt x="12292" y="45177"/>
                    <a:pt x="12911" y="45177"/>
                  </a:cubicBezTo>
                  <a:cubicBezTo>
                    <a:pt x="14330" y="45177"/>
                    <a:pt x="15315" y="44729"/>
                    <a:pt x="15315" y="44729"/>
                  </a:cubicBezTo>
                  <a:lnTo>
                    <a:pt x="34989" y="43897"/>
                  </a:lnTo>
                  <a:cubicBezTo>
                    <a:pt x="34989" y="43897"/>
                    <a:pt x="37134" y="45660"/>
                    <a:pt x="39847" y="45660"/>
                  </a:cubicBezTo>
                  <a:cubicBezTo>
                    <a:pt x="40262" y="45660"/>
                    <a:pt x="40690" y="45618"/>
                    <a:pt x="41126" y="45523"/>
                  </a:cubicBezTo>
                  <a:cubicBezTo>
                    <a:pt x="44412" y="44805"/>
                    <a:pt x="45930" y="40183"/>
                    <a:pt x="43474" y="37808"/>
                  </a:cubicBezTo>
                  <a:cubicBezTo>
                    <a:pt x="45675" y="36899"/>
                    <a:pt x="46983" y="34709"/>
                    <a:pt x="46221" y="31030"/>
                  </a:cubicBezTo>
                  <a:cubicBezTo>
                    <a:pt x="45459" y="27352"/>
                    <a:pt x="41389" y="25789"/>
                    <a:pt x="39550" y="22778"/>
                  </a:cubicBezTo>
                  <a:cubicBezTo>
                    <a:pt x="37711" y="19769"/>
                    <a:pt x="38694" y="16682"/>
                    <a:pt x="38694" y="16682"/>
                  </a:cubicBezTo>
                  <a:cubicBezTo>
                    <a:pt x="38694" y="16682"/>
                    <a:pt x="40604" y="14976"/>
                    <a:pt x="40905" y="12356"/>
                  </a:cubicBezTo>
                  <a:cubicBezTo>
                    <a:pt x="41204" y="9738"/>
                    <a:pt x="41400" y="5528"/>
                    <a:pt x="36723" y="2799"/>
                  </a:cubicBezTo>
                  <a:cubicBezTo>
                    <a:pt x="33372" y="843"/>
                    <a:pt x="29305" y="566"/>
                    <a:pt x="27271" y="566"/>
                  </a:cubicBezTo>
                  <a:cubicBezTo>
                    <a:pt x="26467" y="566"/>
                    <a:pt x="25981" y="610"/>
                    <a:pt x="25981" y="610"/>
                  </a:cubicBezTo>
                  <a:cubicBezTo>
                    <a:pt x="25981" y="610"/>
                    <a:pt x="25822" y="617"/>
                    <a:pt x="25558" y="617"/>
                  </a:cubicBezTo>
                  <a:cubicBezTo>
                    <a:pt x="24956" y="617"/>
                    <a:pt x="23810" y="579"/>
                    <a:pt x="22747" y="334"/>
                  </a:cubicBezTo>
                  <a:cubicBezTo>
                    <a:pt x="22002" y="163"/>
                    <a:pt x="21084" y="1"/>
                    <a:pt x="20166" y="1"/>
                  </a:cubicBezTo>
                  <a:close/>
                </a:path>
              </a:pathLst>
            </a:custGeom>
            <a:solidFill>
              <a:srgbClr val="652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Google Shape;1309;p34">
              <a:extLst>
                <a:ext uri="{FF2B5EF4-FFF2-40B4-BE49-F238E27FC236}">
                  <a16:creationId xmlns:a16="http://schemas.microsoft.com/office/drawing/2014/main" id="{887D2854-1078-8E72-A8F1-C537BE820C34}"/>
                </a:ext>
              </a:extLst>
            </p:cNvPr>
            <p:cNvSpPr/>
            <p:nvPr/>
          </p:nvSpPr>
          <p:spPr>
            <a:xfrm>
              <a:off x="1231534" y="2443965"/>
              <a:ext cx="168754" cy="137734"/>
            </a:xfrm>
            <a:custGeom>
              <a:avLst/>
              <a:gdLst/>
              <a:ahLst/>
              <a:cxnLst/>
              <a:rect l="l" t="t" r="r" b="b"/>
              <a:pathLst>
                <a:path w="4091" h="3339" extrusionOk="0">
                  <a:moveTo>
                    <a:pt x="141" y="0"/>
                  </a:moveTo>
                  <a:cubicBezTo>
                    <a:pt x="1" y="0"/>
                    <a:pt x="26" y="94"/>
                    <a:pt x="335" y="332"/>
                  </a:cubicBezTo>
                  <a:cubicBezTo>
                    <a:pt x="1347" y="1111"/>
                    <a:pt x="2262" y="2190"/>
                    <a:pt x="2652" y="2751"/>
                  </a:cubicBezTo>
                  <a:cubicBezTo>
                    <a:pt x="2907" y="3117"/>
                    <a:pt x="3110" y="3339"/>
                    <a:pt x="3328" y="3339"/>
                  </a:cubicBezTo>
                  <a:cubicBezTo>
                    <a:pt x="3445" y="3339"/>
                    <a:pt x="3566" y="3276"/>
                    <a:pt x="3701" y="3137"/>
                  </a:cubicBezTo>
                  <a:cubicBezTo>
                    <a:pt x="4091" y="2741"/>
                    <a:pt x="3916" y="2217"/>
                    <a:pt x="2296" y="877"/>
                  </a:cubicBezTo>
                  <a:cubicBezTo>
                    <a:pt x="1642" y="489"/>
                    <a:pt x="461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Google Shape;1310;p34">
              <a:extLst>
                <a:ext uri="{FF2B5EF4-FFF2-40B4-BE49-F238E27FC236}">
                  <a16:creationId xmlns:a16="http://schemas.microsoft.com/office/drawing/2014/main" id="{45C2736F-9CA7-C833-FDC6-609DFCE22C60}"/>
                </a:ext>
              </a:extLst>
            </p:cNvPr>
            <p:cNvSpPr/>
            <p:nvPr/>
          </p:nvSpPr>
          <p:spPr>
            <a:xfrm>
              <a:off x="1391460" y="2705160"/>
              <a:ext cx="74827" cy="221925"/>
            </a:xfrm>
            <a:custGeom>
              <a:avLst/>
              <a:gdLst/>
              <a:ahLst/>
              <a:cxnLst/>
              <a:rect l="l" t="t" r="r" b="b"/>
              <a:pathLst>
                <a:path w="1814" h="5380" extrusionOk="0">
                  <a:moveTo>
                    <a:pt x="1088" y="0"/>
                  </a:moveTo>
                  <a:cubicBezTo>
                    <a:pt x="1031" y="0"/>
                    <a:pt x="993" y="71"/>
                    <a:pt x="988" y="216"/>
                  </a:cubicBezTo>
                  <a:cubicBezTo>
                    <a:pt x="974" y="703"/>
                    <a:pt x="962" y="819"/>
                    <a:pt x="883" y="1774"/>
                  </a:cubicBezTo>
                  <a:cubicBezTo>
                    <a:pt x="804" y="2728"/>
                    <a:pt x="92" y="4198"/>
                    <a:pt x="33" y="4833"/>
                  </a:cubicBezTo>
                  <a:cubicBezTo>
                    <a:pt x="1" y="5174"/>
                    <a:pt x="118" y="5380"/>
                    <a:pt x="301" y="5380"/>
                  </a:cubicBezTo>
                  <a:cubicBezTo>
                    <a:pt x="459" y="5380"/>
                    <a:pt x="666" y="5225"/>
                    <a:pt x="867" y="4868"/>
                  </a:cubicBezTo>
                  <a:cubicBezTo>
                    <a:pt x="1300" y="4103"/>
                    <a:pt x="1814" y="2691"/>
                    <a:pt x="1636" y="1078"/>
                  </a:cubicBezTo>
                  <a:cubicBezTo>
                    <a:pt x="1463" y="381"/>
                    <a:pt x="1222" y="0"/>
                    <a:pt x="1088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Google Shape;1311;p34">
              <a:extLst>
                <a:ext uri="{FF2B5EF4-FFF2-40B4-BE49-F238E27FC236}">
                  <a16:creationId xmlns:a16="http://schemas.microsoft.com/office/drawing/2014/main" id="{2E9FA204-BA53-44CD-B702-2BDB9E0ECD96}"/>
                </a:ext>
              </a:extLst>
            </p:cNvPr>
            <p:cNvSpPr/>
            <p:nvPr/>
          </p:nvSpPr>
          <p:spPr>
            <a:xfrm>
              <a:off x="1577869" y="3461932"/>
              <a:ext cx="119419" cy="372529"/>
            </a:xfrm>
            <a:custGeom>
              <a:avLst/>
              <a:gdLst/>
              <a:ahLst/>
              <a:cxnLst/>
              <a:rect l="l" t="t" r="r" b="b"/>
              <a:pathLst>
                <a:path w="2895" h="9031" extrusionOk="0">
                  <a:moveTo>
                    <a:pt x="102" y="1"/>
                  </a:moveTo>
                  <a:cubicBezTo>
                    <a:pt x="6" y="1"/>
                    <a:pt x="210" y="335"/>
                    <a:pt x="463" y="839"/>
                  </a:cubicBezTo>
                  <a:cubicBezTo>
                    <a:pt x="1881" y="2673"/>
                    <a:pt x="2049" y="5258"/>
                    <a:pt x="1498" y="6781"/>
                  </a:cubicBezTo>
                  <a:cubicBezTo>
                    <a:pt x="946" y="8305"/>
                    <a:pt x="1" y="8580"/>
                    <a:pt x="214" y="8860"/>
                  </a:cubicBezTo>
                  <a:cubicBezTo>
                    <a:pt x="295" y="8965"/>
                    <a:pt x="435" y="9031"/>
                    <a:pt x="612" y="9031"/>
                  </a:cubicBezTo>
                  <a:cubicBezTo>
                    <a:pt x="898" y="9031"/>
                    <a:pt x="1277" y="8859"/>
                    <a:pt x="1647" y="8408"/>
                  </a:cubicBezTo>
                  <a:cubicBezTo>
                    <a:pt x="2245" y="7677"/>
                    <a:pt x="2894" y="6173"/>
                    <a:pt x="2684" y="4267"/>
                  </a:cubicBezTo>
                  <a:cubicBezTo>
                    <a:pt x="2474" y="2360"/>
                    <a:pt x="1074" y="733"/>
                    <a:pt x="452" y="231"/>
                  </a:cubicBezTo>
                  <a:cubicBezTo>
                    <a:pt x="255" y="72"/>
                    <a:pt x="14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Google Shape;1312;p34">
              <a:extLst>
                <a:ext uri="{FF2B5EF4-FFF2-40B4-BE49-F238E27FC236}">
                  <a16:creationId xmlns:a16="http://schemas.microsoft.com/office/drawing/2014/main" id="{50B6B80E-04CE-E9BA-F2C3-96996F4E93F4}"/>
                </a:ext>
              </a:extLst>
            </p:cNvPr>
            <p:cNvSpPr/>
            <p:nvPr/>
          </p:nvSpPr>
          <p:spPr>
            <a:xfrm>
              <a:off x="1517025" y="3882765"/>
              <a:ext cx="102795" cy="252574"/>
            </a:xfrm>
            <a:custGeom>
              <a:avLst/>
              <a:gdLst/>
              <a:ahLst/>
              <a:cxnLst/>
              <a:rect l="l" t="t" r="r" b="b"/>
              <a:pathLst>
                <a:path w="2492" h="6123" extrusionOk="0">
                  <a:moveTo>
                    <a:pt x="653" y="1"/>
                  </a:moveTo>
                  <a:cubicBezTo>
                    <a:pt x="1385" y="1712"/>
                    <a:pt x="1570" y="3462"/>
                    <a:pt x="657" y="4755"/>
                  </a:cubicBezTo>
                  <a:cubicBezTo>
                    <a:pt x="1" y="5685"/>
                    <a:pt x="82" y="6122"/>
                    <a:pt x="478" y="6122"/>
                  </a:cubicBezTo>
                  <a:cubicBezTo>
                    <a:pt x="633" y="6122"/>
                    <a:pt x="837" y="6055"/>
                    <a:pt x="1064" y="5923"/>
                  </a:cubicBezTo>
                  <a:cubicBezTo>
                    <a:pt x="1868" y="5459"/>
                    <a:pt x="2491" y="3596"/>
                    <a:pt x="2317" y="2199"/>
                  </a:cubicBezTo>
                  <a:cubicBezTo>
                    <a:pt x="2142" y="804"/>
                    <a:pt x="653" y="1"/>
                    <a:pt x="65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Google Shape;1313;p34">
              <a:extLst>
                <a:ext uri="{FF2B5EF4-FFF2-40B4-BE49-F238E27FC236}">
                  <a16:creationId xmlns:a16="http://schemas.microsoft.com/office/drawing/2014/main" id="{650F71EB-D419-724A-A524-AACECE76C56C}"/>
                </a:ext>
              </a:extLst>
            </p:cNvPr>
            <p:cNvSpPr/>
            <p:nvPr/>
          </p:nvSpPr>
          <p:spPr>
            <a:xfrm>
              <a:off x="603998" y="2533890"/>
              <a:ext cx="283511" cy="163020"/>
            </a:xfrm>
            <a:custGeom>
              <a:avLst/>
              <a:gdLst/>
              <a:ahLst/>
              <a:cxnLst/>
              <a:rect l="l" t="t" r="r" b="b"/>
              <a:pathLst>
                <a:path w="6873" h="3952" extrusionOk="0">
                  <a:moveTo>
                    <a:pt x="6873" y="1"/>
                  </a:moveTo>
                  <a:cubicBezTo>
                    <a:pt x="6873" y="1"/>
                    <a:pt x="5837" y="1084"/>
                    <a:pt x="4623" y="1892"/>
                  </a:cubicBezTo>
                  <a:cubicBezTo>
                    <a:pt x="3940" y="2344"/>
                    <a:pt x="3282" y="2481"/>
                    <a:pt x="2674" y="2481"/>
                  </a:cubicBezTo>
                  <a:cubicBezTo>
                    <a:pt x="2198" y="2481"/>
                    <a:pt x="1753" y="2397"/>
                    <a:pt x="1351" y="2316"/>
                  </a:cubicBezTo>
                  <a:cubicBezTo>
                    <a:pt x="1145" y="2273"/>
                    <a:pt x="969" y="2252"/>
                    <a:pt x="820" y="2252"/>
                  </a:cubicBezTo>
                  <a:cubicBezTo>
                    <a:pt x="311" y="2252"/>
                    <a:pt x="115" y="2498"/>
                    <a:pt x="59" y="2952"/>
                  </a:cubicBezTo>
                  <a:cubicBezTo>
                    <a:pt x="0" y="3417"/>
                    <a:pt x="626" y="3952"/>
                    <a:pt x="1760" y="3952"/>
                  </a:cubicBezTo>
                  <a:cubicBezTo>
                    <a:pt x="2055" y="3952"/>
                    <a:pt x="2384" y="3915"/>
                    <a:pt x="2745" y="3832"/>
                  </a:cubicBezTo>
                  <a:cubicBezTo>
                    <a:pt x="4493" y="3430"/>
                    <a:pt x="5922" y="1866"/>
                    <a:pt x="687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Google Shape;1314;p34">
              <a:extLst>
                <a:ext uri="{FF2B5EF4-FFF2-40B4-BE49-F238E27FC236}">
                  <a16:creationId xmlns:a16="http://schemas.microsoft.com/office/drawing/2014/main" id="{CE945982-D592-B12E-F410-560AD68972C7}"/>
                </a:ext>
              </a:extLst>
            </p:cNvPr>
            <p:cNvSpPr/>
            <p:nvPr/>
          </p:nvSpPr>
          <p:spPr>
            <a:xfrm>
              <a:off x="333109" y="2646214"/>
              <a:ext cx="155265" cy="167434"/>
            </a:xfrm>
            <a:custGeom>
              <a:avLst/>
              <a:gdLst/>
              <a:ahLst/>
              <a:cxnLst/>
              <a:rect l="l" t="t" r="r" b="b"/>
              <a:pathLst>
                <a:path w="3764" h="4059" extrusionOk="0">
                  <a:moveTo>
                    <a:pt x="3763" y="0"/>
                  </a:moveTo>
                  <a:cubicBezTo>
                    <a:pt x="3763" y="1"/>
                    <a:pt x="1255" y="2254"/>
                    <a:pt x="624" y="2942"/>
                  </a:cubicBezTo>
                  <a:cubicBezTo>
                    <a:pt x="1" y="3624"/>
                    <a:pt x="349" y="4058"/>
                    <a:pt x="712" y="4058"/>
                  </a:cubicBezTo>
                  <a:cubicBezTo>
                    <a:pt x="716" y="4058"/>
                    <a:pt x="719" y="4058"/>
                    <a:pt x="723" y="4058"/>
                  </a:cubicBezTo>
                  <a:cubicBezTo>
                    <a:pt x="1090" y="4050"/>
                    <a:pt x="2804" y="2283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Google Shape;1315;p34">
              <a:extLst>
                <a:ext uri="{FF2B5EF4-FFF2-40B4-BE49-F238E27FC236}">
                  <a16:creationId xmlns:a16="http://schemas.microsoft.com/office/drawing/2014/main" id="{E91EEDB4-925F-50E3-876C-027FDD5D6154}"/>
                </a:ext>
              </a:extLst>
            </p:cNvPr>
            <p:cNvSpPr/>
            <p:nvPr/>
          </p:nvSpPr>
          <p:spPr>
            <a:xfrm>
              <a:off x="101490" y="2327021"/>
              <a:ext cx="1266210" cy="889969"/>
            </a:xfrm>
            <a:custGeom>
              <a:avLst/>
              <a:gdLst/>
              <a:ahLst/>
              <a:cxnLst/>
              <a:rect l="l" t="t" r="r" b="b"/>
              <a:pathLst>
                <a:path w="30696" h="21575" extrusionOk="0">
                  <a:moveTo>
                    <a:pt x="9487" y="0"/>
                  </a:moveTo>
                  <a:cubicBezTo>
                    <a:pt x="8065" y="412"/>
                    <a:pt x="6693" y="1225"/>
                    <a:pt x="4332" y="3077"/>
                  </a:cubicBezTo>
                  <a:cubicBezTo>
                    <a:pt x="4257" y="3135"/>
                    <a:pt x="4185" y="3196"/>
                    <a:pt x="4113" y="3255"/>
                  </a:cubicBezTo>
                  <a:cubicBezTo>
                    <a:pt x="4045" y="3311"/>
                    <a:pt x="3979" y="3368"/>
                    <a:pt x="3915" y="3424"/>
                  </a:cubicBezTo>
                  <a:cubicBezTo>
                    <a:pt x="3910" y="3430"/>
                    <a:pt x="3904" y="3433"/>
                    <a:pt x="3898" y="3438"/>
                  </a:cubicBezTo>
                  <a:cubicBezTo>
                    <a:pt x="3891" y="3444"/>
                    <a:pt x="3887" y="3450"/>
                    <a:pt x="3881" y="3454"/>
                  </a:cubicBezTo>
                  <a:cubicBezTo>
                    <a:pt x="3749" y="3574"/>
                    <a:pt x="3622" y="3694"/>
                    <a:pt x="3499" y="3819"/>
                  </a:cubicBezTo>
                  <a:cubicBezTo>
                    <a:pt x="3376" y="3940"/>
                    <a:pt x="3262" y="4066"/>
                    <a:pt x="3149" y="4193"/>
                  </a:cubicBezTo>
                  <a:cubicBezTo>
                    <a:pt x="3135" y="4209"/>
                    <a:pt x="3122" y="4223"/>
                    <a:pt x="3108" y="4240"/>
                  </a:cubicBezTo>
                  <a:cubicBezTo>
                    <a:pt x="2994" y="4369"/>
                    <a:pt x="2885" y="4503"/>
                    <a:pt x="2780" y="4639"/>
                  </a:cubicBezTo>
                  <a:cubicBezTo>
                    <a:pt x="2677" y="4771"/>
                    <a:pt x="2578" y="4907"/>
                    <a:pt x="2483" y="5045"/>
                  </a:cubicBezTo>
                  <a:cubicBezTo>
                    <a:pt x="2479" y="5051"/>
                    <a:pt x="2478" y="5054"/>
                    <a:pt x="2473" y="5059"/>
                  </a:cubicBezTo>
                  <a:cubicBezTo>
                    <a:pt x="2464" y="5076"/>
                    <a:pt x="2452" y="5093"/>
                    <a:pt x="2441" y="5110"/>
                  </a:cubicBezTo>
                  <a:cubicBezTo>
                    <a:pt x="2349" y="5246"/>
                    <a:pt x="2259" y="5384"/>
                    <a:pt x="2174" y="5523"/>
                  </a:cubicBezTo>
                  <a:cubicBezTo>
                    <a:pt x="2173" y="5526"/>
                    <a:pt x="2170" y="5528"/>
                    <a:pt x="2169" y="5532"/>
                  </a:cubicBezTo>
                  <a:cubicBezTo>
                    <a:pt x="2167" y="5538"/>
                    <a:pt x="2163" y="5542"/>
                    <a:pt x="2162" y="5546"/>
                  </a:cubicBezTo>
                  <a:cubicBezTo>
                    <a:pt x="2077" y="5686"/>
                    <a:pt x="1998" y="5827"/>
                    <a:pt x="1920" y="5969"/>
                  </a:cubicBezTo>
                  <a:cubicBezTo>
                    <a:pt x="1908" y="5992"/>
                    <a:pt x="1895" y="6013"/>
                    <a:pt x="1884" y="6036"/>
                  </a:cubicBezTo>
                  <a:cubicBezTo>
                    <a:pt x="1803" y="6187"/>
                    <a:pt x="1729" y="6337"/>
                    <a:pt x="1655" y="6491"/>
                  </a:cubicBezTo>
                  <a:cubicBezTo>
                    <a:pt x="1580" y="6649"/>
                    <a:pt x="1510" y="6810"/>
                    <a:pt x="1441" y="6972"/>
                  </a:cubicBezTo>
                  <a:cubicBezTo>
                    <a:pt x="1436" y="6979"/>
                    <a:pt x="1434" y="6985"/>
                    <a:pt x="1432" y="6992"/>
                  </a:cubicBezTo>
                  <a:cubicBezTo>
                    <a:pt x="1415" y="7030"/>
                    <a:pt x="1401" y="7071"/>
                    <a:pt x="1386" y="7111"/>
                  </a:cubicBezTo>
                  <a:cubicBezTo>
                    <a:pt x="1335" y="7232"/>
                    <a:pt x="1286" y="7355"/>
                    <a:pt x="1239" y="7480"/>
                  </a:cubicBezTo>
                  <a:cubicBezTo>
                    <a:pt x="1223" y="7523"/>
                    <a:pt x="1209" y="7566"/>
                    <a:pt x="1194" y="7611"/>
                  </a:cubicBezTo>
                  <a:cubicBezTo>
                    <a:pt x="1147" y="7740"/>
                    <a:pt x="1102" y="7868"/>
                    <a:pt x="1060" y="7999"/>
                  </a:cubicBezTo>
                  <a:cubicBezTo>
                    <a:pt x="1044" y="8052"/>
                    <a:pt x="1027" y="8107"/>
                    <a:pt x="1010" y="8159"/>
                  </a:cubicBezTo>
                  <a:cubicBezTo>
                    <a:pt x="977" y="8265"/>
                    <a:pt x="946" y="8371"/>
                    <a:pt x="913" y="8479"/>
                  </a:cubicBezTo>
                  <a:cubicBezTo>
                    <a:pt x="889" y="8565"/>
                    <a:pt x="864" y="8655"/>
                    <a:pt x="841" y="8743"/>
                  </a:cubicBezTo>
                  <a:lnTo>
                    <a:pt x="772" y="9008"/>
                  </a:lnTo>
                  <a:cubicBezTo>
                    <a:pt x="752" y="9083"/>
                    <a:pt x="735" y="9159"/>
                    <a:pt x="716" y="9237"/>
                  </a:cubicBezTo>
                  <a:cubicBezTo>
                    <a:pt x="687" y="9355"/>
                    <a:pt x="661" y="9474"/>
                    <a:pt x="635" y="9594"/>
                  </a:cubicBezTo>
                  <a:cubicBezTo>
                    <a:pt x="622" y="9650"/>
                    <a:pt x="610" y="9707"/>
                    <a:pt x="597" y="9764"/>
                  </a:cubicBezTo>
                  <a:cubicBezTo>
                    <a:pt x="567" y="9911"/>
                    <a:pt x="539" y="10056"/>
                    <a:pt x="512" y="10205"/>
                  </a:cubicBezTo>
                  <a:cubicBezTo>
                    <a:pt x="508" y="10229"/>
                    <a:pt x="503" y="10250"/>
                    <a:pt x="498" y="10272"/>
                  </a:cubicBezTo>
                  <a:cubicBezTo>
                    <a:pt x="497" y="10279"/>
                    <a:pt x="497" y="10288"/>
                    <a:pt x="495" y="10296"/>
                  </a:cubicBezTo>
                  <a:cubicBezTo>
                    <a:pt x="470" y="10440"/>
                    <a:pt x="446" y="10584"/>
                    <a:pt x="424" y="10731"/>
                  </a:cubicBezTo>
                  <a:cubicBezTo>
                    <a:pt x="414" y="10786"/>
                    <a:pt x="404" y="10839"/>
                    <a:pt x="395" y="10896"/>
                  </a:cubicBezTo>
                  <a:cubicBezTo>
                    <a:pt x="370" y="11051"/>
                    <a:pt x="349" y="11210"/>
                    <a:pt x="328" y="11367"/>
                  </a:cubicBezTo>
                  <a:cubicBezTo>
                    <a:pt x="325" y="11392"/>
                    <a:pt x="319" y="11418"/>
                    <a:pt x="315" y="11445"/>
                  </a:cubicBezTo>
                  <a:cubicBezTo>
                    <a:pt x="315" y="11450"/>
                    <a:pt x="313" y="11453"/>
                    <a:pt x="313" y="11459"/>
                  </a:cubicBezTo>
                  <a:cubicBezTo>
                    <a:pt x="287" y="11654"/>
                    <a:pt x="266" y="11848"/>
                    <a:pt x="244" y="12044"/>
                  </a:cubicBezTo>
                  <a:cubicBezTo>
                    <a:pt x="223" y="12242"/>
                    <a:pt x="205" y="12441"/>
                    <a:pt x="186" y="12642"/>
                  </a:cubicBezTo>
                  <a:lnTo>
                    <a:pt x="186" y="12651"/>
                  </a:lnTo>
                  <a:cubicBezTo>
                    <a:pt x="185" y="12669"/>
                    <a:pt x="185" y="12685"/>
                    <a:pt x="184" y="12702"/>
                  </a:cubicBezTo>
                  <a:cubicBezTo>
                    <a:pt x="171" y="12857"/>
                    <a:pt x="158" y="13015"/>
                    <a:pt x="146" y="13172"/>
                  </a:cubicBezTo>
                  <a:cubicBezTo>
                    <a:pt x="139" y="13266"/>
                    <a:pt x="133" y="13361"/>
                    <a:pt x="127" y="13455"/>
                  </a:cubicBezTo>
                  <a:cubicBezTo>
                    <a:pt x="120" y="13569"/>
                    <a:pt x="113" y="13685"/>
                    <a:pt x="106" y="13801"/>
                  </a:cubicBezTo>
                  <a:cubicBezTo>
                    <a:pt x="102" y="13859"/>
                    <a:pt x="100" y="13918"/>
                    <a:pt x="98" y="13976"/>
                  </a:cubicBezTo>
                  <a:cubicBezTo>
                    <a:pt x="91" y="14120"/>
                    <a:pt x="84" y="14265"/>
                    <a:pt x="76" y="14412"/>
                  </a:cubicBezTo>
                  <a:cubicBezTo>
                    <a:pt x="74" y="14458"/>
                    <a:pt x="71" y="14508"/>
                    <a:pt x="69" y="14556"/>
                  </a:cubicBezTo>
                  <a:cubicBezTo>
                    <a:pt x="54" y="14901"/>
                    <a:pt x="44" y="15250"/>
                    <a:pt x="36" y="15600"/>
                  </a:cubicBezTo>
                  <a:lnTo>
                    <a:pt x="24" y="16044"/>
                  </a:lnTo>
                  <a:cubicBezTo>
                    <a:pt x="17" y="16321"/>
                    <a:pt x="14" y="16597"/>
                    <a:pt x="10" y="16876"/>
                  </a:cubicBezTo>
                  <a:cubicBezTo>
                    <a:pt x="9" y="16984"/>
                    <a:pt x="9" y="17094"/>
                    <a:pt x="7" y="17202"/>
                  </a:cubicBezTo>
                  <a:cubicBezTo>
                    <a:pt x="3" y="17566"/>
                    <a:pt x="2" y="17927"/>
                    <a:pt x="2" y="18290"/>
                  </a:cubicBezTo>
                  <a:cubicBezTo>
                    <a:pt x="2" y="18427"/>
                    <a:pt x="0" y="18558"/>
                    <a:pt x="0" y="18692"/>
                  </a:cubicBezTo>
                  <a:lnTo>
                    <a:pt x="0" y="18716"/>
                  </a:lnTo>
                  <a:cubicBezTo>
                    <a:pt x="1369" y="20230"/>
                    <a:pt x="3448" y="20952"/>
                    <a:pt x="4817" y="21470"/>
                  </a:cubicBezTo>
                  <a:cubicBezTo>
                    <a:pt x="5006" y="21542"/>
                    <a:pt x="5387" y="21574"/>
                    <a:pt x="5919" y="21574"/>
                  </a:cubicBezTo>
                  <a:cubicBezTo>
                    <a:pt x="10384" y="21574"/>
                    <a:pt x="25492" y="19277"/>
                    <a:pt x="27066" y="18495"/>
                  </a:cubicBezTo>
                  <a:cubicBezTo>
                    <a:pt x="28825" y="17620"/>
                    <a:pt x="30696" y="15641"/>
                    <a:pt x="30196" y="14271"/>
                  </a:cubicBezTo>
                  <a:cubicBezTo>
                    <a:pt x="29698" y="12899"/>
                    <a:pt x="30670" y="8179"/>
                    <a:pt x="30670" y="8179"/>
                  </a:cubicBezTo>
                  <a:lnTo>
                    <a:pt x="30670" y="8179"/>
                  </a:lnTo>
                  <a:cubicBezTo>
                    <a:pt x="30670" y="8179"/>
                    <a:pt x="29471" y="8900"/>
                    <a:pt x="27386" y="8900"/>
                  </a:cubicBezTo>
                  <a:cubicBezTo>
                    <a:pt x="27011" y="8900"/>
                    <a:pt x="26609" y="8877"/>
                    <a:pt x="26180" y="8822"/>
                  </a:cubicBezTo>
                  <a:cubicBezTo>
                    <a:pt x="23357" y="8462"/>
                    <a:pt x="19976" y="4897"/>
                    <a:pt x="19976" y="4897"/>
                  </a:cubicBezTo>
                  <a:cubicBezTo>
                    <a:pt x="19976" y="4897"/>
                    <a:pt x="17531" y="9010"/>
                    <a:pt x="14430" y="9588"/>
                  </a:cubicBezTo>
                  <a:cubicBezTo>
                    <a:pt x="14144" y="9641"/>
                    <a:pt x="13874" y="9666"/>
                    <a:pt x="13618" y="9666"/>
                  </a:cubicBezTo>
                  <a:cubicBezTo>
                    <a:pt x="11100" y="9666"/>
                    <a:pt x="10021" y="7319"/>
                    <a:pt x="10021" y="7319"/>
                  </a:cubicBezTo>
                  <a:cubicBezTo>
                    <a:pt x="10021" y="7319"/>
                    <a:pt x="9379" y="9110"/>
                    <a:pt x="8135" y="10866"/>
                  </a:cubicBezTo>
                  <a:cubicBezTo>
                    <a:pt x="6891" y="12621"/>
                    <a:pt x="4931" y="13376"/>
                    <a:pt x="4931" y="13376"/>
                  </a:cubicBezTo>
                  <a:cubicBezTo>
                    <a:pt x="4931" y="13376"/>
                    <a:pt x="3968" y="4925"/>
                    <a:pt x="9487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1316;p34">
              <a:extLst>
                <a:ext uri="{FF2B5EF4-FFF2-40B4-BE49-F238E27FC236}">
                  <a16:creationId xmlns:a16="http://schemas.microsoft.com/office/drawing/2014/main" id="{BDEDDBDB-5481-82AC-E08F-1BCDAD9ADB90}"/>
                </a:ext>
              </a:extLst>
            </p:cNvPr>
            <p:cNvSpPr/>
            <p:nvPr/>
          </p:nvSpPr>
          <p:spPr>
            <a:xfrm>
              <a:off x="-75266" y="3034046"/>
              <a:ext cx="1735470" cy="1083472"/>
            </a:xfrm>
            <a:custGeom>
              <a:avLst/>
              <a:gdLst/>
              <a:ahLst/>
              <a:cxnLst/>
              <a:rect l="l" t="t" r="r" b="b"/>
              <a:pathLst>
                <a:path w="42072" h="26266" extrusionOk="0">
                  <a:moveTo>
                    <a:pt x="29171" y="0"/>
                  </a:moveTo>
                  <a:cubicBezTo>
                    <a:pt x="28192" y="0"/>
                    <a:pt x="27136" y="113"/>
                    <a:pt x="26077" y="422"/>
                  </a:cubicBezTo>
                  <a:cubicBezTo>
                    <a:pt x="22128" y="1570"/>
                    <a:pt x="19076" y="2691"/>
                    <a:pt x="13992" y="3237"/>
                  </a:cubicBezTo>
                  <a:cubicBezTo>
                    <a:pt x="12536" y="3393"/>
                    <a:pt x="11293" y="3449"/>
                    <a:pt x="10259" y="3449"/>
                  </a:cubicBezTo>
                  <a:cubicBezTo>
                    <a:pt x="7678" y="3449"/>
                    <a:pt x="6403" y="3101"/>
                    <a:pt x="6403" y="3101"/>
                  </a:cubicBezTo>
                  <a:cubicBezTo>
                    <a:pt x="6403" y="3101"/>
                    <a:pt x="6229" y="4971"/>
                    <a:pt x="5266" y="8227"/>
                  </a:cubicBezTo>
                  <a:cubicBezTo>
                    <a:pt x="4299" y="11482"/>
                    <a:pt x="995" y="15924"/>
                    <a:pt x="540" y="17969"/>
                  </a:cubicBezTo>
                  <a:cubicBezTo>
                    <a:pt x="82" y="20010"/>
                    <a:pt x="1" y="22442"/>
                    <a:pt x="2149" y="23544"/>
                  </a:cubicBezTo>
                  <a:cubicBezTo>
                    <a:pt x="2567" y="23759"/>
                    <a:pt x="3002" y="23845"/>
                    <a:pt x="3432" y="23845"/>
                  </a:cubicBezTo>
                  <a:cubicBezTo>
                    <a:pt x="5212" y="23845"/>
                    <a:pt x="6904" y="22366"/>
                    <a:pt x="6904" y="22366"/>
                  </a:cubicBezTo>
                  <a:cubicBezTo>
                    <a:pt x="6904" y="22366"/>
                    <a:pt x="7860" y="25199"/>
                    <a:pt x="9819" y="25594"/>
                  </a:cubicBezTo>
                  <a:cubicBezTo>
                    <a:pt x="10015" y="25634"/>
                    <a:pt x="10225" y="25651"/>
                    <a:pt x="10445" y="25651"/>
                  </a:cubicBezTo>
                  <a:cubicBezTo>
                    <a:pt x="12420" y="25651"/>
                    <a:pt x="15151" y="24213"/>
                    <a:pt x="15151" y="24213"/>
                  </a:cubicBezTo>
                  <a:lnTo>
                    <a:pt x="29196" y="25223"/>
                  </a:lnTo>
                  <a:cubicBezTo>
                    <a:pt x="29196" y="25223"/>
                    <a:pt x="31924" y="26265"/>
                    <a:pt x="34634" y="26265"/>
                  </a:cubicBezTo>
                  <a:cubicBezTo>
                    <a:pt x="35102" y="26265"/>
                    <a:pt x="35569" y="26234"/>
                    <a:pt x="36022" y="26161"/>
                  </a:cubicBezTo>
                  <a:cubicBezTo>
                    <a:pt x="39096" y="25665"/>
                    <a:pt x="40363" y="22795"/>
                    <a:pt x="38124" y="19453"/>
                  </a:cubicBezTo>
                  <a:cubicBezTo>
                    <a:pt x="40871" y="18739"/>
                    <a:pt x="42072" y="16322"/>
                    <a:pt x="40716" y="12868"/>
                  </a:cubicBezTo>
                  <a:cubicBezTo>
                    <a:pt x="39360" y="9413"/>
                    <a:pt x="33673" y="7609"/>
                    <a:pt x="33923" y="838"/>
                  </a:cubicBezTo>
                  <a:cubicBezTo>
                    <a:pt x="33923" y="838"/>
                    <a:pt x="31835" y="0"/>
                    <a:pt x="29171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1317;p34">
              <a:extLst>
                <a:ext uri="{FF2B5EF4-FFF2-40B4-BE49-F238E27FC236}">
                  <a16:creationId xmlns:a16="http://schemas.microsoft.com/office/drawing/2014/main" id="{86DB1705-61E8-5EC6-03CD-0BA0D7D8D718}"/>
                </a:ext>
              </a:extLst>
            </p:cNvPr>
            <p:cNvSpPr/>
            <p:nvPr/>
          </p:nvSpPr>
          <p:spPr>
            <a:xfrm>
              <a:off x="16474" y="2557361"/>
              <a:ext cx="1362240" cy="1150710"/>
            </a:xfrm>
            <a:custGeom>
              <a:avLst/>
              <a:gdLst/>
              <a:ahLst/>
              <a:cxnLst/>
              <a:rect l="l" t="t" r="r" b="b"/>
              <a:pathLst>
                <a:path w="33024" h="27896" extrusionOk="0">
                  <a:moveTo>
                    <a:pt x="22238" y="0"/>
                  </a:moveTo>
                  <a:cubicBezTo>
                    <a:pt x="22238" y="0"/>
                    <a:pt x="22202" y="4804"/>
                    <a:pt x="18149" y="6586"/>
                  </a:cubicBezTo>
                  <a:cubicBezTo>
                    <a:pt x="17220" y="6994"/>
                    <a:pt x="16441" y="7152"/>
                    <a:pt x="15793" y="7152"/>
                  </a:cubicBezTo>
                  <a:cubicBezTo>
                    <a:pt x="13617" y="7152"/>
                    <a:pt x="12914" y="5376"/>
                    <a:pt x="12913" y="5375"/>
                  </a:cubicBezTo>
                  <a:lnTo>
                    <a:pt x="12913" y="5375"/>
                  </a:lnTo>
                  <a:cubicBezTo>
                    <a:pt x="12913" y="5376"/>
                    <a:pt x="13634" y="8864"/>
                    <a:pt x="11130" y="11360"/>
                  </a:cubicBezTo>
                  <a:cubicBezTo>
                    <a:pt x="9492" y="12990"/>
                    <a:pt x="8052" y="13272"/>
                    <a:pt x="7251" y="13272"/>
                  </a:cubicBezTo>
                  <a:cubicBezTo>
                    <a:pt x="6827" y="13272"/>
                    <a:pt x="6582" y="13193"/>
                    <a:pt x="6582" y="13193"/>
                  </a:cubicBezTo>
                  <a:cubicBezTo>
                    <a:pt x="6582" y="13193"/>
                    <a:pt x="5595" y="11430"/>
                    <a:pt x="3626" y="11430"/>
                  </a:cubicBezTo>
                  <a:cubicBezTo>
                    <a:pt x="3441" y="11430"/>
                    <a:pt x="3246" y="11446"/>
                    <a:pt x="3043" y="11480"/>
                  </a:cubicBezTo>
                  <a:cubicBezTo>
                    <a:pt x="684" y="11876"/>
                    <a:pt x="200" y="13725"/>
                    <a:pt x="100" y="15052"/>
                  </a:cubicBezTo>
                  <a:cubicBezTo>
                    <a:pt x="0" y="16380"/>
                    <a:pt x="856" y="18119"/>
                    <a:pt x="2850" y="18389"/>
                  </a:cubicBezTo>
                  <a:cubicBezTo>
                    <a:pt x="3086" y="18421"/>
                    <a:pt x="3307" y="18435"/>
                    <a:pt x="3514" y="18435"/>
                  </a:cubicBezTo>
                  <a:cubicBezTo>
                    <a:pt x="5060" y="18435"/>
                    <a:pt x="5822" y="17654"/>
                    <a:pt x="5823" y="17654"/>
                  </a:cubicBezTo>
                  <a:lnTo>
                    <a:pt x="5823" y="17654"/>
                  </a:lnTo>
                  <a:cubicBezTo>
                    <a:pt x="5823" y="17654"/>
                    <a:pt x="5806" y="21156"/>
                    <a:pt x="7562" y="23208"/>
                  </a:cubicBezTo>
                  <a:cubicBezTo>
                    <a:pt x="9319" y="25260"/>
                    <a:pt x="11872" y="26768"/>
                    <a:pt x="15717" y="27353"/>
                  </a:cubicBezTo>
                  <a:cubicBezTo>
                    <a:pt x="17713" y="27657"/>
                    <a:pt x="19462" y="27895"/>
                    <a:pt x="21168" y="27895"/>
                  </a:cubicBezTo>
                  <a:cubicBezTo>
                    <a:pt x="23264" y="27895"/>
                    <a:pt x="25296" y="27535"/>
                    <a:pt x="27647" y="26494"/>
                  </a:cubicBezTo>
                  <a:cubicBezTo>
                    <a:pt x="32058" y="24540"/>
                    <a:pt x="32745" y="20429"/>
                    <a:pt x="32884" y="18296"/>
                  </a:cubicBezTo>
                  <a:cubicBezTo>
                    <a:pt x="33023" y="16161"/>
                    <a:pt x="31854" y="13345"/>
                    <a:pt x="32310" y="10240"/>
                  </a:cubicBezTo>
                  <a:cubicBezTo>
                    <a:pt x="31819" y="8696"/>
                    <a:pt x="30480" y="5126"/>
                    <a:pt x="30480" y="5126"/>
                  </a:cubicBezTo>
                  <a:cubicBezTo>
                    <a:pt x="30480" y="5126"/>
                    <a:pt x="27937" y="5065"/>
                    <a:pt x="25468" y="3369"/>
                  </a:cubicBezTo>
                  <a:cubicBezTo>
                    <a:pt x="22999" y="1672"/>
                    <a:pt x="22238" y="0"/>
                    <a:pt x="22238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1318;p34">
              <a:extLst>
                <a:ext uri="{FF2B5EF4-FFF2-40B4-BE49-F238E27FC236}">
                  <a16:creationId xmlns:a16="http://schemas.microsoft.com/office/drawing/2014/main" id="{BBF975F9-3BED-3E30-411E-91A11FF8C147}"/>
                </a:ext>
              </a:extLst>
            </p:cNvPr>
            <p:cNvSpPr/>
            <p:nvPr/>
          </p:nvSpPr>
          <p:spPr>
            <a:xfrm>
              <a:off x="16268" y="2557361"/>
              <a:ext cx="1325775" cy="1117627"/>
            </a:xfrm>
            <a:custGeom>
              <a:avLst/>
              <a:gdLst/>
              <a:ahLst/>
              <a:cxnLst/>
              <a:rect l="l" t="t" r="r" b="b"/>
              <a:pathLst>
                <a:path w="32140" h="27094" extrusionOk="0">
                  <a:moveTo>
                    <a:pt x="22240" y="0"/>
                  </a:moveTo>
                  <a:cubicBezTo>
                    <a:pt x="22240" y="0"/>
                    <a:pt x="22234" y="374"/>
                    <a:pt x="22142" y="943"/>
                  </a:cubicBezTo>
                  <a:cubicBezTo>
                    <a:pt x="22638" y="1649"/>
                    <a:pt x="24181" y="3720"/>
                    <a:pt x="25804" y="4549"/>
                  </a:cubicBezTo>
                  <a:cubicBezTo>
                    <a:pt x="27769" y="5552"/>
                    <a:pt x="30146" y="5745"/>
                    <a:pt x="30146" y="5745"/>
                  </a:cubicBezTo>
                  <a:cubicBezTo>
                    <a:pt x="30146" y="5745"/>
                    <a:pt x="30977" y="8328"/>
                    <a:pt x="32140" y="9724"/>
                  </a:cubicBezTo>
                  <a:cubicBezTo>
                    <a:pt x="31568" y="8021"/>
                    <a:pt x="30482" y="5126"/>
                    <a:pt x="30482" y="5126"/>
                  </a:cubicBezTo>
                  <a:cubicBezTo>
                    <a:pt x="30482" y="5126"/>
                    <a:pt x="27940" y="5065"/>
                    <a:pt x="25471" y="3369"/>
                  </a:cubicBezTo>
                  <a:cubicBezTo>
                    <a:pt x="23002" y="1672"/>
                    <a:pt x="22240" y="0"/>
                    <a:pt x="22240" y="0"/>
                  </a:cubicBezTo>
                  <a:close/>
                  <a:moveTo>
                    <a:pt x="21128" y="3891"/>
                  </a:moveTo>
                  <a:cubicBezTo>
                    <a:pt x="20526" y="4937"/>
                    <a:pt x="19594" y="5952"/>
                    <a:pt x="18151" y="6587"/>
                  </a:cubicBezTo>
                  <a:cubicBezTo>
                    <a:pt x="17222" y="6996"/>
                    <a:pt x="16443" y="7154"/>
                    <a:pt x="15795" y="7154"/>
                  </a:cubicBezTo>
                  <a:cubicBezTo>
                    <a:pt x="13619" y="7154"/>
                    <a:pt x="12916" y="5378"/>
                    <a:pt x="12916" y="5378"/>
                  </a:cubicBezTo>
                  <a:lnTo>
                    <a:pt x="12916" y="5378"/>
                  </a:lnTo>
                  <a:cubicBezTo>
                    <a:pt x="12916" y="5379"/>
                    <a:pt x="13636" y="8866"/>
                    <a:pt x="11132" y="11362"/>
                  </a:cubicBezTo>
                  <a:cubicBezTo>
                    <a:pt x="9494" y="12992"/>
                    <a:pt x="8054" y="13274"/>
                    <a:pt x="7254" y="13274"/>
                  </a:cubicBezTo>
                  <a:cubicBezTo>
                    <a:pt x="6831" y="13274"/>
                    <a:pt x="6587" y="13196"/>
                    <a:pt x="6587" y="13196"/>
                  </a:cubicBezTo>
                  <a:cubicBezTo>
                    <a:pt x="6587" y="13196"/>
                    <a:pt x="5600" y="11432"/>
                    <a:pt x="3628" y="11432"/>
                  </a:cubicBezTo>
                  <a:cubicBezTo>
                    <a:pt x="3443" y="11432"/>
                    <a:pt x="3249" y="11447"/>
                    <a:pt x="3047" y="11481"/>
                  </a:cubicBezTo>
                  <a:cubicBezTo>
                    <a:pt x="686" y="11878"/>
                    <a:pt x="204" y="13726"/>
                    <a:pt x="104" y="15054"/>
                  </a:cubicBezTo>
                  <a:cubicBezTo>
                    <a:pt x="1" y="16383"/>
                    <a:pt x="859" y="18121"/>
                    <a:pt x="2851" y="18390"/>
                  </a:cubicBezTo>
                  <a:cubicBezTo>
                    <a:pt x="3087" y="18422"/>
                    <a:pt x="3310" y="18437"/>
                    <a:pt x="3518" y="18437"/>
                  </a:cubicBezTo>
                  <a:cubicBezTo>
                    <a:pt x="5063" y="18437"/>
                    <a:pt x="5825" y="17655"/>
                    <a:pt x="5825" y="17655"/>
                  </a:cubicBezTo>
                  <a:lnTo>
                    <a:pt x="5825" y="17655"/>
                  </a:lnTo>
                  <a:cubicBezTo>
                    <a:pt x="5825" y="17655"/>
                    <a:pt x="5806" y="21160"/>
                    <a:pt x="7563" y="23211"/>
                  </a:cubicBezTo>
                  <a:cubicBezTo>
                    <a:pt x="9101" y="25006"/>
                    <a:pt x="11251" y="26387"/>
                    <a:pt x="14343" y="27094"/>
                  </a:cubicBezTo>
                  <a:cubicBezTo>
                    <a:pt x="12453" y="26311"/>
                    <a:pt x="9006" y="24341"/>
                    <a:pt x="7986" y="21195"/>
                  </a:cubicBezTo>
                  <a:cubicBezTo>
                    <a:pt x="6944" y="17977"/>
                    <a:pt x="7571" y="14303"/>
                    <a:pt x="7571" y="14303"/>
                  </a:cubicBezTo>
                  <a:lnTo>
                    <a:pt x="7571" y="14303"/>
                  </a:lnTo>
                  <a:cubicBezTo>
                    <a:pt x="7571" y="14303"/>
                    <a:pt x="7583" y="14304"/>
                    <a:pt x="7606" y="14304"/>
                  </a:cubicBezTo>
                  <a:cubicBezTo>
                    <a:pt x="7864" y="14304"/>
                    <a:pt x="9531" y="14239"/>
                    <a:pt x="11550" y="12662"/>
                  </a:cubicBezTo>
                  <a:cubicBezTo>
                    <a:pt x="13749" y="10945"/>
                    <a:pt x="13854" y="7533"/>
                    <a:pt x="13854" y="7533"/>
                  </a:cubicBezTo>
                  <a:cubicBezTo>
                    <a:pt x="13854" y="7533"/>
                    <a:pt x="14419" y="7817"/>
                    <a:pt x="15432" y="7817"/>
                  </a:cubicBezTo>
                  <a:cubicBezTo>
                    <a:pt x="16215" y="7817"/>
                    <a:pt x="17267" y="7647"/>
                    <a:pt x="18532" y="7043"/>
                  </a:cubicBezTo>
                  <a:cubicBezTo>
                    <a:pt x="19796" y="6438"/>
                    <a:pt x="20612" y="5150"/>
                    <a:pt x="21128" y="3891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1319;p34">
              <a:extLst>
                <a:ext uri="{FF2B5EF4-FFF2-40B4-BE49-F238E27FC236}">
                  <a16:creationId xmlns:a16="http://schemas.microsoft.com/office/drawing/2014/main" id="{F302ECAA-4E5B-2701-3129-6BCB6F4E14CC}"/>
                </a:ext>
              </a:extLst>
            </p:cNvPr>
            <p:cNvSpPr/>
            <p:nvPr/>
          </p:nvSpPr>
          <p:spPr>
            <a:xfrm>
              <a:off x="921705" y="3138863"/>
              <a:ext cx="453874" cy="568507"/>
            </a:xfrm>
            <a:custGeom>
              <a:avLst/>
              <a:gdLst/>
              <a:ahLst/>
              <a:cxnLst/>
              <a:rect l="l" t="t" r="r" b="b"/>
              <a:pathLst>
                <a:path w="11003" h="13782" extrusionOk="0">
                  <a:moveTo>
                    <a:pt x="10424" y="0"/>
                  </a:moveTo>
                  <a:lnTo>
                    <a:pt x="10424" y="0"/>
                  </a:lnTo>
                  <a:cubicBezTo>
                    <a:pt x="10463" y="174"/>
                    <a:pt x="10499" y="354"/>
                    <a:pt x="10534" y="536"/>
                  </a:cubicBezTo>
                  <a:cubicBezTo>
                    <a:pt x="10506" y="364"/>
                    <a:pt x="10477" y="192"/>
                    <a:pt x="10452" y="16"/>
                  </a:cubicBezTo>
                  <a:cubicBezTo>
                    <a:pt x="10444" y="11"/>
                    <a:pt x="10424" y="0"/>
                    <a:pt x="10424" y="0"/>
                  </a:cubicBezTo>
                  <a:close/>
                  <a:moveTo>
                    <a:pt x="3233" y="12991"/>
                  </a:moveTo>
                  <a:cubicBezTo>
                    <a:pt x="3221" y="12995"/>
                    <a:pt x="3205" y="13002"/>
                    <a:pt x="3199" y="13005"/>
                  </a:cubicBezTo>
                  <a:cubicBezTo>
                    <a:pt x="3188" y="13008"/>
                    <a:pt x="3183" y="13010"/>
                    <a:pt x="3182" y="13010"/>
                  </a:cubicBezTo>
                  <a:cubicBezTo>
                    <a:pt x="3179" y="13010"/>
                    <a:pt x="3202" y="13001"/>
                    <a:pt x="3233" y="12991"/>
                  </a:cubicBezTo>
                  <a:close/>
                  <a:moveTo>
                    <a:pt x="10570" y="772"/>
                  </a:moveTo>
                  <a:lnTo>
                    <a:pt x="10570" y="772"/>
                  </a:lnTo>
                  <a:cubicBezTo>
                    <a:pt x="10943" y="3115"/>
                    <a:pt x="10705" y="5951"/>
                    <a:pt x="9165" y="8420"/>
                  </a:cubicBezTo>
                  <a:cubicBezTo>
                    <a:pt x="7546" y="11013"/>
                    <a:pt x="3854" y="12741"/>
                    <a:pt x="3271" y="12977"/>
                  </a:cubicBezTo>
                  <a:cubicBezTo>
                    <a:pt x="3175" y="13009"/>
                    <a:pt x="3353" y="12950"/>
                    <a:pt x="2984" y="13069"/>
                  </a:cubicBezTo>
                  <a:cubicBezTo>
                    <a:pt x="1512" y="13540"/>
                    <a:pt x="273" y="13740"/>
                    <a:pt x="1" y="13781"/>
                  </a:cubicBezTo>
                  <a:cubicBezTo>
                    <a:pt x="1828" y="13698"/>
                    <a:pt x="3642" y="13310"/>
                    <a:pt x="5700" y="12398"/>
                  </a:cubicBezTo>
                  <a:cubicBezTo>
                    <a:pt x="10111" y="10444"/>
                    <a:pt x="10798" y="6333"/>
                    <a:pt x="10937" y="4200"/>
                  </a:cubicBezTo>
                  <a:cubicBezTo>
                    <a:pt x="11002" y="3194"/>
                    <a:pt x="10779" y="2036"/>
                    <a:pt x="10570" y="772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Google Shape;1320;p34">
              <a:extLst>
                <a:ext uri="{FF2B5EF4-FFF2-40B4-BE49-F238E27FC236}">
                  <a16:creationId xmlns:a16="http://schemas.microsoft.com/office/drawing/2014/main" id="{8AAC390B-ADA1-CB27-FE39-8880AE246BA8}"/>
                </a:ext>
              </a:extLst>
            </p:cNvPr>
            <p:cNvSpPr/>
            <p:nvPr/>
          </p:nvSpPr>
          <p:spPr>
            <a:xfrm>
              <a:off x="1015796" y="2904645"/>
              <a:ext cx="354338" cy="411221"/>
            </a:xfrm>
            <a:custGeom>
              <a:avLst/>
              <a:gdLst/>
              <a:ahLst/>
              <a:cxnLst/>
              <a:rect l="l" t="t" r="r" b="b"/>
              <a:pathLst>
                <a:path w="8590" h="9969" extrusionOk="0">
                  <a:moveTo>
                    <a:pt x="4294" y="533"/>
                  </a:moveTo>
                  <a:cubicBezTo>
                    <a:pt x="6350" y="533"/>
                    <a:pt x="8057" y="2501"/>
                    <a:pt x="8057" y="4984"/>
                  </a:cubicBezTo>
                  <a:cubicBezTo>
                    <a:pt x="8057" y="7467"/>
                    <a:pt x="6350" y="9435"/>
                    <a:pt x="4294" y="9435"/>
                  </a:cubicBezTo>
                  <a:cubicBezTo>
                    <a:pt x="2237" y="9435"/>
                    <a:pt x="534" y="7467"/>
                    <a:pt x="534" y="4984"/>
                  </a:cubicBezTo>
                  <a:cubicBezTo>
                    <a:pt x="534" y="2501"/>
                    <a:pt x="2237" y="533"/>
                    <a:pt x="4294" y="533"/>
                  </a:cubicBezTo>
                  <a:close/>
                  <a:moveTo>
                    <a:pt x="4294" y="1"/>
                  </a:moveTo>
                  <a:cubicBezTo>
                    <a:pt x="1900" y="1"/>
                    <a:pt x="1" y="2257"/>
                    <a:pt x="1" y="4984"/>
                  </a:cubicBezTo>
                  <a:cubicBezTo>
                    <a:pt x="1" y="7713"/>
                    <a:pt x="1900" y="9968"/>
                    <a:pt x="4294" y="9968"/>
                  </a:cubicBezTo>
                  <a:cubicBezTo>
                    <a:pt x="6687" y="9968"/>
                    <a:pt x="8590" y="7713"/>
                    <a:pt x="8590" y="4984"/>
                  </a:cubicBezTo>
                  <a:cubicBezTo>
                    <a:pt x="8590" y="2257"/>
                    <a:pt x="6687" y="1"/>
                    <a:pt x="4294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Google Shape;1321;p34">
              <a:extLst>
                <a:ext uri="{FF2B5EF4-FFF2-40B4-BE49-F238E27FC236}">
                  <a16:creationId xmlns:a16="http://schemas.microsoft.com/office/drawing/2014/main" id="{C4F8B87B-409A-D99F-7538-AB37EA0DD731}"/>
                </a:ext>
              </a:extLst>
            </p:cNvPr>
            <p:cNvSpPr/>
            <p:nvPr/>
          </p:nvSpPr>
          <p:spPr>
            <a:xfrm>
              <a:off x="511433" y="2892435"/>
              <a:ext cx="417285" cy="423431"/>
            </a:xfrm>
            <a:custGeom>
              <a:avLst/>
              <a:gdLst/>
              <a:ahLst/>
              <a:cxnLst/>
              <a:rect l="l" t="t" r="r" b="b"/>
              <a:pathLst>
                <a:path w="10116" h="10265" extrusionOk="0">
                  <a:moveTo>
                    <a:pt x="5058" y="533"/>
                  </a:moveTo>
                  <a:cubicBezTo>
                    <a:pt x="7558" y="533"/>
                    <a:pt x="9584" y="2588"/>
                    <a:pt x="9583" y="5135"/>
                  </a:cubicBezTo>
                  <a:cubicBezTo>
                    <a:pt x="9583" y="7680"/>
                    <a:pt x="7557" y="9731"/>
                    <a:pt x="5058" y="9731"/>
                  </a:cubicBezTo>
                  <a:cubicBezTo>
                    <a:pt x="2558" y="9731"/>
                    <a:pt x="532" y="7678"/>
                    <a:pt x="532" y="5135"/>
                  </a:cubicBezTo>
                  <a:cubicBezTo>
                    <a:pt x="532" y="2590"/>
                    <a:pt x="2557" y="533"/>
                    <a:pt x="5058" y="533"/>
                  </a:cubicBezTo>
                  <a:close/>
                  <a:moveTo>
                    <a:pt x="5058" y="1"/>
                  </a:moveTo>
                  <a:cubicBezTo>
                    <a:pt x="2266" y="1"/>
                    <a:pt x="0" y="2306"/>
                    <a:pt x="0" y="5135"/>
                  </a:cubicBezTo>
                  <a:cubicBezTo>
                    <a:pt x="0" y="7962"/>
                    <a:pt x="2265" y="10264"/>
                    <a:pt x="5058" y="10264"/>
                  </a:cubicBezTo>
                  <a:cubicBezTo>
                    <a:pt x="7849" y="10264"/>
                    <a:pt x="10116" y="7962"/>
                    <a:pt x="10116" y="5135"/>
                  </a:cubicBezTo>
                  <a:cubicBezTo>
                    <a:pt x="10116" y="2306"/>
                    <a:pt x="7851" y="1"/>
                    <a:pt x="5058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1322;p34">
              <a:extLst>
                <a:ext uri="{FF2B5EF4-FFF2-40B4-BE49-F238E27FC236}">
                  <a16:creationId xmlns:a16="http://schemas.microsoft.com/office/drawing/2014/main" id="{8296D38F-DA94-5108-6474-A5117BFFCC89}"/>
                </a:ext>
              </a:extLst>
            </p:cNvPr>
            <p:cNvSpPr/>
            <p:nvPr/>
          </p:nvSpPr>
          <p:spPr>
            <a:xfrm>
              <a:off x="903431" y="3030623"/>
              <a:ext cx="142148" cy="53006"/>
            </a:xfrm>
            <a:custGeom>
              <a:avLst/>
              <a:gdLst/>
              <a:ahLst/>
              <a:cxnLst/>
              <a:rect l="l" t="t" r="r" b="b"/>
              <a:pathLst>
                <a:path w="3446" h="1285" extrusionOk="0">
                  <a:moveTo>
                    <a:pt x="1769" y="1"/>
                  </a:moveTo>
                  <a:cubicBezTo>
                    <a:pt x="1413" y="1"/>
                    <a:pt x="1080" y="109"/>
                    <a:pt x="805" y="255"/>
                  </a:cubicBezTo>
                  <a:cubicBezTo>
                    <a:pt x="473" y="432"/>
                    <a:pt x="219" y="646"/>
                    <a:pt x="78" y="878"/>
                  </a:cubicBezTo>
                  <a:lnTo>
                    <a:pt x="77" y="879"/>
                  </a:lnTo>
                  <a:cubicBezTo>
                    <a:pt x="1" y="1006"/>
                    <a:pt x="41" y="1171"/>
                    <a:pt x="168" y="1246"/>
                  </a:cubicBezTo>
                  <a:cubicBezTo>
                    <a:pt x="211" y="1272"/>
                    <a:pt x="258" y="1284"/>
                    <a:pt x="305" y="1284"/>
                  </a:cubicBezTo>
                  <a:cubicBezTo>
                    <a:pt x="395" y="1284"/>
                    <a:pt x="483" y="1239"/>
                    <a:pt x="532" y="1157"/>
                  </a:cubicBezTo>
                  <a:cubicBezTo>
                    <a:pt x="592" y="1061"/>
                    <a:pt x="798" y="865"/>
                    <a:pt x="1054" y="728"/>
                  </a:cubicBezTo>
                  <a:cubicBezTo>
                    <a:pt x="1273" y="614"/>
                    <a:pt x="1526" y="534"/>
                    <a:pt x="1776" y="534"/>
                  </a:cubicBezTo>
                  <a:cubicBezTo>
                    <a:pt x="1823" y="534"/>
                    <a:pt x="1871" y="537"/>
                    <a:pt x="1918" y="543"/>
                  </a:cubicBezTo>
                  <a:cubicBezTo>
                    <a:pt x="2513" y="617"/>
                    <a:pt x="2934" y="1151"/>
                    <a:pt x="2934" y="1151"/>
                  </a:cubicBezTo>
                  <a:cubicBezTo>
                    <a:pt x="2986" y="1220"/>
                    <a:pt x="3065" y="1257"/>
                    <a:pt x="3146" y="1257"/>
                  </a:cubicBezTo>
                  <a:cubicBezTo>
                    <a:pt x="3201" y="1257"/>
                    <a:pt x="3257" y="1240"/>
                    <a:pt x="3305" y="1203"/>
                  </a:cubicBezTo>
                  <a:cubicBezTo>
                    <a:pt x="3422" y="1116"/>
                    <a:pt x="3446" y="949"/>
                    <a:pt x="3358" y="832"/>
                  </a:cubicBezTo>
                  <a:cubicBezTo>
                    <a:pt x="3358" y="832"/>
                    <a:pt x="2850" y="121"/>
                    <a:pt x="1984" y="14"/>
                  </a:cubicBezTo>
                  <a:cubicBezTo>
                    <a:pt x="1912" y="5"/>
                    <a:pt x="1840" y="1"/>
                    <a:pt x="1769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1323;p34">
              <a:extLst>
                <a:ext uri="{FF2B5EF4-FFF2-40B4-BE49-F238E27FC236}">
                  <a16:creationId xmlns:a16="http://schemas.microsoft.com/office/drawing/2014/main" id="{ADC47EE2-484E-37DE-403F-B487F92C0AE8}"/>
                </a:ext>
              </a:extLst>
            </p:cNvPr>
            <p:cNvSpPr/>
            <p:nvPr/>
          </p:nvSpPr>
          <p:spPr>
            <a:xfrm>
              <a:off x="1078249" y="3000098"/>
              <a:ext cx="225844" cy="244695"/>
            </a:xfrm>
            <a:custGeom>
              <a:avLst/>
              <a:gdLst/>
              <a:ahLst/>
              <a:cxnLst/>
              <a:rect l="l" t="t" r="r" b="b"/>
              <a:pathLst>
                <a:path w="5475" h="5932" extrusionOk="0">
                  <a:moveTo>
                    <a:pt x="2422" y="1"/>
                  </a:moveTo>
                  <a:cubicBezTo>
                    <a:pt x="936" y="1"/>
                    <a:pt x="1" y="1043"/>
                    <a:pt x="1" y="3216"/>
                  </a:cubicBezTo>
                  <a:cubicBezTo>
                    <a:pt x="1" y="5387"/>
                    <a:pt x="1362" y="5932"/>
                    <a:pt x="2653" y="5932"/>
                  </a:cubicBezTo>
                  <a:cubicBezTo>
                    <a:pt x="3945" y="5932"/>
                    <a:pt x="5166" y="5421"/>
                    <a:pt x="5318" y="3456"/>
                  </a:cubicBezTo>
                  <a:cubicBezTo>
                    <a:pt x="5475" y="1491"/>
                    <a:pt x="4346" y="1"/>
                    <a:pt x="2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1324;p34">
              <a:extLst>
                <a:ext uri="{FF2B5EF4-FFF2-40B4-BE49-F238E27FC236}">
                  <a16:creationId xmlns:a16="http://schemas.microsoft.com/office/drawing/2014/main" id="{07C59C2A-AEAE-3D2B-26DA-C069D56180BA}"/>
                </a:ext>
              </a:extLst>
            </p:cNvPr>
            <p:cNvSpPr/>
            <p:nvPr/>
          </p:nvSpPr>
          <p:spPr>
            <a:xfrm>
              <a:off x="607256" y="2989331"/>
              <a:ext cx="253481" cy="244654"/>
            </a:xfrm>
            <a:custGeom>
              <a:avLst/>
              <a:gdLst/>
              <a:ahLst/>
              <a:cxnLst/>
              <a:rect l="l" t="t" r="r" b="b"/>
              <a:pathLst>
                <a:path w="6145" h="5931" extrusionOk="0">
                  <a:moveTo>
                    <a:pt x="2718" y="1"/>
                  </a:moveTo>
                  <a:cubicBezTo>
                    <a:pt x="1052" y="1"/>
                    <a:pt x="2" y="1043"/>
                    <a:pt x="1" y="3215"/>
                  </a:cubicBezTo>
                  <a:cubicBezTo>
                    <a:pt x="1" y="5387"/>
                    <a:pt x="1530" y="5930"/>
                    <a:pt x="2979" y="5930"/>
                  </a:cubicBezTo>
                  <a:cubicBezTo>
                    <a:pt x="4429" y="5930"/>
                    <a:pt x="5799" y="5421"/>
                    <a:pt x="5973" y="3456"/>
                  </a:cubicBezTo>
                  <a:cubicBezTo>
                    <a:pt x="6145" y="1491"/>
                    <a:pt x="4879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1325;p34">
              <a:extLst>
                <a:ext uri="{FF2B5EF4-FFF2-40B4-BE49-F238E27FC236}">
                  <a16:creationId xmlns:a16="http://schemas.microsoft.com/office/drawing/2014/main" id="{683CB789-96BE-067B-2B6F-426674DBBFD3}"/>
                </a:ext>
              </a:extLst>
            </p:cNvPr>
            <p:cNvSpPr/>
            <p:nvPr/>
          </p:nvSpPr>
          <p:spPr>
            <a:xfrm>
              <a:off x="1155015" y="3040523"/>
              <a:ext cx="148252" cy="193875"/>
            </a:xfrm>
            <a:custGeom>
              <a:avLst/>
              <a:gdLst/>
              <a:ahLst/>
              <a:cxnLst/>
              <a:rect l="l" t="t" r="r" b="b"/>
              <a:pathLst>
                <a:path w="3594" h="4700" extrusionOk="0">
                  <a:moveTo>
                    <a:pt x="1769" y="0"/>
                  </a:moveTo>
                  <a:cubicBezTo>
                    <a:pt x="1430" y="0"/>
                    <a:pt x="268" y="364"/>
                    <a:pt x="137" y="2129"/>
                  </a:cubicBezTo>
                  <a:cubicBezTo>
                    <a:pt x="1" y="3946"/>
                    <a:pt x="1088" y="4667"/>
                    <a:pt x="1568" y="4696"/>
                  </a:cubicBezTo>
                  <a:cubicBezTo>
                    <a:pt x="1601" y="4699"/>
                    <a:pt x="1634" y="4700"/>
                    <a:pt x="1667" y="4700"/>
                  </a:cubicBezTo>
                  <a:cubicBezTo>
                    <a:pt x="2126" y="4700"/>
                    <a:pt x="2654" y="4496"/>
                    <a:pt x="3001" y="3932"/>
                  </a:cubicBezTo>
                  <a:cubicBezTo>
                    <a:pt x="3374" y="3327"/>
                    <a:pt x="3594" y="2092"/>
                    <a:pt x="3398" y="1279"/>
                  </a:cubicBezTo>
                  <a:cubicBezTo>
                    <a:pt x="3203" y="474"/>
                    <a:pt x="2772" y="1"/>
                    <a:pt x="1821" y="1"/>
                  </a:cubicBezTo>
                  <a:cubicBezTo>
                    <a:pt x="1812" y="1"/>
                    <a:pt x="1804" y="1"/>
                    <a:pt x="1795" y="1"/>
                  </a:cubicBezTo>
                  <a:cubicBezTo>
                    <a:pt x="1787" y="1"/>
                    <a:pt x="1778" y="0"/>
                    <a:pt x="176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Google Shape;1326;p34">
              <a:extLst>
                <a:ext uri="{FF2B5EF4-FFF2-40B4-BE49-F238E27FC236}">
                  <a16:creationId xmlns:a16="http://schemas.microsoft.com/office/drawing/2014/main" id="{A3066453-60E2-A6B2-5D94-54C68821CE6A}"/>
                </a:ext>
              </a:extLst>
            </p:cNvPr>
            <p:cNvSpPr/>
            <p:nvPr/>
          </p:nvSpPr>
          <p:spPr>
            <a:xfrm>
              <a:off x="693593" y="3029756"/>
              <a:ext cx="166237" cy="193875"/>
            </a:xfrm>
            <a:custGeom>
              <a:avLst/>
              <a:gdLst/>
              <a:ahLst/>
              <a:cxnLst/>
              <a:rect l="l" t="t" r="r" b="b"/>
              <a:pathLst>
                <a:path w="4030" h="4700" extrusionOk="0">
                  <a:moveTo>
                    <a:pt x="1983" y="0"/>
                  </a:moveTo>
                  <a:cubicBezTo>
                    <a:pt x="1604" y="0"/>
                    <a:pt x="299" y="366"/>
                    <a:pt x="151" y="2129"/>
                  </a:cubicBezTo>
                  <a:cubicBezTo>
                    <a:pt x="0" y="3946"/>
                    <a:pt x="1220" y="4667"/>
                    <a:pt x="1758" y="4696"/>
                  </a:cubicBezTo>
                  <a:cubicBezTo>
                    <a:pt x="1795" y="4699"/>
                    <a:pt x="1832" y="4700"/>
                    <a:pt x="1869" y="4700"/>
                  </a:cubicBezTo>
                  <a:cubicBezTo>
                    <a:pt x="2383" y="4700"/>
                    <a:pt x="2977" y="4496"/>
                    <a:pt x="3366" y="3932"/>
                  </a:cubicBezTo>
                  <a:cubicBezTo>
                    <a:pt x="3783" y="3327"/>
                    <a:pt x="4029" y="2092"/>
                    <a:pt x="3811" y="1279"/>
                  </a:cubicBezTo>
                  <a:cubicBezTo>
                    <a:pt x="3594" y="474"/>
                    <a:pt x="3108" y="1"/>
                    <a:pt x="2040" y="1"/>
                  </a:cubicBezTo>
                  <a:cubicBezTo>
                    <a:pt x="2031" y="1"/>
                    <a:pt x="2021" y="1"/>
                    <a:pt x="2012" y="1"/>
                  </a:cubicBezTo>
                  <a:cubicBezTo>
                    <a:pt x="2003" y="1"/>
                    <a:pt x="1993" y="0"/>
                    <a:pt x="1983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Google Shape;1327;p34">
              <a:extLst>
                <a:ext uri="{FF2B5EF4-FFF2-40B4-BE49-F238E27FC236}">
                  <a16:creationId xmlns:a16="http://schemas.microsoft.com/office/drawing/2014/main" id="{4F871910-2FC4-47BD-D925-1EBAF0A52AFA}"/>
                </a:ext>
              </a:extLst>
            </p:cNvPr>
            <p:cNvSpPr/>
            <p:nvPr/>
          </p:nvSpPr>
          <p:spPr>
            <a:xfrm>
              <a:off x="687694" y="3043328"/>
              <a:ext cx="78086" cy="91369"/>
            </a:xfrm>
            <a:custGeom>
              <a:avLst/>
              <a:gdLst/>
              <a:ahLst/>
              <a:cxnLst/>
              <a:rect l="l" t="t" r="r" b="b"/>
              <a:pathLst>
                <a:path w="1893" h="2215" extrusionOk="0">
                  <a:moveTo>
                    <a:pt x="933" y="1"/>
                  </a:moveTo>
                  <a:cubicBezTo>
                    <a:pt x="754" y="1"/>
                    <a:pt x="144" y="174"/>
                    <a:pt x="74" y="1005"/>
                  </a:cubicBezTo>
                  <a:cubicBezTo>
                    <a:pt x="1" y="1859"/>
                    <a:pt x="575" y="2199"/>
                    <a:pt x="827" y="2213"/>
                  </a:cubicBezTo>
                  <a:cubicBezTo>
                    <a:pt x="844" y="2214"/>
                    <a:pt x="861" y="2215"/>
                    <a:pt x="878" y="2215"/>
                  </a:cubicBezTo>
                  <a:cubicBezTo>
                    <a:pt x="1118" y="2215"/>
                    <a:pt x="1399" y="2118"/>
                    <a:pt x="1582" y="1853"/>
                  </a:cubicBezTo>
                  <a:cubicBezTo>
                    <a:pt x="1777" y="1570"/>
                    <a:pt x="1893" y="987"/>
                    <a:pt x="1790" y="605"/>
                  </a:cubicBezTo>
                  <a:cubicBezTo>
                    <a:pt x="1689" y="222"/>
                    <a:pt x="1459" y="1"/>
                    <a:pt x="957" y="1"/>
                  </a:cubicBezTo>
                  <a:cubicBezTo>
                    <a:pt x="954" y="1"/>
                    <a:pt x="950" y="1"/>
                    <a:pt x="947" y="1"/>
                  </a:cubicBezTo>
                  <a:cubicBezTo>
                    <a:pt x="943" y="1"/>
                    <a:pt x="938" y="1"/>
                    <a:pt x="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Google Shape;1328;p34">
              <a:extLst>
                <a:ext uri="{FF2B5EF4-FFF2-40B4-BE49-F238E27FC236}">
                  <a16:creationId xmlns:a16="http://schemas.microsoft.com/office/drawing/2014/main" id="{E1519257-F29D-C705-90A1-4D51788FE116}"/>
                </a:ext>
              </a:extLst>
            </p:cNvPr>
            <p:cNvSpPr/>
            <p:nvPr/>
          </p:nvSpPr>
          <p:spPr>
            <a:xfrm>
              <a:off x="935771" y="3108173"/>
              <a:ext cx="121399" cy="222296"/>
            </a:xfrm>
            <a:custGeom>
              <a:avLst/>
              <a:gdLst/>
              <a:ahLst/>
              <a:cxnLst/>
              <a:rect l="l" t="t" r="r" b="b"/>
              <a:pathLst>
                <a:path w="2943" h="5389" extrusionOk="0">
                  <a:moveTo>
                    <a:pt x="1619" y="1"/>
                  </a:moveTo>
                  <a:cubicBezTo>
                    <a:pt x="1533" y="1"/>
                    <a:pt x="1456" y="58"/>
                    <a:pt x="1432" y="145"/>
                  </a:cubicBezTo>
                  <a:cubicBezTo>
                    <a:pt x="1317" y="576"/>
                    <a:pt x="1235" y="1070"/>
                    <a:pt x="1257" y="1514"/>
                  </a:cubicBezTo>
                  <a:cubicBezTo>
                    <a:pt x="1278" y="1959"/>
                    <a:pt x="1406" y="2385"/>
                    <a:pt x="1776" y="2588"/>
                  </a:cubicBezTo>
                  <a:cubicBezTo>
                    <a:pt x="2033" y="2729"/>
                    <a:pt x="2244" y="2913"/>
                    <a:pt x="2370" y="3138"/>
                  </a:cubicBezTo>
                  <a:cubicBezTo>
                    <a:pt x="2497" y="3364"/>
                    <a:pt x="2546" y="3631"/>
                    <a:pt x="2463" y="3972"/>
                  </a:cubicBezTo>
                  <a:cubicBezTo>
                    <a:pt x="2384" y="4308"/>
                    <a:pt x="2165" y="4641"/>
                    <a:pt x="1812" y="4831"/>
                  </a:cubicBezTo>
                  <a:cubicBezTo>
                    <a:pt x="1621" y="4935"/>
                    <a:pt x="1386" y="5001"/>
                    <a:pt x="1103" y="5001"/>
                  </a:cubicBezTo>
                  <a:cubicBezTo>
                    <a:pt x="865" y="5001"/>
                    <a:pt x="593" y="4954"/>
                    <a:pt x="285" y="4843"/>
                  </a:cubicBezTo>
                  <a:cubicBezTo>
                    <a:pt x="263" y="4835"/>
                    <a:pt x="241" y="4831"/>
                    <a:pt x="219" y="4831"/>
                  </a:cubicBezTo>
                  <a:cubicBezTo>
                    <a:pt x="141" y="4831"/>
                    <a:pt x="68" y="4879"/>
                    <a:pt x="38" y="4957"/>
                  </a:cubicBezTo>
                  <a:lnTo>
                    <a:pt x="38" y="4958"/>
                  </a:lnTo>
                  <a:cubicBezTo>
                    <a:pt x="1" y="5058"/>
                    <a:pt x="52" y="5170"/>
                    <a:pt x="153" y="5207"/>
                  </a:cubicBezTo>
                  <a:cubicBezTo>
                    <a:pt x="499" y="5332"/>
                    <a:pt x="819" y="5388"/>
                    <a:pt x="1108" y="5388"/>
                  </a:cubicBezTo>
                  <a:cubicBezTo>
                    <a:pt x="1449" y="5388"/>
                    <a:pt x="1747" y="5310"/>
                    <a:pt x="1996" y="5176"/>
                  </a:cubicBezTo>
                  <a:cubicBezTo>
                    <a:pt x="2456" y="4927"/>
                    <a:pt x="2737" y="4497"/>
                    <a:pt x="2841" y="4062"/>
                  </a:cubicBezTo>
                  <a:cubicBezTo>
                    <a:pt x="2943" y="3638"/>
                    <a:pt x="2882" y="3257"/>
                    <a:pt x="2711" y="2949"/>
                  </a:cubicBezTo>
                  <a:cubicBezTo>
                    <a:pt x="2540" y="2643"/>
                    <a:pt x="2267" y="2415"/>
                    <a:pt x="1963" y="2248"/>
                  </a:cubicBezTo>
                  <a:cubicBezTo>
                    <a:pt x="1770" y="2142"/>
                    <a:pt x="1664" y="1877"/>
                    <a:pt x="1645" y="1496"/>
                  </a:cubicBezTo>
                  <a:cubicBezTo>
                    <a:pt x="1625" y="1115"/>
                    <a:pt x="1698" y="648"/>
                    <a:pt x="1805" y="245"/>
                  </a:cubicBezTo>
                  <a:cubicBezTo>
                    <a:pt x="1832" y="142"/>
                    <a:pt x="1772" y="36"/>
                    <a:pt x="1670" y="8"/>
                  </a:cubicBezTo>
                  <a:cubicBezTo>
                    <a:pt x="1653" y="3"/>
                    <a:pt x="1636" y="1"/>
                    <a:pt x="16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Google Shape;1329;p34">
              <a:extLst>
                <a:ext uri="{FF2B5EF4-FFF2-40B4-BE49-F238E27FC236}">
                  <a16:creationId xmlns:a16="http://schemas.microsoft.com/office/drawing/2014/main" id="{7FE87E4F-EEC2-F742-81AD-622BD68C0075}"/>
                </a:ext>
              </a:extLst>
            </p:cNvPr>
            <p:cNvSpPr/>
            <p:nvPr/>
          </p:nvSpPr>
          <p:spPr>
            <a:xfrm>
              <a:off x="804555" y="3323910"/>
              <a:ext cx="208931" cy="117728"/>
            </a:xfrm>
            <a:custGeom>
              <a:avLst/>
              <a:gdLst/>
              <a:ahLst/>
              <a:cxnLst/>
              <a:rect l="l" t="t" r="r" b="b"/>
              <a:pathLst>
                <a:path w="5065" h="2854" extrusionOk="0">
                  <a:moveTo>
                    <a:pt x="223" y="1"/>
                  </a:moveTo>
                  <a:cubicBezTo>
                    <a:pt x="190" y="1"/>
                    <a:pt x="158" y="10"/>
                    <a:pt x="128" y="27"/>
                  </a:cubicBezTo>
                  <a:cubicBezTo>
                    <a:pt x="34" y="80"/>
                    <a:pt x="1" y="195"/>
                    <a:pt x="51" y="288"/>
                  </a:cubicBezTo>
                  <a:cubicBezTo>
                    <a:pt x="410" y="947"/>
                    <a:pt x="839" y="1588"/>
                    <a:pt x="1339" y="2067"/>
                  </a:cubicBezTo>
                  <a:cubicBezTo>
                    <a:pt x="1827" y="2532"/>
                    <a:pt x="2391" y="2854"/>
                    <a:pt x="3012" y="2854"/>
                  </a:cubicBezTo>
                  <a:cubicBezTo>
                    <a:pt x="3029" y="2854"/>
                    <a:pt x="3046" y="2854"/>
                    <a:pt x="3063" y="2853"/>
                  </a:cubicBezTo>
                  <a:cubicBezTo>
                    <a:pt x="4291" y="2819"/>
                    <a:pt x="4992" y="2005"/>
                    <a:pt x="4992" y="2005"/>
                  </a:cubicBezTo>
                  <a:lnTo>
                    <a:pt x="4993" y="2003"/>
                  </a:lnTo>
                  <a:cubicBezTo>
                    <a:pt x="5064" y="1922"/>
                    <a:pt x="5056" y="1801"/>
                    <a:pt x="4974" y="1730"/>
                  </a:cubicBezTo>
                  <a:lnTo>
                    <a:pt x="4972" y="1727"/>
                  </a:lnTo>
                  <a:cubicBezTo>
                    <a:pt x="4936" y="1697"/>
                    <a:pt x="4892" y="1683"/>
                    <a:pt x="4848" y="1683"/>
                  </a:cubicBezTo>
                  <a:cubicBezTo>
                    <a:pt x="4792" y="1683"/>
                    <a:pt x="4737" y="1706"/>
                    <a:pt x="4699" y="1751"/>
                  </a:cubicBezTo>
                  <a:cubicBezTo>
                    <a:pt x="4699" y="1751"/>
                    <a:pt x="4117" y="2437"/>
                    <a:pt x="3054" y="2467"/>
                  </a:cubicBezTo>
                  <a:cubicBezTo>
                    <a:pt x="3041" y="2467"/>
                    <a:pt x="3027" y="2467"/>
                    <a:pt x="3014" y="2467"/>
                  </a:cubicBezTo>
                  <a:cubicBezTo>
                    <a:pt x="2526" y="2467"/>
                    <a:pt x="2054" y="2211"/>
                    <a:pt x="1609" y="1785"/>
                  </a:cubicBezTo>
                  <a:cubicBezTo>
                    <a:pt x="1152" y="1348"/>
                    <a:pt x="738" y="737"/>
                    <a:pt x="393" y="102"/>
                  </a:cubicBezTo>
                  <a:cubicBezTo>
                    <a:pt x="367" y="57"/>
                    <a:pt x="326" y="23"/>
                    <a:pt x="277" y="9"/>
                  </a:cubicBezTo>
                  <a:cubicBezTo>
                    <a:pt x="259" y="4"/>
                    <a:pt x="241" y="1"/>
                    <a:pt x="223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Google Shape;1330;p34">
              <a:extLst>
                <a:ext uri="{FF2B5EF4-FFF2-40B4-BE49-F238E27FC236}">
                  <a16:creationId xmlns:a16="http://schemas.microsoft.com/office/drawing/2014/main" id="{3A940530-BFE9-7D61-3824-22F975FD5B70}"/>
                </a:ext>
              </a:extLst>
            </p:cNvPr>
            <p:cNvSpPr/>
            <p:nvPr/>
          </p:nvSpPr>
          <p:spPr>
            <a:xfrm>
              <a:off x="1072103" y="2782545"/>
              <a:ext cx="195855" cy="111334"/>
            </a:xfrm>
            <a:custGeom>
              <a:avLst/>
              <a:gdLst/>
              <a:ahLst/>
              <a:cxnLst/>
              <a:rect l="l" t="t" r="r" b="b"/>
              <a:pathLst>
                <a:path w="4748" h="2699" extrusionOk="0">
                  <a:moveTo>
                    <a:pt x="2281" y="0"/>
                  </a:moveTo>
                  <a:cubicBezTo>
                    <a:pt x="2237" y="0"/>
                    <a:pt x="2193" y="2"/>
                    <a:pt x="2150" y="5"/>
                  </a:cubicBezTo>
                  <a:cubicBezTo>
                    <a:pt x="879" y="60"/>
                    <a:pt x="195" y="685"/>
                    <a:pt x="97" y="857"/>
                  </a:cubicBezTo>
                  <a:cubicBezTo>
                    <a:pt x="0" y="1028"/>
                    <a:pt x="18" y="1386"/>
                    <a:pt x="69" y="2042"/>
                  </a:cubicBezTo>
                  <a:cubicBezTo>
                    <a:pt x="120" y="2699"/>
                    <a:pt x="279" y="2635"/>
                    <a:pt x="470" y="2644"/>
                  </a:cubicBezTo>
                  <a:cubicBezTo>
                    <a:pt x="472" y="2644"/>
                    <a:pt x="473" y="2644"/>
                    <a:pt x="475" y="2644"/>
                  </a:cubicBezTo>
                  <a:cubicBezTo>
                    <a:pt x="667" y="2644"/>
                    <a:pt x="1505" y="2209"/>
                    <a:pt x="2297" y="2209"/>
                  </a:cubicBezTo>
                  <a:cubicBezTo>
                    <a:pt x="2335" y="2209"/>
                    <a:pt x="2373" y="2210"/>
                    <a:pt x="2411" y="2212"/>
                  </a:cubicBezTo>
                  <a:cubicBezTo>
                    <a:pt x="3242" y="2258"/>
                    <a:pt x="3983" y="2604"/>
                    <a:pt x="4193" y="2656"/>
                  </a:cubicBezTo>
                  <a:cubicBezTo>
                    <a:pt x="4246" y="2669"/>
                    <a:pt x="4289" y="2675"/>
                    <a:pt x="4326" y="2675"/>
                  </a:cubicBezTo>
                  <a:cubicBezTo>
                    <a:pt x="4432" y="2675"/>
                    <a:pt x="4479" y="2624"/>
                    <a:pt x="4543" y="2545"/>
                  </a:cubicBezTo>
                  <a:cubicBezTo>
                    <a:pt x="4630" y="2439"/>
                    <a:pt x="4704" y="1873"/>
                    <a:pt x="4745" y="1409"/>
                  </a:cubicBezTo>
                  <a:cubicBezTo>
                    <a:pt x="4748" y="1109"/>
                    <a:pt x="4742" y="787"/>
                    <a:pt x="4616" y="649"/>
                  </a:cubicBezTo>
                  <a:cubicBezTo>
                    <a:pt x="4496" y="516"/>
                    <a:pt x="3839" y="28"/>
                    <a:pt x="2325" y="1"/>
                  </a:cubicBezTo>
                  <a:cubicBezTo>
                    <a:pt x="2311" y="1"/>
                    <a:pt x="2296" y="0"/>
                    <a:pt x="2281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Google Shape;1331;p34">
              <a:extLst>
                <a:ext uri="{FF2B5EF4-FFF2-40B4-BE49-F238E27FC236}">
                  <a16:creationId xmlns:a16="http://schemas.microsoft.com/office/drawing/2014/main" id="{7E47F51C-7816-0448-5433-37C7C2ABF149}"/>
                </a:ext>
              </a:extLst>
            </p:cNvPr>
            <p:cNvSpPr/>
            <p:nvPr/>
          </p:nvSpPr>
          <p:spPr>
            <a:xfrm>
              <a:off x="623798" y="2783411"/>
              <a:ext cx="215614" cy="111334"/>
            </a:xfrm>
            <a:custGeom>
              <a:avLst/>
              <a:gdLst/>
              <a:ahLst/>
              <a:cxnLst/>
              <a:rect l="l" t="t" r="r" b="b"/>
              <a:pathLst>
                <a:path w="5227" h="2699" extrusionOk="0">
                  <a:moveTo>
                    <a:pt x="2719" y="1"/>
                  </a:moveTo>
                  <a:cubicBezTo>
                    <a:pt x="2702" y="1"/>
                    <a:pt x="2684" y="1"/>
                    <a:pt x="2667" y="1"/>
                  </a:cubicBezTo>
                  <a:cubicBezTo>
                    <a:pt x="1002" y="28"/>
                    <a:pt x="278" y="516"/>
                    <a:pt x="147" y="649"/>
                  </a:cubicBezTo>
                  <a:cubicBezTo>
                    <a:pt x="9" y="787"/>
                    <a:pt x="0" y="1109"/>
                    <a:pt x="6" y="1409"/>
                  </a:cubicBezTo>
                  <a:cubicBezTo>
                    <a:pt x="50" y="1873"/>
                    <a:pt x="133" y="2439"/>
                    <a:pt x="228" y="2545"/>
                  </a:cubicBezTo>
                  <a:cubicBezTo>
                    <a:pt x="299" y="2624"/>
                    <a:pt x="350" y="2675"/>
                    <a:pt x="468" y="2675"/>
                  </a:cubicBezTo>
                  <a:cubicBezTo>
                    <a:pt x="508" y="2675"/>
                    <a:pt x="555" y="2669"/>
                    <a:pt x="614" y="2656"/>
                  </a:cubicBezTo>
                  <a:cubicBezTo>
                    <a:pt x="846" y="2604"/>
                    <a:pt x="1658" y="2259"/>
                    <a:pt x="2574" y="2212"/>
                  </a:cubicBezTo>
                  <a:cubicBezTo>
                    <a:pt x="2616" y="2210"/>
                    <a:pt x="2657" y="2209"/>
                    <a:pt x="2699" y="2209"/>
                  </a:cubicBezTo>
                  <a:cubicBezTo>
                    <a:pt x="3570" y="2209"/>
                    <a:pt x="4492" y="2644"/>
                    <a:pt x="4703" y="2644"/>
                  </a:cubicBezTo>
                  <a:cubicBezTo>
                    <a:pt x="4705" y="2644"/>
                    <a:pt x="4707" y="2644"/>
                    <a:pt x="4708" y="2644"/>
                  </a:cubicBezTo>
                  <a:cubicBezTo>
                    <a:pt x="4919" y="2635"/>
                    <a:pt x="5094" y="2699"/>
                    <a:pt x="5150" y="2043"/>
                  </a:cubicBezTo>
                  <a:cubicBezTo>
                    <a:pt x="5206" y="1387"/>
                    <a:pt x="5226" y="1028"/>
                    <a:pt x="5120" y="858"/>
                  </a:cubicBezTo>
                  <a:cubicBezTo>
                    <a:pt x="5015" y="685"/>
                    <a:pt x="4260" y="60"/>
                    <a:pt x="2863" y="4"/>
                  </a:cubicBezTo>
                  <a:cubicBezTo>
                    <a:pt x="2813" y="2"/>
                    <a:pt x="2766" y="1"/>
                    <a:pt x="27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Google Shape;1332;p34">
              <a:extLst>
                <a:ext uri="{FF2B5EF4-FFF2-40B4-BE49-F238E27FC236}">
                  <a16:creationId xmlns:a16="http://schemas.microsoft.com/office/drawing/2014/main" id="{3A7551E7-8C16-DD23-7B61-ECA6E2D610A7}"/>
                </a:ext>
              </a:extLst>
            </p:cNvPr>
            <p:cNvSpPr/>
            <p:nvPr/>
          </p:nvSpPr>
          <p:spPr>
            <a:xfrm>
              <a:off x="90353" y="3106069"/>
              <a:ext cx="154688" cy="132578"/>
            </a:xfrm>
            <a:custGeom>
              <a:avLst/>
              <a:gdLst/>
              <a:ahLst/>
              <a:cxnLst/>
              <a:rect l="l" t="t" r="r" b="b"/>
              <a:pathLst>
                <a:path w="3750" h="3214" extrusionOk="0">
                  <a:moveTo>
                    <a:pt x="1440" y="0"/>
                  </a:moveTo>
                  <a:cubicBezTo>
                    <a:pt x="1283" y="0"/>
                    <a:pt x="1132" y="19"/>
                    <a:pt x="994" y="49"/>
                  </a:cubicBezTo>
                  <a:cubicBezTo>
                    <a:pt x="485" y="157"/>
                    <a:pt x="111" y="409"/>
                    <a:pt x="114" y="409"/>
                  </a:cubicBezTo>
                  <a:cubicBezTo>
                    <a:pt x="23" y="468"/>
                    <a:pt x="1" y="588"/>
                    <a:pt x="59" y="677"/>
                  </a:cubicBezTo>
                  <a:cubicBezTo>
                    <a:pt x="96" y="733"/>
                    <a:pt x="157" y="763"/>
                    <a:pt x="219" y="763"/>
                  </a:cubicBezTo>
                  <a:cubicBezTo>
                    <a:pt x="256" y="763"/>
                    <a:pt x="293" y="753"/>
                    <a:pt x="327" y="732"/>
                  </a:cubicBezTo>
                  <a:cubicBezTo>
                    <a:pt x="327" y="732"/>
                    <a:pt x="650" y="520"/>
                    <a:pt x="1077" y="428"/>
                  </a:cubicBezTo>
                  <a:cubicBezTo>
                    <a:pt x="1202" y="402"/>
                    <a:pt x="1333" y="384"/>
                    <a:pt x="1466" y="384"/>
                  </a:cubicBezTo>
                  <a:cubicBezTo>
                    <a:pt x="1790" y="384"/>
                    <a:pt x="2128" y="488"/>
                    <a:pt x="2430" y="821"/>
                  </a:cubicBezTo>
                  <a:cubicBezTo>
                    <a:pt x="3311" y="1786"/>
                    <a:pt x="2827" y="2947"/>
                    <a:pt x="2827" y="2947"/>
                  </a:cubicBezTo>
                  <a:lnTo>
                    <a:pt x="2827" y="2948"/>
                  </a:lnTo>
                  <a:cubicBezTo>
                    <a:pt x="2787" y="3048"/>
                    <a:pt x="2837" y="3161"/>
                    <a:pt x="2935" y="3201"/>
                  </a:cubicBezTo>
                  <a:cubicBezTo>
                    <a:pt x="2958" y="3209"/>
                    <a:pt x="2982" y="3214"/>
                    <a:pt x="3005" y="3214"/>
                  </a:cubicBezTo>
                  <a:cubicBezTo>
                    <a:pt x="3081" y="3214"/>
                    <a:pt x="3154" y="3168"/>
                    <a:pt x="3185" y="3092"/>
                  </a:cubicBezTo>
                  <a:cubicBezTo>
                    <a:pt x="3185" y="3092"/>
                    <a:pt x="3749" y="1692"/>
                    <a:pt x="2717" y="560"/>
                  </a:cubicBezTo>
                  <a:cubicBezTo>
                    <a:pt x="2330" y="136"/>
                    <a:pt x="1862" y="0"/>
                    <a:pt x="144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Google Shape;1333;p34">
              <a:extLst>
                <a:ext uri="{FF2B5EF4-FFF2-40B4-BE49-F238E27FC236}">
                  <a16:creationId xmlns:a16="http://schemas.microsoft.com/office/drawing/2014/main" id="{AFB1087F-B177-4186-8AEA-280F7130D530}"/>
                </a:ext>
              </a:extLst>
            </p:cNvPr>
            <p:cNvSpPr/>
            <p:nvPr/>
          </p:nvSpPr>
          <p:spPr>
            <a:xfrm>
              <a:off x="114938" y="3125745"/>
              <a:ext cx="90172" cy="63113"/>
            </a:xfrm>
            <a:custGeom>
              <a:avLst/>
              <a:gdLst/>
              <a:ahLst/>
              <a:cxnLst/>
              <a:rect l="l" t="t" r="r" b="b"/>
              <a:pathLst>
                <a:path w="2186" h="1530" extrusionOk="0">
                  <a:moveTo>
                    <a:pt x="1530" y="0"/>
                  </a:moveTo>
                  <a:cubicBezTo>
                    <a:pt x="652" y="0"/>
                    <a:pt x="65" y="652"/>
                    <a:pt x="7" y="1321"/>
                  </a:cubicBezTo>
                  <a:cubicBezTo>
                    <a:pt x="0" y="1428"/>
                    <a:pt x="79" y="1522"/>
                    <a:pt x="186" y="1529"/>
                  </a:cubicBezTo>
                  <a:cubicBezTo>
                    <a:pt x="192" y="1529"/>
                    <a:pt x="197" y="1529"/>
                    <a:pt x="202" y="1529"/>
                  </a:cubicBezTo>
                  <a:cubicBezTo>
                    <a:pt x="301" y="1529"/>
                    <a:pt x="386" y="1454"/>
                    <a:pt x="395" y="1354"/>
                  </a:cubicBezTo>
                  <a:cubicBezTo>
                    <a:pt x="434" y="883"/>
                    <a:pt x="813" y="383"/>
                    <a:pt x="1503" y="383"/>
                  </a:cubicBezTo>
                  <a:cubicBezTo>
                    <a:pt x="1632" y="383"/>
                    <a:pt x="1772" y="401"/>
                    <a:pt x="1923" y="439"/>
                  </a:cubicBezTo>
                  <a:cubicBezTo>
                    <a:pt x="1939" y="443"/>
                    <a:pt x="1955" y="445"/>
                    <a:pt x="1970" y="445"/>
                  </a:cubicBezTo>
                  <a:cubicBezTo>
                    <a:pt x="2057" y="445"/>
                    <a:pt x="2136" y="388"/>
                    <a:pt x="2159" y="300"/>
                  </a:cubicBezTo>
                  <a:cubicBezTo>
                    <a:pt x="2186" y="195"/>
                    <a:pt x="2123" y="90"/>
                    <a:pt x="2019" y="64"/>
                  </a:cubicBezTo>
                  <a:cubicBezTo>
                    <a:pt x="1848" y="21"/>
                    <a:pt x="1685" y="0"/>
                    <a:pt x="153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Google Shape;1334;p34">
              <a:extLst>
                <a:ext uri="{FF2B5EF4-FFF2-40B4-BE49-F238E27FC236}">
                  <a16:creationId xmlns:a16="http://schemas.microsoft.com/office/drawing/2014/main" id="{D229416E-8CB6-DF62-A470-BC44BB077924}"/>
                </a:ext>
              </a:extLst>
            </p:cNvPr>
            <p:cNvSpPr/>
            <p:nvPr/>
          </p:nvSpPr>
          <p:spPr>
            <a:xfrm>
              <a:off x="1079321" y="2994694"/>
              <a:ext cx="221348" cy="113396"/>
            </a:xfrm>
            <a:custGeom>
              <a:avLst/>
              <a:gdLst/>
              <a:ahLst/>
              <a:cxnLst/>
              <a:rect l="l" t="t" r="r" b="b"/>
              <a:pathLst>
                <a:path w="5366" h="2749" extrusionOk="0">
                  <a:moveTo>
                    <a:pt x="2408" y="0"/>
                  </a:moveTo>
                  <a:cubicBezTo>
                    <a:pt x="2346" y="0"/>
                    <a:pt x="2283" y="2"/>
                    <a:pt x="2219" y="5"/>
                  </a:cubicBezTo>
                  <a:cubicBezTo>
                    <a:pt x="1092" y="57"/>
                    <a:pt x="713" y="613"/>
                    <a:pt x="380" y="1047"/>
                  </a:cubicBezTo>
                  <a:cubicBezTo>
                    <a:pt x="48" y="1479"/>
                    <a:pt x="0" y="2613"/>
                    <a:pt x="0" y="2613"/>
                  </a:cubicBezTo>
                  <a:cubicBezTo>
                    <a:pt x="0" y="2613"/>
                    <a:pt x="406" y="469"/>
                    <a:pt x="1975" y="290"/>
                  </a:cubicBezTo>
                  <a:cubicBezTo>
                    <a:pt x="2133" y="272"/>
                    <a:pt x="2283" y="264"/>
                    <a:pt x="2426" y="264"/>
                  </a:cubicBezTo>
                  <a:cubicBezTo>
                    <a:pt x="3705" y="264"/>
                    <a:pt x="4396" y="927"/>
                    <a:pt x="4718" y="1327"/>
                  </a:cubicBezTo>
                  <a:cubicBezTo>
                    <a:pt x="5076" y="1771"/>
                    <a:pt x="5260" y="2749"/>
                    <a:pt x="5260" y="2749"/>
                  </a:cubicBezTo>
                  <a:cubicBezTo>
                    <a:pt x="5260" y="2749"/>
                    <a:pt x="5365" y="1922"/>
                    <a:pt x="4817" y="1149"/>
                  </a:cubicBezTo>
                  <a:cubicBezTo>
                    <a:pt x="4299" y="421"/>
                    <a:pt x="3450" y="0"/>
                    <a:pt x="2408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Google Shape;1335;p34">
              <a:extLst>
                <a:ext uri="{FF2B5EF4-FFF2-40B4-BE49-F238E27FC236}">
                  <a16:creationId xmlns:a16="http://schemas.microsoft.com/office/drawing/2014/main" id="{987B87C7-913C-0F8D-9ABD-AFA90AFA8391}"/>
                </a:ext>
              </a:extLst>
            </p:cNvPr>
            <p:cNvSpPr/>
            <p:nvPr/>
          </p:nvSpPr>
          <p:spPr>
            <a:xfrm>
              <a:off x="603296" y="2981329"/>
              <a:ext cx="250841" cy="126720"/>
            </a:xfrm>
            <a:custGeom>
              <a:avLst/>
              <a:gdLst/>
              <a:ahLst/>
              <a:cxnLst/>
              <a:rect l="l" t="t" r="r" b="b"/>
              <a:pathLst>
                <a:path w="6081" h="3072" extrusionOk="0">
                  <a:moveTo>
                    <a:pt x="2745" y="1"/>
                  </a:moveTo>
                  <a:cubicBezTo>
                    <a:pt x="1437" y="1"/>
                    <a:pt x="651" y="760"/>
                    <a:pt x="349" y="1510"/>
                  </a:cubicBezTo>
                  <a:cubicBezTo>
                    <a:pt x="1" y="2370"/>
                    <a:pt x="131" y="3071"/>
                    <a:pt x="131" y="3071"/>
                  </a:cubicBezTo>
                  <a:cubicBezTo>
                    <a:pt x="131" y="3071"/>
                    <a:pt x="181" y="2651"/>
                    <a:pt x="232" y="2420"/>
                  </a:cubicBezTo>
                  <a:cubicBezTo>
                    <a:pt x="284" y="2190"/>
                    <a:pt x="496" y="1354"/>
                    <a:pt x="1106" y="969"/>
                  </a:cubicBezTo>
                  <a:cubicBezTo>
                    <a:pt x="1513" y="710"/>
                    <a:pt x="2169" y="402"/>
                    <a:pt x="2973" y="402"/>
                  </a:cubicBezTo>
                  <a:cubicBezTo>
                    <a:pt x="3369" y="402"/>
                    <a:pt x="3800" y="477"/>
                    <a:pt x="4256" y="669"/>
                  </a:cubicBezTo>
                  <a:cubicBezTo>
                    <a:pt x="5634" y="1251"/>
                    <a:pt x="6055" y="2736"/>
                    <a:pt x="6055" y="2736"/>
                  </a:cubicBezTo>
                  <a:cubicBezTo>
                    <a:pt x="6055" y="2736"/>
                    <a:pt x="6080" y="2119"/>
                    <a:pt x="5921" y="1735"/>
                  </a:cubicBezTo>
                  <a:cubicBezTo>
                    <a:pt x="5758" y="1354"/>
                    <a:pt x="5057" y="339"/>
                    <a:pt x="3371" y="55"/>
                  </a:cubicBezTo>
                  <a:cubicBezTo>
                    <a:pt x="3151" y="18"/>
                    <a:pt x="2942" y="1"/>
                    <a:pt x="2745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Google Shape;1336;p34">
              <a:extLst>
                <a:ext uri="{FF2B5EF4-FFF2-40B4-BE49-F238E27FC236}">
                  <a16:creationId xmlns:a16="http://schemas.microsoft.com/office/drawing/2014/main" id="{588589E2-2302-1FFF-10A2-09965D94DAA6}"/>
                </a:ext>
              </a:extLst>
            </p:cNvPr>
            <p:cNvSpPr/>
            <p:nvPr/>
          </p:nvSpPr>
          <p:spPr>
            <a:xfrm>
              <a:off x="1144991" y="3069274"/>
              <a:ext cx="78004" cy="91328"/>
            </a:xfrm>
            <a:custGeom>
              <a:avLst/>
              <a:gdLst/>
              <a:ahLst/>
              <a:cxnLst/>
              <a:rect l="l" t="t" r="r" b="b"/>
              <a:pathLst>
                <a:path w="1891" h="2214" extrusionOk="0">
                  <a:moveTo>
                    <a:pt x="930" y="1"/>
                  </a:moveTo>
                  <a:cubicBezTo>
                    <a:pt x="752" y="1"/>
                    <a:pt x="141" y="172"/>
                    <a:pt x="71" y="1004"/>
                  </a:cubicBezTo>
                  <a:cubicBezTo>
                    <a:pt x="1" y="1858"/>
                    <a:pt x="572" y="2198"/>
                    <a:pt x="825" y="2212"/>
                  </a:cubicBezTo>
                  <a:cubicBezTo>
                    <a:pt x="842" y="2213"/>
                    <a:pt x="859" y="2213"/>
                    <a:pt x="876" y="2213"/>
                  </a:cubicBezTo>
                  <a:cubicBezTo>
                    <a:pt x="1118" y="2213"/>
                    <a:pt x="1397" y="2119"/>
                    <a:pt x="1580" y="1852"/>
                  </a:cubicBezTo>
                  <a:cubicBezTo>
                    <a:pt x="1776" y="1569"/>
                    <a:pt x="1890" y="986"/>
                    <a:pt x="1787" y="604"/>
                  </a:cubicBezTo>
                  <a:cubicBezTo>
                    <a:pt x="1686" y="222"/>
                    <a:pt x="1458" y="1"/>
                    <a:pt x="959" y="1"/>
                  </a:cubicBezTo>
                  <a:cubicBezTo>
                    <a:pt x="954" y="1"/>
                    <a:pt x="950" y="1"/>
                    <a:pt x="945" y="1"/>
                  </a:cubicBezTo>
                  <a:cubicBezTo>
                    <a:pt x="940" y="1"/>
                    <a:pt x="935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Google Shape;1337;p34">
              <a:extLst>
                <a:ext uri="{FF2B5EF4-FFF2-40B4-BE49-F238E27FC236}">
                  <a16:creationId xmlns:a16="http://schemas.microsoft.com/office/drawing/2014/main" id="{101962BC-C487-03AC-8298-0A4F282F4388}"/>
                </a:ext>
              </a:extLst>
            </p:cNvPr>
            <p:cNvSpPr/>
            <p:nvPr/>
          </p:nvSpPr>
          <p:spPr>
            <a:xfrm>
              <a:off x="1100359" y="3932141"/>
              <a:ext cx="471157" cy="974078"/>
            </a:xfrm>
            <a:custGeom>
              <a:avLst/>
              <a:gdLst/>
              <a:ahLst/>
              <a:cxnLst/>
              <a:rect l="l" t="t" r="r" b="b"/>
              <a:pathLst>
                <a:path w="11422" h="23614" extrusionOk="0">
                  <a:moveTo>
                    <a:pt x="1197" y="0"/>
                  </a:moveTo>
                  <a:cubicBezTo>
                    <a:pt x="1197" y="0"/>
                    <a:pt x="122" y="2033"/>
                    <a:pt x="60" y="2901"/>
                  </a:cubicBezTo>
                  <a:cubicBezTo>
                    <a:pt x="1" y="3767"/>
                    <a:pt x="372" y="4594"/>
                    <a:pt x="757" y="7091"/>
                  </a:cubicBezTo>
                  <a:cubicBezTo>
                    <a:pt x="794" y="7336"/>
                    <a:pt x="830" y="7592"/>
                    <a:pt x="868" y="7857"/>
                  </a:cubicBezTo>
                  <a:lnTo>
                    <a:pt x="894" y="7825"/>
                  </a:lnTo>
                  <a:cubicBezTo>
                    <a:pt x="1331" y="7353"/>
                    <a:pt x="1793" y="7122"/>
                    <a:pt x="2248" y="7122"/>
                  </a:cubicBezTo>
                  <a:cubicBezTo>
                    <a:pt x="3252" y="7122"/>
                    <a:pt x="4219" y="8246"/>
                    <a:pt x="4793" y="10392"/>
                  </a:cubicBezTo>
                  <a:cubicBezTo>
                    <a:pt x="5390" y="12616"/>
                    <a:pt x="5943" y="19704"/>
                    <a:pt x="6213" y="23602"/>
                  </a:cubicBezTo>
                  <a:cubicBezTo>
                    <a:pt x="6292" y="23610"/>
                    <a:pt x="6371" y="23614"/>
                    <a:pt x="6451" y="23614"/>
                  </a:cubicBezTo>
                  <a:cubicBezTo>
                    <a:pt x="6798" y="23614"/>
                    <a:pt x="7154" y="23540"/>
                    <a:pt x="7518" y="23416"/>
                  </a:cubicBezTo>
                  <a:cubicBezTo>
                    <a:pt x="9367" y="22786"/>
                    <a:pt x="11421" y="19031"/>
                    <a:pt x="10684" y="17346"/>
                  </a:cubicBezTo>
                  <a:cubicBezTo>
                    <a:pt x="9949" y="15660"/>
                    <a:pt x="6852" y="3155"/>
                    <a:pt x="6509" y="2401"/>
                  </a:cubicBezTo>
                  <a:cubicBezTo>
                    <a:pt x="6168" y="1649"/>
                    <a:pt x="3299" y="143"/>
                    <a:pt x="1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Google Shape;1338;p34">
              <a:extLst>
                <a:ext uri="{FF2B5EF4-FFF2-40B4-BE49-F238E27FC236}">
                  <a16:creationId xmlns:a16="http://schemas.microsoft.com/office/drawing/2014/main" id="{C444F6D2-FCF2-7DFD-C863-55C11C9C75D9}"/>
                </a:ext>
              </a:extLst>
            </p:cNvPr>
            <p:cNvSpPr/>
            <p:nvPr/>
          </p:nvSpPr>
          <p:spPr>
            <a:xfrm>
              <a:off x="903720" y="3824561"/>
              <a:ext cx="659464" cy="2184188"/>
            </a:xfrm>
            <a:custGeom>
              <a:avLst/>
              <a:gdLst/>
              <a:ahLst/>
              <a:cxnLst/>
              <a:rect l="l" t="t" r="r" b="b"/>
              <a:pathLst>
                <a:path w="15987" h="52950" extrusionOk="0">
                  <a:moveTo>
                    <a:pt x="517" y="0"/>
                  </a:moveTo>
                  <a:cubicBezTo>
                    <a:pt x="331" y="0"/>
                    <a:pt x="230" y="55"/>
                    <a:pt x="143" y="220"/>
                  </a:cubicBezTo>
                  <a:cubicBezTo>
                    <a:pt x="1" y="498"/>
                    <a:pt x="389" y="1077"/>
                    <a:pt x="389" y="1077"/>
                  </a:cubicBezTo>
                  <a:cubicBezTo>
                    <a:pt x="389" y="1077"/>
                    <a:pt x="6166" y="7223"/>
                    <a:pt x="7628" y="11248"/>
                  </a:cubicBezTo>
                  <a:cubicBezTo>
                    <a:pt x="9089" y="15272"/>
                    <a:pt x="11021" y="33040"/>
                    <a:pt x="11277" y="39243"/>
                  </a:cubicBezTo>
                  <a:cubicBezTo>
                    <a:pt x="11536" y="45448"/>
                    <a:pt x="11301" y="52656"/>
                    <a:pt x="11703" y="52855"/>
                  </a:cubicBezTo>
                  <a:cubicBezTo>
                    <a:pt x="11836" y="52920"/>
                    <a:pt x="12195" y="52949"/>
                    <a:pt x="12638" y="52949"/>
                  </a:cubicBezTo>
                  <a:cubicBezTo>
                    <a:pt x="13544" y="52949"/>
                    <a:pt x="14801" y="52828"/>
                    <a:pt x="15191" y="52650"/>
                  </a:cubicBezTo>
                  <a:cubicBezTo>
                    <a:pt x="15774" y="52384"/>
                    <a:pt x="15987" y="52457"/>
                    <a:pt x="15731" y="50961"/>
                  </a:cubicBezTo>
                  <a:cubicBezTo>
                    <a:pt x="15476" y="49466"/>
                    <a:pt x="11956" y="21481"/>
                    <a:pt x="11713" y="18450"/>
                  </a:cubicBezTo>
                  <a:cubicBezTo>
                    <a:pt x="11472" y="15418"/>
                    <a:pt x="11339" y="12244"/>
                    <a:pt x="11084" y="11230"/>
                  </a:cubicBezTo>
                  <a:cubicBezTo>
                    <a:pt x="10829" y="10215"/>
                    <a:pt x="7882" y="4238"/>
                    <a:pt x="7168" y="3397"/>
                  </a:cubicBezTo>
                  <a:cubicBezTo>
                    <a:pt x="6454" y="2555"/>
                    <a:pt x="6313" y="2667"/>
                    <a:pt x="5710" y="2236"/>
                  </a:cubicBezTo>
                  <a:cubicBezTo>
                    <a:pt x="5109" y="1803"/>
                    <a:pt x="1593" y="139"/>
                    <a:pt x="1033" y="57"/>
                  </a:cubicBezTo>
                  <a:cubicBezTo>
                    <a:pt x="808" y="25"/>
                    <a:pt x="643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Google Shape;1339;p34">
              <a:extLst>
                <a:ext uri="{FF2B5EF4-FFF2-40B4-BE49-F238E27FC236}">
                  <a16:creationId xmlns:a16="http://schemas.microsoft.com/office/drawing/2014/main" id="{DA53F7E9-2B42-4D53-5DD3-CF9574F1A6CA}"/>
                </a:ext>
              </a:extLst>
            </p:cNvPr>
            <p:cNvSpPr/>
            <p:nvPr/>
          </p:nvSpPr>
          <p:spPr>
            <a:xfrm>
              <a:off x="310421" y="3914363"/>
              <a:ext cx="1023949" cy="1113874"/>
            </a:xfrm>
            <a:custGeom>
              <a:avLst/>
              <a:gdLst/>
              <a:ahLst/>
              <a:cxnLst/>
              <a:rect l="l" t="t" r="r" b="b"/>
              <a:pathLst>
                <a:path w="24823" h="27003" extrusionOk="0">
                  <a:moveTo>
                    <a:pt x="17424" y="1"/>
                  </a:moveTo>
                  <a:cubicBezTo>
                    <a:pt x="17424" y="1"/>
                    <a:pt x="4001" y="22"/>
                    <a:pt x="1999" y="1378"/>
                  </a:cubicBezTo>
                  <a:cubicBezTo>
                    <a:pt x="0" y="2736"/>
                    <a:pt x="676" y="3943"/>
                    <a:pt x="1173" y="5417"/>
                  </a:cubicBezTo>
                  <a:cubicBezTo>
                    <a:pt x="1668" y="6888"/>
                    <a:pt x="6806" y="14230"/>
                    <a:pt x="7535" y="15417"/>
                  </a:cubicBezTo>
                  <a:cubicBezTo>
                    <a:pt x="8266" y="16605"/>
                    <a:pt x="9272" y="27003"/>
                    <a:pt x="9272" y="27003"/>
                  </a:cubicBezTo>
                  <a:lnTo>
                    <a:pt x="22871" y="27003"/>
                  </a:lnTo>
                  <a:cubicBezTo>
                    <a:pt x="22871" y="27003"/>
                    <a:pt x="21977" y="23604"/>
                    <a:pt x="22801" y="18223"/>
                  </a:cubicBezTo>
                  <a:cubicBezTo>
                    <a:pt x="23230" y="15430"/>
                    <a:pt x="24822" y="9793"/>
                    <a:pt x="23658" y="7275"/>
                  </a:cubicBezTo>
                  <a:cubicBezTo>
                    <a:pt x="22494" y="4755"/>
                    <a:pt x="17424" y="1"/>
                    <a:pt x="17424" y="1"/>
                  </a:cubicBezTo>
                  <a:close/>
                </a:path>
              </a:pathLst>
            </a:custGeom>
            <a:solidFill>
              <a:srgbClr val="01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Google Shape;1340;p34">
              <a:extLst>
                <a:ext uri="{FF2B5EF4-FFF2-40B4-BE49-F238E27FC236}">
                  <a16:creationId xmlns:a16="http://schemas.microsoft.com/office/drawing/2014/main" id="{7C845EC1-248D-F1E6-643E-5D103D5E57D3}"/>
                </a:ext>
              </a:extLst>
            </p:cNvPr>
            <p:cNvSpPr/>
            <p:nvPr/>
          </p:nvSpPr>
          <p:spPr>
            <a:xfrm>
              <a:off x="1047229" y="4020829"/>
              <a:ext cx="321461" cy="830899"/>
            </a:xfrm>
            <a:custGeom>
              <a:avLst/>
              <a:gdLst/>
              <a:ahLst/>
              <a:cxnLst/>
              <a:rect l="l" t="t" r="r" b="b"/>
              <a:pathLst>
                <a:path w="7793" h="20143" extrusionOk="0">
                  <a:moveTo>
                    <a:pt x="928" y="1"/>
                  </a:moveTo>
                  <a:cubicBezTo>
                    <a:pt x="454" y="1"/>
                    <a:pt x="1" y="548"/>
                    <a:pt x="1" y="548"/>
                  </a:cubicBezTo>
                  <a:cubicBezTo>
                    <a:pt x="1" y="548"/>
                    <a:pt x="2845" y="5478"/>
                    <a:pt x="3495" y="7043"/>
                  </a:cubicBezTo>
                  <a:cubicBezTo>
                    <a:pt x="4146" y="8606"/>
                    <a:pt x="4092" y="8540"/>
                    <a:pt x="4043" y="9447"/>
                  </a:cubicBezTo>
                  <a:cubicBezTo>
                    <a:pt x="3995" y="10353"/>
                    <a:pt x="2884" y="12179"/>
                    <a:pt x="2659" y="12373"/>
                  </a:cubicBezTo>
                  <a:cubicBezTo>
                    <a:pt x="2433" y="12566"/>
                    <a:pt x="3366" y="13163"/>
                    <a:pt x="3198" y="13424"/>
                  </a:cubicBezTo>
                  <a:cubicBezTo>
                    <a:pt x="3028" y="13685"/>
                    <a:pt x="3415" y="20143"/>
                    <a:pt x="3415" y="20143"/>
                  </a:cubicBezTo>
                  <a:lnTo>
                    <a:pt x="7793" y="16735"/>
                  </a:lnTo>
                  <a:cubicBezTo>
                    <a:pt x="7793" y="16735"/>
                    <a:pt x="5293" y="6089"/>
                    <a:pt x="3851" y="3170"/>
                  </a:cubicBezTo>
                  <a:cubicBezTo>
                    <a:pt x="2408" y="250"/>
                    <a:pt x="1815" y="473"/>
                    <a:pt x="1251" y="99"/>
                  </a:cubicBezTo>
                  <a:cubicBezTo>
                    <a:pt x="1146" y="29"/>
                    <a:pt x="1036" y="1"/>
                    <a:pt x="928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Google Shape;1341;p34">
              <a:extLst>
                <a:ext uri="{FF2B5EF4-FFF2-40B4-BE49-F238E27FC236}">
                  <a16:creationId xmlns:a16="http://schemas.microsoft.com/office/drawing/2014/main" id="{6CC5F2EF-5B26-41F3-650A-A422F180009C}"/>
                </a:ext>
              </a:extLst>
            </p:cNvPr>
            <p:cNvSpPr/>
            <p:nvPr/>
          </p:nvSpPr>
          <p:spPr>
            <a:xfrm>
              <a:off x="875794" y="3930450"/>
              <a:ext cx="241849" cy="1105706"/>
            </a:xfrm>
            <a:custGeom>
              <a:avLst/>
              <a:gdLst/>
              <a:ahLst/>
              <a:cxnLst/>
              <a:rect l="l" t="t" r="r" b="b"/>
              <a:pathLst>
                <a:path w="5863" h="26805" extrusionOk="0">
                  <a:moveTo>
                    <a:pt x="913" y="0"/>
                  </a:moveTo>
                  <a:lnTo>
                    <a:pt x="0" y="258"/>
                  </a:lnTo>
                  <a:cubicBezTo>
                    <a:pt x="0" y="258"/>
                    <a:pt x="3111" y="5892"/>
                    <a:pt x="4233" y="9217"/>
                  </a:cubicBezTo>
                  <a:cubicBezTo>
                    <a:pt x="5356" y="12538"/>
                    <a:pt x="4325" y="26805"/>
                    <a:pt x="4325" y="26805"/>
                  </a:cubicBezTo>
                  <a:lnTo>
                    <a:pt x="5363" y="26656"/>
                  </a:lnTo>
                  <a:cubicBezTo>
                    <a:pt x="5363" y="26656"/>
                    <a:pt x="5862" y="14156"/>
                    <a:pt x="5750" y="11862"/>
                  </a:cubicBezTo>
                  <a:cubicBezTo>
                    <a:pt x="5637" y="9567"/>
                    <a:pt x="913" y="0"/>
                    <a:pt x="913" y="0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Google Shape;1342;p34">
              <a:extLst>
                <a:ext uri="{FF2B5EF4-FFF2-40B4-BE49-F238E27FC236}">
                  <a16:creationId xmlns:a16="http://schemas.microsoft.com/office/drawing/2014/main" id="{7BD85E2A-7736-63B5-3A63-19E7335EBB96}"/>
                </a:ext>
              </a:extLst>
            </p:cNvPr>
            <p:cNvSpPr/>
            <p:nvPr/>
          </p:nvSpPr>
          <p:spPr>
            <a:xfrm>
              <a:off x="601523" y="5009921"/>
              <a:ext cx="675056" cy="62947"/>
            </a:xfrm>
            <a:custGeom>
              <a:avLst/>
              <a:gdLst/>
              <a:ahLst/>
              <a:cxnLst/>
              <a:rect l="l" t="t" r="r" b="b"/>
              <a:pathLst>
                <a:path w="16365" h="1526" extrusionOk="0">
                  <a:moveTo>
                    <a:pt x="309" y="1"/>
                  </a:moveTo>
                  <a:cubicBezTo>
                    <a:pt x="140" y="1"/>
                    <a:pt x="0" y="138"/>
                    <a:pt x="0" y="310"/>
                  </a:cubicBezTo>
                  <a:lnTo>
                    <a:pt x="0" y="1217"/>
                  </a:lnTo>
                  <a:cubicBezTo>
                    <a:pt x="0" y="1386"/>
                    <a:pt x="138" y="1526"/>
                    <a:pt x="309" y="1526"/>
                  </a:cubicBezTo>
                  <a:lnTo>
                    <a:pt x="16055" y="1526"/>
                  </a:lnTo>
                  <a:cubicBezTo>
                    <a:pt x="16225" y="1526"/>
                    <a:pt x="16364" y="1389"/>
                    <a:pt x="16364" y="1217"/>
                  </a:cubicBezTo>
                  <a:lnTo>
                    <a:pt x="16364" y="310"/>
                  </a:lnTo>
                  <a:cubicBezTo>
                    <a:pt x="16364" y="138"/>
                    <a:pt x="16225" y="1"/>
                    <a:pt x="16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Google Shape;1343;p34">
              <a:extLst>
                <a:ext uri="{FF2B5EF4-FFF2-40B4-BE49-F238E27FC236}">
                  <a16:creationId xmlns:a16="http://schemas.microsoft.com/office/drawing/2014/main" id="{94A10256-E260-1175-1361-8F9EF721C3C9}"/>
                </a:ext>
              </a:extLst>
            </p:cNvPr>
            <p:cNvSpPr/>
            <p:nvPr/>
          </p:nvSpPr>
          <p:spPr>
            <a:xfrm>
              <a:off x="111473" y="3827531"/>
              <a:ext cx="885349" cy="2275721"/>
            </a:xfrm>
            <a:custGeom>
              <a:avLst/>
              <a:gdLst/>
              <a:ahLst/>
              <a:cxnLst/>
              <a:rect l="l" t="t" r="r" b="b"/>
              <a:pathLst>
                <a:path w="21463" h="55169" extrusionOk="0">
                  <a:moveTo>
                    <a:pt x="12014" y="1"/>
                  </a:moveTo>
                  <a:cubicBezTo>
                    <a:pt x="11866" y="1"/>
                    <a:pt x="11701" y="33"/>
                    <a:pt x="11533" y="125"/>
                  </a:cubicBezTo>
                  <a:cubicBezTo>
                    <a:pt x="10996" y="421"/>
                    <a:pt x="6156" y="3378"/>
                    <a:pt x="5440" y="3838"/>
                  </a:cubicBezTo>
                  <a:cubicBezTo>
                    <a:pt x="4724" y="4300"/>
                    <a:pt x="4499" y="5046"/>
                    <a:pt x="4819" y="6137"/>
                  </a:cubicBezTo>
                  <a:cubicBezTo>
                    <a:pt x="5142" y="7230"/>
                    <a:pt x="10953" y="15949"/>
                    <a:pt x="11340" y="17003"/>
                  </a:cubicBezTo>
                  <a:cubicBezTo>
                    <a:pt x="11725" y="18055"/>
                    <a:pt x="11671" y="18184"/>
                    <a:pt x="10792" y="22536"/>
                  </a:cubicBezTo>
                  <a:cubicBezTo>
                    <a:pt x="9915" y="26888"/>
                    <a:pt x="1049" y="49616"/>
                    <a:pt x="526" y="50806"/>
                  </a:cubicBezTo>
                  <a:cubicBezTo>
                    <a:pt x="1" y="51994"/>
                    <a:pt x="2600" y="54774"/>
                    <a:pt x="9932" y="55123"/>
                  </a:cubicBezTo>
                  <a:cubicBezTo>
                    <a:pt x="10582" y="55154"/>
                    <a:pt x="11194" y="55168"/>
                    <a:pt x="11768" y="55168"/>
                  </a:cubicBezTo>
                  <a:cubicBezTo>
                    <a:pt x="17678" y="55168"/>
                    <a:pt x="19708" y="53669"/>
                    <a:pt x="19915" y="53392"/>
                  </a:cubicBezTo>
                  <a:cubicBezTo>
                    <a:pt x="20143" y="53089"/>
                    <a:pt x="20503" y="43232"/>
                    <a:pt x="20983" y="35771"/>
                  </a:cubicBezTo>
                  <a:cubicBezTo>
                    <a:pt x="21463" y="28312"/>
                    <a:pt x="21142" y="15565"/>
                    <a:pt x="21056" y="14795"/>
                  </a:cubicBezTo>
                  <a:cubicBezTo>
                    <a:pt x="20970" y="14023"/>
                    <a:pt x="20385" y="11800"/>
                    <a:pt x="19548" y="10273"/>
                  </a:cubicBezTo>
                  <a:cubicBezTo>
                    <a:pt x="18713" y="8745"/>
                    <a:pt x="13608" y="2220"/>
                    <a:pt x="13608" y="2220"/>
                  </a:cubicBezTo>
                  <a:lnTo>
                    <a:pt x="12586" y="156"/>
                  </a:lnTo>
                  <a:cubicBezTo>
                    <a:pt x="12586" y="156"/>
                    <a:pt x="12342" y="1"/>
                    <a:pt x="12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Google Shape;1344;p34">
              <a:extLst>
                <a:ext uri="{FF2B5EF4-FFF2-40B4-BE49-F238E27FC236}">
                  <a16:creationId xmlns:a16="http://schemas.microsoft.com/office/drawing/2014/main" id="{2F488DA6-A2EA-606E-940B-6BE3ECB8432D}"/>
                </a:ext>
              </a:extLst>
            </p:cNvPr>
            <p:cNvSpPr/>
            <p:nvPr/>
          </p:nvSpPr>
          <p:spPr>
            <a:xfrm>
              <a:off x="115102" y="4033905"/>
              <a:ext cx="803674" cy="2052806"/>
            </a:xfrm>
            <a:custGeom>
              <a:avLst/>
              <a:gdLst/>
              <a:ahLst/>
              <a:cxnLst/>
              <a:rect l="l" t="t" r="r" b="b"/>
              <a:pathLst>
                <a:path w="19483" h="49765" extrusionOk="0">
                  <a:moveTo>
                    <a:pt x="6318" y="1"/>
                  </a:moveTo>
                  <a:cubicBezTo>
                    <a:pt x="6318" y="1"/>
                    <a:pt x="5559" y="242"/>
                    <a:pt x="4659" y="833"/>
                  </a:cubicBezTo>
                  <a:cubicBezTo>
                    <a:pt x="4680" y="932"/>
                    <a:pt x="4706" y="1031"/>
                    <a:pt x="4735" y="1134"/>
                  </a:cubicBezTo>
                  <a:cubicBezTo>
                    <a:pt x="5055" y="2227"/>
                    <a:pt x="10867" y="10946"/>
                    <a:pt x="11253" y="12000"/>
                  </a:cubicBezTo>
                  <a:cubicBezTo>
                    <a:pt x="11640" y="13052"/>
                    <a:pt x="11585" y="13181"/>
                    <a:pt x="10706" y="17533"/>
                  </a:cubicBezTo>
                  <a:cubicBezTo>
                    <a:pt x="9828" y="21885"/>
                    <a:pt x="963" y="44614"/>
                    <a:pt x="439" y="45803"/>
                  </a:cubicBezTo>
                  <a:cubicBezTo>
                    <a:pt x="0" y="46795"/>
                    <a:pt x="1743" y="48896"/>
                    <a:pt x="6596" y="49765"/>
                  </a:cubicBezTo>
                  <a:cubicBezTo>
                    <a:pt x="6456" y="49256"/>
                    <a:pt x="6394" y="48669"/>
                    <a:pt x="6507" y="48034"/>
                  </a:cubicBezTo>
                  <a:cubicBezTo>
                    <a:pt x="6881" y="45944"/>
                    <a:pt x="13024" y="22560"/>
                    <a:pt x="13024" y="22560"/>
                  </a:cubicBezTo>
                  <a:cubicBezTo>
                    <a:pt x="13024" y="22560"/>
                    <a:pt x="13391" y="18780"/>
                    <a:pt x="14738" y="18780"/>
                  </a:cubicBezTo>
                  <a:cubicBezTo>
                    <a:pt x="16082" y="18780"/>
                    <a:pt x="19483" y="18614"/>
                    <a:pt x="19483" y="18614"/>
                  </a:cubicBezTo>
                  <a:lnTo>
                    <a:pt x="14169" y="17154"/>
                  </a:lnTo>
                  <a:lnTo>
                    <a:pt x="14686" y="15578"/>
                  </a:lnTo>
                  <a:lnTo>
                    <a:pt x="18324" y="14984"/>
                  </a:lnTo>
                  <a:lnTo>
                    <a:pt x="14085" y="14710"/>
                  </a:lnTo>
                  <a:cubicBezTo>
                    <a:pt x="14085" y="14710"/>
                    <a:pt x="13642" y="12924"/>
                    <a:pt x="13388" y="11615"/>
                  </a:cubicBezTo>
                  <a:cubicBezTo>
                    <a:pt x="13132" y="10307"/>
                    <a:pt x="10268" y="3579"/>
                    <a:pt x="6092" y="318"/>
                  </a:cubicBezTo>
                  <a:lnTo>
                    <a:pt x="6318" y="1"/>
                  </a:ln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Google Shape;1345;p34">
              <a:extLst>
                <a:ext uri="{FF2B5EF4-FFF2-40B4-BE49-F238E27FC236}">
                  <a16:creationId xmlns:a16="http://schemas.microsoft.com/office/drawing/2014/main" id="{B98482F4-F42A-E9D3-A837-1482347B2B5C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Google Shape;1346;p34">
              <a:extLst>
                <a:ext uri="{FF2B5EF4-FFF2-40B4-BE49-F238E27FC236}">
                  <a16:creationId xmlns:a16="http://schemas.microsoft.com/office/drawing/2014/main" id="{F7DB72E6-33BF-11EA-6093-EF467CEBAECB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Google Shape;1347;p34">
              <a:extLst>
                <a:ext uri="{FF2B5EF4-FFF2-40B4-BE49-F238E27FC236}">
                  <a16:creationId xmlns:a16="http://schemas.microsoft.com/office/drawing/2014/main" id="{841327F4-BACE-FF49-D50C-4534E91C9DF2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Google Shape;1348;p34">
              <a:extLst>
                <a:ext uri="{FF2B5EF4-FFF2-40B4-BE49-F238E27FC236}">
                  <a16:creationId xmlns:a16="http://schemas.microsoft.com/office/drawing/2014/main" id="{23BCAA0B-6371-41BE-7BAA-076069F5CF2F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Google Shape;1349;p34">
              <a:extLst>
                <a:ext uri="{FF2B5EF4-FFF2-40B4-BE49-F238E27FC236}">
                  <a16:creationId xmlns:a16="http://schemas.microsoft.com/office/drawing/2014/main" id="{7248477B-8447-A4CB-C452-9E9613F6FEF0}"/>
                </a:ext>
              </a:extLst>
            </p:cNvPr>
            <p:cNvSpPr/>
            <p:nvPr/>
          </p:nvSpPr>
          <p:spPr>
            <a:xfrm>
              <a:off x="627056" y="3758438"/>
              <a:ext cx="427680" cy="341055"/>
            </a:xfrm>
            <a:custGeom>
              <a:avLst/>
              <a:gdLst/>
              <a:ahLst/>
              <a:cxnLst/>
              <a:rect l="l" t="t" r="r" b="b"/>
              <a:pathLst>
                <a:path w="10368" h="8268" extrusionOk="0">
                  <a:moveTo>
                    <a:pt x="4586" y="1"/>
                  </a:moveTo>
                  <a:cubicBezTo>
                    <a:pt x="3242" y="1"/>
                    <a:pt x="1601" y="340"/>
                    <a:pt x="910" y="939"/>
                  </a:cubicBezTo>
                  <a:cubicBezTo>
                    <a:pt x="0" y="1731"/>
                    <a:pt x="143" y="3597"/>
                    <a:pt x="1025" y="5084"/>
                  </a:cubicBezTo>
                  <a:cubicBezTo>
                    <a:pt x="1779" y="6463"/>
                    <a:pt x="3712" y="8268"/>
                    <a:pt x="4089" y="8268"/>
                  </a:cubicBezTo>
                  <a:cubicBezTo>
                    <a:pt x="4092" y="8268"/>
                    <a:pt x="4095" y="8268"/>
                    <a:pt x="4098" y="8267"/>
                  </a:cubicBezTo>
                  <a:cubicBezTo>
                    <a:pt x="4452" y="8238"/>
                    <a:pt x="5360" y="6206"/>
                    <a:pt x="5758" y="5645"/>
                  </a:cubicBezTo>
                  <a:cubicBezTo>
                    <a:pt x="6157" y="5087"/>
                    <a:pt x="6667" y="4735"/>
                    <a:pt x="6667" y="4735"/>
                  </a:cubicBezTo>
                  <a:cubicBezTo>
                    <a:pt x="6735" y="4720"/>
                    <a:pt x="6804" y="4713"/>
                    <a:pt x="6875" y="4713"/>
                  </a:cubicBezTo>
                  <a:cubicBezTo>
                    <a:pt x="8184" y="4713"/>
                    <a:pt x="9787" y="7140"/>
                    <a:pt x="10036" y="7140"/>
                  </a:cubicBezTo>
                  <a:cubicBezTo>
                    <a:pt x="10041" y="7140"/>
                    <a:pt x="10046" y="7139"/>
                    <a:pt x="10050" y="7137"/>
                  </a:cubicBezTo>
                  <a:cubicBezTo>
                    <a:pt x="10257" y="7029"/>
                    <a:pt x="10367" y="5244"/>
                    <a:pt x="9481" y="3435"/>
                  </a:cubicBezTo>
                  <a:cubicBezTo>
                    <a:pt x="8697" y="1830"/>
                    <a:pt x="7098" y="403"/>
                    <a:pt x="5743" y="107"/>
                  </a:cubicBezTo>
                  <a:cubicBezTo>
                    <a:pt x="5414" y="35"/>
                    <a:pt x="5015" y="1"/>
                    <a:pt x="4586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Google Shape;1350;p34">
              <a:extLst>
                <a:ext uri="{FF2B5EF4-FFF2-40B4-BE49-F238E27FC236}">
                  <a16:creationId xmlns:a16="http://schemas.microsoft.com/office/drawing/2014/main" id="{0CD9AD33-43F5-316B-320B-3B6848C76DCF}"/>
                </a:ext>
              </a:extLst>
            </p:cNvPr>
            <p:cNvSpPr/>
            <p:nvPr/>
          </p:nvSpPr>
          <p:spPr>
            <a:xfrm>
              <a:off x="664470" y="3687488"/>
              <a:ext cx="279840" cy="266970"/>
            </a:xfrm>
            <a:custGeom>
              <a:avLst/>
              <a:gdLst/>
              <a:ahLst/>
              <a:cxnLst/>
              <a:rect l="l" t="t" r="r" b="b"/>
              <a:pathLst>
                <a:path w="6784" h="6472" extrusionOk="0">
                  <a:moveTo>
                    <a:pt x="307" y="0"/>
                  </a:moveTo>
                  <a:lnTo>
                    <a:pt x="307" y="0"/>
                  </a:lnTo>
                  <a:cubicBezTo>
                    <a:pt x="308" y="344"/>
                    <a:pt x="314" y="799"/>
                    <a:pt x="328" y="1361"/>
                  </a:cubicBezTo>
                  <a:cubicBezTo>
                    <a:pt x="355" y="2435"/>
                    <a:pt x="1" y="3152"/>
                    <a:pt x="1" y="3152"/>
                  </a:cubicBezTo>
                  <a:cubicBezTo>
                    <a:pt x="1" y="3152"/>
                    <a:pt x="241" y="3767"/>
                    <a:pt x="1641" y="5059"/>
                  </a:cubicBezTo>
                  <a:cubicBezTo>
                    <a:pt x="2944" y="6262"/>
                    <a:pt x="4612" y="6472"/>
                    <a:pt x="5375" y="6472"/>
                  </a:cubicBezTo>
                  <a:cubicBezTo>
                    <a:pt x="5434" y="6472"/>
                    <a:pt x="5487" y="6471"/>
                    <a:pt x="5534" y="6469"/>
                  </a:cubicBezTo>
                  <a:cubicBezTo>
                    <a:pt x="6198" y="6440"/>
                    <a:pt x="6784" y="5918"/>
                    <a:pt x="6784" y="5918"/>
                  </a:cubicBezTo>
                  <a:cubicBezTo>
                    <a:pt x="6784" y="5918"/>
                    <a:pt x="6763" y="5645"/>
                    <a:pt x="6723" y="4056"/>
                  </a:cubicBezTo>
                  <a:cubicBezTo>
                    <a:pt x="6695" y="2977"/>
                    <a:pt x="6728" y="1376"/>
                    <a:pt x="6753" y="449"/>
                  </a:cubicBezTo>
                  <a:lnTo>
                    <a:pt x="6753" y="449"/>
                  </a:lnTo>
                  <a:cubicBezTo>
                    <a:pt x="6323" y="482"/>
                    <a:pt x="5893" y="498"/>
                    <a:pt x="5460" y="498"/>
                  </a:cubicBezTo>
                  <a:cubicBezTo>
                    <a:pt x="3839" y="498"/>
                    <a:pt x="2179" y="282"/>
                    <a:pt x="307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Google Shape;1351;p34">
              <a:extLst>
                <a:ext uri="{FF2B5EF4-FFF2-40B4-BE49-F238E27FC236}">
                  <a16:creationId xmlns:a16="http://schemas.microsoft.com/office/drawing/2014/main" id="{E2750933-4A1E-72A1-DCF4-DD46EEF11F40}"/>
                </a:ext>
              </a:extLst>
            </p:cNvPr>
            <p:cNvSpPr/>
            <p:nvPr/>
          </p:nvSpPr>
          <p:spPr>
            <a:xfrm>
              <a:off x="677092" y="3687488"/>
              <a:ext cx="265939" cy="157328"/>
            </a:xfrm>
            <a:custGeom>
              <a:avLst/>
              <a:gdLst/>
              <a:ahLst/>
              <a:cxnLst/>
              <a:rect l="l" t="t" r="r" b="b"/>
              <a:pathLst>
                <a:path w="6447" h="3814" extrusionOk="0">
                  <a:moveTo>
                    <a:pt x="1" y="0"/>
                  </a:moveTo>
                  <a:cubicBezTo>
                    <a:pt x="1" y="189"/>
                    <a:pt x="5" y="413"/>
                    <a:pt x="6" y="666"/>
                  </a:cubicBezTo>
                  <a:cubicBezTo>
                    <a:pt x="259" y="975"/>
                    <a:pt x="595" y="1350"/>
                    <a:pt x="1036" y="1783"/>
                  </a:cubicBezTo>
                  <a:cubicBezTo>
                    <a:pt x="2117" y="2840"/>
                    <a:pt x="3800" y="3814"/>
                    <a:pt x="5120" y="3814"/>
                  </a:cubicBezTo>
                  <a:cubicBezTo>
                    <a:pt x="5329" y="3814"/>
                    <a:pt x="5528" y="3789"/>
                    <a:pt x="5715" y="3737"/>
                  </a:cubicBezTo>
                  <a:cubicBezTo>
                    <a:pt x="6017" y="3653"/>
                    <a:pt x="6241" y="3521"/>
                    <a:pt x="6406" y="3369"/>
                  </a:cubicBezTo>
                  <a:cubicBezTo>
                    <a:pt x="6403" y="2372"/>
                    <a:pt x="6427" y="1194"/>
                    <a:pt x="6447" y="449"/>
                  </a:cubicBezTo>
                  <a:lnTo>
                    <a:pt x="6447" y="449"/>
                  </a:lnTo>
                  <a:cubicBezTo>
                    <a:pt x="6017" y="482"/>
                    <a:pt x="5587" y="498"/>
                    <a:pt x="5154" y="498"/>
                  </a:cubicBezTo>
                  <a:cubicBezTo>
                    <a:pt x="3533" y="498"/>
                    <a:pt x="1873" y="282"/>
                    <a:pt x="1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0" name="Google Shape;1352;p34">
              <a:extLst>
                <a:ext uri="{FF2B5EF4-FFF2-40B4-BE49-F238E27FC236}">
                  <a16:creationId xmlns:a16="http://schemas.microsoft.com/office/drawing/2014/main" id="{DABA3053-4C34-4209-E5A3-D8F34340F780}"/>
                </a:ext>
              </a:extLst>
            </p:cNvPr>
            <p:cNvSpPr/>
            <p:nvPr/>
          </p:nvSpPr>
          <p:spPr>
            <a:xfrm>
              <a:off x="919684" y="4516984"/>
              <a:ext cx="304260" cy="65010"/>
            </a:xfrm>
            <a:custGeom>
              <a:avLst/>
              <a:gdLst/>
              <a:ahLst/>
              <a:cxnLst/>
              <a:rect l="l" t="t" r="r" b="b"/>
              <a:pathLst>
                <a:path w="7376" h="1576" extrusionOk="0">
                  <a:moveTo>
                    <a:pt x="4824" y="1"/>
                  </a:moveTo>
                  <a:cubicBezTo>
                    <a:pt x="4745" y="1"/>
                    <a:pt x="4664" y="2"/>
                    <a:pt x="4581" y="4"/>
                  </a:cubicBezTo>
                  <a:cubicBezTo>
                    <a:pt x="2564" y="59"/>
                    <a:pt x="0" y="1575"/>
                    <a:pt x="0" y="1575"/>
                  </a:cubicBezTo>
                  <a:cubicBezTo>
                    <a:pt x="0" y="1575"/>
                    <a:pt x="3105" y="917"/>
                    <a:pt x="7376" y="575"/>
                  </a:cubicBezTo>
                  <a:cubicBezTo>
                    <a:pt x="7376" y="575"/>
                    <a:pt x="6663" y="1"/>
                    <a:pt x="4824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1" name="Google Shape;1353;p34">
              <a:extLst>
                <a:ext uri="{FF2B5EF4-FFF2-40B4-BE49-F238E27FC236}">
                  <a16:creationId xmlns:a16="http://schemas.microsoft.com/office/drawing/2014/main" id="{CEF3D148-69BF-5F27-7496-0C9DFD675FC3}"/>
                </a:ext>
              </a:extLst>
            </p:cNvPr>
            <p:cNvSpPr/>
            <p:nvPr/>
          </p:nvSpPr>
          <p:spPr>
            <a:xfrm>
              <a:off x="541091" y="5571334"/>
              <a:ext cx="391463" cy="514594"/>
            </a:xfrm>
            <a:custGeom>
              <a:avLst/>
              <a:gdLst/>
              <a:ahLst/>
              <a:cxnLst/>
              <a:rect l="l" t="t" r="r" b="b"/>
              <a:pathLst>
                <a:path w="9490" h="12475" extrusionOk="0">
                  <a:moveTo>
                    <a:pt x="9490" y="1"/>
                  </a:moveTo>
                  <a:cubicBezTo>
                    <a:pt x="9490" y="1"/>
                    <a:pt x="8940" y="1550"/>
                    <a:pt x="8659" y="4085"/>
                  </a:cubicBezTo>
                  <a:cubicBezTo>
                    <a:pt x="8378" y="6619"/>
                    <a:pt x="8130" y="9153"/>
                    <a:pt x="7289" y="10581"/>
                  </a:cubicBezTo>
                  <a:cubicBezTo>
                    <a:pt x="6450" y="12010"/>
                    <a:pt x="1" y="12474"/>
                    <a:pt x="1" y="12474"/>
                  </a:cubicBezTo>
                  <a:cubicBezTo>
                    <a:pt x="1" y="12474"/>
                    <a:pt x="4024" y="12339"/>
                    <a:pt x="5736" y="12097"/>
                  </a:cubicBezTo>
                  <a:cubicBezTo>
                    <a:pt x="7446" y="11856"/>
                    <a:pt x="8865" y="11341"/>
                    <a:pt x="8828" y="10046"/>
                  </a:cubicBezTo>
                  <a:cubicBezTo>
                    <a:pt x="8792" y="8752"/>
                    <a:pt x="9490" y="2"/>
                    <a:pt x="949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Google Shape;1354;p34">
              <a:extLst>
                <a:ext uri="{FF2B5EF4-FFF2-40B4-BE49-F238E27FC236}">
                  <a16:creationId xmlns:a16="http://schemas.microsoft.com/office/drawing/2014/main" id="{7A3A4A12-B731-5899-7602-AA8B6F64FC4B}"/>
                </a:ext>
              </a:extLst>
            </p:cNvPr>
            <p:cNvSpPr/>
            <p:nvPr/>
          </p:nvSpPr>
          <p:spPr>
            <a:xfrm>
              <a:off x="100417" y="4002555"/>
              <a:ext cx="471158" cy="1041769"/>
            </a:xfrm>
            <a:custGeom>
              <a:avLst/>
              <a:gdLst/>
              <a:ahLst/>
              <a:cxnLst/>
              <a:rect l="l" t="t" r="r" b="b"/>
              <a:pathLst>
                <a:path w="11422" h="25255" extrusionOk="0">
                  <a:moveTo>
                    <a:pt x="5207" y="0"/>
                  </a:moveTo>
                  <a:cubicBezTo>
                    <a:pt x="5207" y="0"/>
                    <a:pt x="4682" y="683"/>
                    <a:pt x="4366" y="1788"/>
                  </a:cubicBezTo>
                  <a:cubicBezTo>
                    <a:pt x="4053" y="2894"/>
                    <a:pt x="579" y="19104"/>
                    <a:pt x="290" y="20621"/>
                  </a:cubicBezTo>
                  <a:cubicBezTo>
                    <a:pt x="1" y="22138"/>
                    <a:pt x="354" y="23588"/>
                    <a:pt x="1248" y="24298"/>
                  </a:cubicBezTo>
                  <a:cubicBezTo>
                    <a:pt x="2120" y="24990"/>
                    <a:pt x="3386" y="25255"/>
                    <a:pt x="4336" y="25255"/>
                  </a:cubicBezTo>
                  <a:cubicBezTo>
                    <a:pt x="4361" y="25255"/>
                    <a:pt x="4385" y="25254"/>
                    <a:pt x="4410" y="25254"/>
                  </a:cubicBezTo>
                  <a:cubicBezTo>
                    <a:pt x="5368" y="25240"/>
                    <a:pt x="7001" y="24121"/>
                    <a:pt x="7398" y="23491"/>
                  </a:cubicBezTo>
                  <a:cubicBezTo>
                    <a:pt x="7793" y="22858"/>
                    <a:pt x="11386" y="12373"/>
                    <a:pt x="11405" y="11934"/>
                  </a:cubicBezTo>
                  <a:cubicBezTo>
                    <a:pt x="11422" y="11494"/>
                    <a:pt x="11210" y="9715"/>
                    <a:pt x="10507" y="6915"/>
                  </a:cubicBezTo>
                  <a:cubicBezTo>
                    <a:pt x="9805" y="4114"/>
                    <a:pt x="7159" y="686"/>
                    <a:pt x="5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" name="Google Shape;1355;p34">
              <a:extLst>
                <a:ext uri="{FF2B5EF4-FFF2-40B4-BE49-F238E27FC236}">
                  <a16:creationId xmlns:a16="http://schemas.microsoft.com/office/drawing/2014/main" id="{85E53E0A-9925-12A4-02C8-6BFDF9BF66BE}"/>
                </a:ext>
              </a:extLst>
            </p:cNvPr>
            <p:cNvSpPr/>
            <p:nvPr/>
          </p:nvSpPr>
          <p:spPr>
            <a:xfrm>
              <a:off x="106646" y="4002555"/>
              <a:ext cx="424669" cy="935179"/>
            </a:xfrm>
            <a:custGeom>
              <a:avLst/>
              <a:gdLst/>
              <a:ahLst/>
              <a:cxnLst/>
              <a:rect l="l" t="t" r="r" b="b"/>
              <a:pathLst>
                <a:path w="10295" h="22671" extrusionOk="0">
                  <a:moveTo>
                    <a:pt x="5056" y="0"/>
                  </a:moveTo>
                  <a:cubicBezTo>
                    <a:pt x="5056" y="0"/>
                    <a:pt x="4527" y="680"/>
                    <a:pt x="4214" y="1786"/>
                  </a:cubicBezTo>
                  <a:cubicBezTo>
                    <a:pt x="3899" y="2892"/>
                    <a:pt x="427" y="19103"/>
                    <a:pt x="138" y="20620"/>
                  </a:cubicBezTo>
                  <a:cubicBezTo>
                    <a:pt x="1" y="21342"/>
                    <a:pt x="9" y="22050"/>
                    <a:pt x="152" y="22671"/>
                  </a:cubicBezTo>
                  <a:lnTo>
                    <a:pt x="6591" y="16669"/>
                  </a:lnTo>
                  <a:cubicBezTo>
                    <a:pt x="6591" y="16669"/>
                    <a:pt x="4603" y="16366"/>
                    <a:pt x="4805" y="15395"/>
                  </a:cubicBezTo>
                  <a:cubicBezTo>
                    <a:pt x="5005" y="14426"/>
                    <a:pt x="6192" y="7808"/>
                    <a:pt x="6657" y="6425"/>
                  </a:cubicBezTo>
                  <a:cubicBezTo>
                    <a:pt x="6885" y="5752"/>
                    <a:pt x="7402" y="5294"/>
                    <a:pt x="8080" y="5294"/>
                  </a:cubicBezTo>
                  <a:cubicBezTo>
                    <a:pt x="8712" y="5294"/>
                    <a:pt x="9484" y="5691"/>
                    <a:pt x="10294" y="6681"/>
                  </a:cubicBezTo>
                  <a:cubicBezTo>
                    <a:pt x="9507" y="3928"/>
                    <a:pt x="6953" y="668"/>
                    <a:pt x="5056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" name="Google Shape;1356;p34">
              <a:extLst>
                <a:ext uri="{FF2B5EF4-FFF2-40B4-BE49-F238E27FC236}">
                  <a16:creationId xmlns:a16="http://schemas.microsoft.com/office/drawing/2014/main" id="{D268EBB0-1A58-10A2-3E81-4846D42EE190}"/>
                </a:ext>
              </a:extLst>
            </p:cNvPr>
            <p:cNvSpPr/>
            <p:nvPr/>
          </p:nvSpPr>
          <p:spPr>
            <a:xfrm>
              <a:off x="643598" y="4479240"/>
              <a:ext cx="319605" cy="312221"/>
            </a:xfrm>
            <a:custGeom>
              <a:avLst/>
              <a:gdLst/>
              <a:ahLst/>
              <a:cxnLst/>
              <a:rect l="l" t="t" r="r" b="b"/>
              <a:pathLst>
                <a:path w="7748" h="7569" extrusionOk="0">
                  <a:moveTo>
                    <a:pt x="5670" y="0"/>
                  </a:moveTo>
                  <a:cubicBezTo>
                    <a:pt x="5185" y="0"/>
                    <a:pt x="4653" y="110"/>
                    <a:pt x="4292" y="240"/>
                  </a:cubicBezTo>
                  <a:cubicBezTo>
                    <a:pt x="3649" y="473"/>
                    <a:pt x="292" y="3152"/>
                    <a:pt x="292" y="3152"/>
                  </a:cubicBezTo>
                  <a:cubicBezTo>
                    <a:pt x="292" y="3152"/>
                    <a:pt x="0" y="4305"/>
                    <a:pt x="500" y="5555"/>
                  </a:cubicBezTo>
                  <a:cubicBezTo>
                    <a:pt x="998" y="6803"/>
                    <a:pt x="1424" y="7481"/>
                    <a:pt x="1997" y="7565"/>
                  </a:cubicBezTo>
                  <a:cubicBezTo>
                    <a:pt x="2011" y="7567"/>
                    <a:pt x="2027" y="7568"/>
                    <a:pt x="2042" y="7568"/>
                  </a:cubicBezTo>
                  <a:cubicBezTo>
                    <a:pt x="2631" y="7568"/>
                    <a:pt x="3765" y="6046"/>
                    <a:pt x="4485" y="5473"/>
                  </a:cubicBezTo>
                  <a:cubicBezTo>
                    <a:pt x="5223" y="4883"/>
                    <a:pt x="6362" y="4206"/>
                    <a:pt x="6795" y="3973"/>
                  </a:cubicBezTo>
                  <a:cubicBezTo>
                    <a:pt x="7226" y="3740"/>
                    <a:pt x="7747" y="2596"/>
                    <a:pt x="7744" y="2016"/>
                  </a:cubicBezTo>
                  <a:cubicBezTo>
                    <a:pt x="7739" y="1434"/>
                    <a:pt x="7099" y="658"/>
                    <a:pt x="6617" y="249"/>
                  </a:cubicBezTo>
                  <a:cubicBezTo>
                    <a:pt x="6403" y="68"/>
                    <a:pt x="6051" y="0"/>
                    <a:pt x="5670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" name="Google Shape;1357;p34">
              <a:extLst>
                <a:ext uri="{FF2B5EF4-FFF2-40B4-BE49-F238E27FC236}">
                  <a16:creationId xmlns:a16="http://schemas.microsoft.com/office/drawing/2014/main" id="{E6EFE12A-014A-5EC5-78D6-EF8B821B479E}"/>
                </a:ext>
              </a:extLst>
            </p:cNvPr>
            <p:cNvSpPr/>
            <p:nvPr/>
          </p:nvSpPr>
          <p:spPr>
            <a:xfrm>
              <a:off x="858345" y="4476518"/>
              <a:ext cx="210169" cy="225968"/>
            </a:xfrm>
            <a:custGeom>
              <a:avLst/>
              <a:gdLst/>
              <a:ahLst/>
              <a:cxnLst/>
              <a:rect l="l" t="t" r="r" b="b"/>
              <a:pathLst>
                <a:path w="5095" h="5478" extrusionOk="0">
                  <a:moveTo>
                    <a:pt x="1133" y="1"/>
                  </a:moveTo>
                  <a:cubicBezTo>
                    <a:pt x="860" y="1"/>
                    <a:pt x="599" y="13"/>
                    <a:pt x="401" y="28"/>
                  </a:cubicBezTo>
                  <a:cubicBezTo>
                    <a:pt x="401" y="28"/>
                    <a:pt x="0" y="878"/>
                    <a:pt x="50" y="1281"/>
                  </a:cubicBezTo>
                  <a:cubicBezTo>
                    <a:pt x="97" y="1686"/>
                    <a:pt x="436" y="1817"/>
                    <a:pt x="691" y="2050"/>
                  </a:cubicBezTo>
                  <a:cubicBezTo>
                    <a:pt x="947" y="2286"/>
                    <a:pt x="1709" y="2889"/>
                    <a:pt x="2095" y="3012"/>
                  </a:cubicBezTo>
                  <a:cubicBezTo>
                    <a:pt x="2482" y="3132"/>
                    <a:pt x="2993" y="3651"/>
                    <a:pt x="3217" y="4348"/>
                  </a:cubicBezTo>
                  <a:cubicBezTo>
                    <a:pt x="3440" y="5044"/>
                    <a:pt x="3783" y="5389"/>
                    <a:pt x="4151" y="5470"/>
                  </a:cubicBezTo>
                  <a:cubicBezTo>
                    <a:pt x="4174" y="5475"/>
                    <a:pt x="4199" y="5478"/>
                    <a:pt x="4224" y="5478"/>
                  </a:cubicBezTo>
                  <a:cubicBezTo>
                    <a:pt x="4593" y="5478"/>
                    <a:pt x="5095" y="4923"/>
                    <a:pt x="4868" y="4477"/>
                  </a:cubicBezTo>
                  <a:cubicBezTo>
                    <a:pt x="4626" y="4001"/>
                    <a:pt x="4426" y="2549"/>
                    <a:pt x="4116" y="1971"/>
                  </a:cubicBezTo>
                  <a:cubicBezTo>
                    <a:pt x="3804" y="1393"/>
                    <a:pt x="2864" y="405"/>
                    <a:pt x="2465" y="186"/>
                  </a:cubicBezTo>
                  <a:cubicBezTo>
                    <a:pt x="2205" y="43"/>
                    <a:pt x="1648" y="1"/>
                    <a:pt x="1133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Google Shape;1358;p34">
              <a:extLst>
                <a:ext uri="{FF2B5EF4-FFF2-40B4-BE49-F238E27FC236}">
                  <a16:creationId xmlns:a16="http://schemas.microsoft.com/office/drawing/2014/main" id="{7F342176-1506-9BB5-7D63-4BC9536BFCF0}"/>
                </a:ext>
              </a:extLst>
            </p:cNvPr>
            <p:cNvSpPr/>
            <p:nvPr/>
          </p:nvSpPr>
          <p:spPr>
            <a:xfrm>
              <a:off x="1018271" y="4826441"/>
              <a:ext cx="76436" cy="83449"/>
            </a:xfrm>
            <a:custGeom>
              <a:avLst/>
              <a:gdLst/>
              <a:ahLst/>
              <a:cxnLst/>
              <a:rect l="l" t="t" r="r" b="b"/>
              <a:pathLst>
                <a:path w="1853" h="2023" extrusionOk="0">
                  <a:moveTo>
                    <a:pt x="1306" y="1"/>
                  </a:moveTo>
                  <a:cubicBezTo>
                    <a:pt x="1234" y="1"/>
                    <a:pt x="1158" y="8"/>
                    <a:pt x="1078" y="26"/>
                  </a:cubicBezTo>
                  <a:cubicBezTo>
                    <a:pt x="703" y="109"/>
                    <a:pt x="0" y="589"/>
                    <a:pt x="89" y="734"/>
                  </a:cubicBezTo>
                  <a:cubicBezTo>
                    <a:pt x="175" y="877"/>
                    <a:pt x="1552" y="2022"/>
                    <a:pt x="1724" y="2022"/>
                  </a:cubicBezTo>
                  <a:cubicBezTo>
                    <a:pt x="1728" y="2022"/>
                    <a:pt x="1731" y="2022"/>
                    <a:pt x="1734" y="2021"/>
                  </a:cubicBezTo>
                  <a:cubicBezTo>
                    <a:pt x="1853" y="1967"/>
                    <a:pt x="1751" y="95"/>
                    <a:pt x="1751" y="95"/>
                  </a:cubicBezTo>
                  <a:cubicBezTo>
                    <a:pt x="1751" y="95"/>
                    <a:pt x="1566" y="1"/>
                    <a:pt x="1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Google Shape;1359;p34">
              <a:extLst>
                <a:ext uri="{FF2B5EF4-FFF2-40B4-BE49-F238E27FC236}">
                  <a16:creationId xmlns:a16="http://schemas.microsoft.com/office/drawing/2014/main" id="{42C3CDF2-6179-9939-11C3-49D6EB0C10AE}"/>
                </a:ext>
              </a:extLst>
            </p:cNvPr>
            <p:cNvSpPr/>
            <p:nvPr/>
          </p:nvSpPr>
          <p:spPr>
            <a:xfrm>
              <a:off x="810041" y="4352809"/>
              <a:ext cx="280459" cy="509396"/>
            </a:xfrm>
            <a:custGeom>
              <a:avLst/>
              <a:gdLst/>
              <a:ahLst/>
              <a:cxnLst/>
              <a:rect l="l" t="t" r="r" b="b"/>
              <a:pathLst>
                <a:path w="6799" h="12349" extrusionOk="0">
                  <a:moveTo>
                    <a:pt x="1081" y="1"/>
                  </a:moveTo>
                  <a:cubicBezTo>
                    <a:pt x="956" y="1"/>
                    <a:pt x="800" y="25"/>
                    <a:pt x="627" y="107"/>
                  </a:cubicBezTo>
                  <a:cubicBezTo>
                    <a:pt x="196" y="309"/>
                    <a:pt x="0" y="773"/>
                    <a:pt x="0" y="773"/>
                  </a:cubicBezTo>
                  <a:lnTo>
                    <a:pt x="5145" y="12184"/>
                  </a:lnTo>
                  <a:cubicBezTo>
                    <a:pt x="5145" y="12184"/>
                    <a:pt x="5349" y="12348"/>
                    <a:pt x="5657" y="12348"/>
                  </a:cubicBezTo>
                  <a:cubicBezTo>
                    <a:pt x="5800" y="12348"/>
                    <a:pt x="5966" y="12313"/>
                    <a:pt x="6144" y="12209"/>
                  </a:cubicBezTo>
                  <a:cubicBezTo>
                    <a:pt x="6634" y="12047"/>
                    <a:pt x="6799" y="11577"/>
                    <a:pt x="6799" y="11577"/>
                  </a:cubicBezTo>
                  <a:lnTo>
                    <a:pt x="1383" y="55"/>
                  </a:lnTo>
                  <a:cubicBezTo>
                    <a:pt x="1383" y="55"/>
                    <a:pt x="1266" y="1"/>
                    <a:pt x="1081" y="1"/>
                  </a:cubicBez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" name="Google Shape;1360;p34">
              <a:extLst>
                <a:ext uri="{FF2B5EF4-FFF2-40B4-BE49-F238E27FC236}">
                  <a16:creationId xmlns:a16="http://schemas.microsoft.com/office/drawing/2014/main" id="{208C281F-FB46-EDFA-30C1-A25294105C51}"/>
                </a:ext>
              </a:extLst>
            </p:cNvPr>
            <p:cNvSpPr/>
            <p:nvPr/>
          </p:nvSpPr>
          <p:spPr>
            <a:xfrm>
              <a:off x="834008" y="4518180"/>
              <a:ext cx="165536" cy="248779"/>
            </a:xfrm>
            <a:custGeom>
              <a:avLst/>
              <a:gdLst/>
              <a:ahLst/>
              <a:cxnLst/>
              <a:rect l="l" t="t" r="r" b="b"/>
              <a:pathLst>
                <a:path w="4013" h="6031" extrusionOk="0">
                  <a:moveTo>
                    <a:pt x="634" y="0"/>
                  </a:moveTo>
                  <a:cubicBezTo>
                    <a:pt x="634" y="0"/>
                    <a:pt x="246" y="672"/>
                    <a:pt x="147" y="954"/>
                  </a:cubicBezTo>
                  <a:cubicBezTo>
                    <a:pt x="50" y="1236"/>
                    <a:pt x="0" y="1528"/>
                    <a:pt x="198" y="1680"/>
                  </a:cubicBezTo>
                  <a:cubicBezTo>
                    <a:pt x="395" y="1833"/>
                    <a:pt x="1142" y="2774"/>
                    <a:pt x="1432" y="3217"/>
                  </a:cubicBezTo>
                  <a:cubicBezTo>
                    <a:pt x="1724" y="3660"/>
                    <a:pt x="2349" y="6030"/>
                    <a:pt x="2515" y="6030"/>
                  </a:cubicBezTo>
                  <a:cubicBezTo>
                    <a:pt x="2515" y="6030"/>
                    <a:pt x="2516" y="6030"/>
                    <a:pt x="2516" y="6030"/>
                  </a:cubicBezTo>
                  <a:cubicBezTo>
                    <a:pt x="2681" y="6017"/>
                    <a:pt x="3320" y="5597"/>
                    <a:pt x="3461" y="5096"/>
                  </a:cubicBezTo>
                  <a:cubicBezTo>
                    <a:pt x="3604" y="4595"/>
                    <a:pt x="4013" y="3255"/>
                    <a:pt x="3777" y="2715"/>
                  </a:cubicBezTo>
                  <a:cubicBezTo>
                    <a:pt x="3539" y="2173"/>
                    <a:pt x="2939" y="1219"/>
                    <a:pt x="2491" y="864"/>
                  </a:cubicBezTo>
                  <a:cubicBezTo>
                    <a:pt x="2043" y="511"/>
                    <a:pt x="1379" y="361"/>
                    <a:pt x="634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9" name="Google Shape;1361;p34">
              <a:extLst>
                <a:ext uri="{FF2B5EF4-FFF2-40B4-BE49-F238E27FC236}">
                  <a16:creationId xmlns:a16="http://schemas.microsoft.com/office/drawing/2014/main" id="{8F5B36D5-ACAB-B05E-3804-5FCF680FAD6C}"/>
                </a:ext>
              </a:extLst>
            </p:cNvPr>
            <p:cNvSpPr/>
            <p:nvPr/>
          </p:nvSpPr>
          <p:spPr>
            <a:xfrm>
              <a:off x="795810" y="4568753"/>
              <a:ext cx="163474" cy="250057"/>
            </a:xfrm>
            <a:custGeom>
              <a:avLst/>
              <a:gdLst/>
              <a:ahLst/>
              <a:cxnLst/>
              <a:rect l="l" t="t" r="r" b="b"/>
              <a:pathLst>
                <a:path w="3963" h="6062" extrusionOk="0">
                  <a:moveTo>
                    <a:pt x="966" y="0"/>
                  </a:moveTo>
                  <a:cubicBezTo>
                    <a:pt x="745" y="0"/>
                    <a:pt x="494" y="25"/>
                    <a:pt x="225" y="75"/>
                  </a:cubicBezTo>
                  <a:cubicBezTo>
                    <a:pt x="225" y="75"/>
                    <a:pt x="1" y="1017"/>
                    <a:pt x="35" y="1259"/>
                  </a:cubicBezTo>
                  <a:cubicBezTo>
                    <a:pt x="71" y="1498"/>
                    <a:pt x="475" y="1758"/>
                    <a:pt x="698" y="1944"/>
                  </a:cubicBezTo>
                  <a:cubicBezTo>
                    <a:pt x="919" y="2132"/>
                    <a:pt x="2079" y="3440"/>
                    <a:pt x="2138" y="3627"/>
                  </a:cubicBezTo>
                  <a:cubicBezTo>
                    <a:pt x="2200" y="3814"/>
                    <a:pt x="2305" y="5020"/>
                    <a:pt x="2483" y="5406"/>
                  </a:cubicBezTo>
                  <a:cubicBezTo>
                    <a:pt x="2660" y="5792"/>
                    <a:pt x="2880" y="5984"/>
                    <a:pt x="3174" y="6048"/>
                  </a:cubicBezTo>
                  <a:cubicBezTo>
                    <a:pt x="3214" y="6057"/>
                    <a:pt x="3256" y="6062"/>
                    <a:pt x="3298" y="6062"/>
                  </a:cubicBezTo>
                  <a:cubicBezTo>
                    <a:pt x="3562" y="6062"/>
                    <a:pt x="3842" y="5893"/>
                    <a:pt x="3865" y="5634"/>
                  </a:cubicBezTo>
                  <a:cubicBezTo>
                    <a:pt x="3893" y="5335"/>
                    <a:pt x="3733" y="4945"/>
                    <a:pt x="3731" y="4583"/>
                  </a:cubicBezTo>
                  <a:cubicBezTo>
                    <a:pt x="3730" y="4221"/>
                    <a:pt x="3963" y="2469"/>
                    <a:pt x="3613" y="1923"/>
                  </a:cubicBezTo>
                  <a:cubicBezTo>
                    <a:pt x="3261" y="1380"/>
                    <a:pt x="1927" y="264"/>
                    <a:pt x="1645" y="122"/>
                  </a:cubicBezTo>
                  <a:cubicBezTo>
                    <a:pt x="1485" y="41"/>
                    <a:pt x="1250" y="0"/>
                    <a:pt x="96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0" name="Google Shape;1362;p34">
              <a:extLst>
                <a:ext uri="{FF2B5EF4-FFF2-40B4-BE49-F238E27FC236}">
                  <a16:creationId xmlns:a16="http://schemas.microsoft.com/office/drawing/2014/main" id="{DE47B9F1-B611-A8E7-7CD5-C87EA592CBF3}"/>
                </a:ext>
              </a:extLst>
            </p:cNvPr>
            <p:cNvSpPr/>
            <p:nvPr/>
          </p:nvSpPr>
          <p:spPr>
            <a:xfrm>
              <a:off x="97365" y="4556708"/>
              <a:ext cx="687803" cy="526309"/>
            </a:xfrm>
            <a:custGeom>
              <a:avLst/>
              <a:gdLst/>
              <a:ahLst/>
              <a:cxnLst/>
              <a:rect l="l" t="t" r="r" b="b"/>
              <a:pathLst>
                <a:path w="16674" h="12759" extrusionOk="0">
                  <a:moveTo>
                    <a:pt x="12729" y="0"/>
                  </a:moveTo>
                  <a:cubicBezTo>
                    <a:pt x="11946" y="0"/>
                    <a:pt x="1844" y="5357"/>
                    <a:pt x="1844" y="5357"/>
                  </a:cubicBezTo>
                  <a:cubicBezTo>
                    <a:pt x="364" y="6600"/>
                    <a:pt x="0" y="9000"/>
                    <a:pt x="413" y="10353"/>
                  </a:cubicBezTo>
                  <a:cubicBezTo>
                    <a:pt x="824" y="11689"/>
                    <a:pt x="1638" y="12759"/>
                    <a:pt x="3214" y="12759"/>
                  </a:cubicBezTo>
                  <a:cubicBezTo>
                    <a:pt x="3235" y="12759"/>
                    <a:pt x="3255" y="12759"/>
                    <a:pt x="3276" y="12758"/>
                  </a:cubicBezTo>
                  <a:cubicBezTo>
                    <a:pt x="4893" y="12731"/>
                    <a:pt x="15755" y="8167"/>
                    <a:pt x="16031" y="7918"/>
                  </a:cubicBezTo>
                  <a:cubicBezTo>
                    <a:pt x="16309" y="7667"/>
                    <a:pt x="16673" y="6058"/>
                    <a:pt x="15682" y="3462"/>
                  </a:cubicBezTo>
                  <a:cubicBezTo>
                    <a:pt x="14690" y="868"/>
                    <a:pt x="13512" y="0"/>
                    <a:pt x="1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1" name="Google Shape;1363;p34">
              <a:extLst>
                <a:ext uri="{FF2B5EF4-FFF2-40B4-BE49-F238E27FC236}">
                  <a16:creationId xmlns:a16="http://schemas.microsoft.com/office/drawing/2014/main" id="{8997BA87-199E-DC87-7855-23D97852450E}"/>
                </a:ext>
              </a:extLst>
            </p:cNvPr>
            <p:cNvSpPr/>
            <p:nvPr/>
          </p:nvSpPr>
          <p:spPr>
            <a:xfrm>
              <a:off x="776629" y="4613344"/>
              <a:ext cx="143839" cy="192844"/>
            </a:xfrm>
            <a:custGeom>
              <a:avLst/>
              <a:gdLst/>
              <a:ahLst/>
              <a:cxnLst/>
              <a:rect l="l" t="t" r="r" b="b"/>
              <a:pathLst>
                <a:path w="3487" h="4675" extrusionOk="0">
                  <a:moveTo>
                    <a:pt x="951" y="0"/>
                  </a:moveTo>
                  <a:cubicBezTo>
                    <a:pt x="710" y="0"/>
                    <a:pt x="465" y="25"/>
                    <a:pt x="350" y="86"/>
                  </a:cubicBezTo>
                  <a:cubicBezTo>
                    <a:pt x="105" y="217"/>
                    <a:pt x="0" y="1296"/>
                    <a:pt x="628" y="1857"/>
                  </a:cubicBezTo>
                  <a:cubicBezTo>
                    <a:pt x="628" y="1857"/>
                    <a:pt x="960" y="2019"/>
                    <a:pt x="1152" y="2089"/>
                  </a:cubicBezTo>
                  <a:cubicBezTo>
                    <a:pt x="1342" y="2161"/>
                    <a:pt x="1702" y="2627"/>
                    <a:pt x="1757" y="2857"/>
                  </a:cubicBezTo>
                  <a:cubicBezTo>
                    <a:pt x="1812" y="3085"/>
                    <a:pt x="1734" y="4014"/>
                    <a:pt x="2009" y="4320"/>
                  </a:cubicBezTo>
                  <a:cubicBezTo>
                    <a:pt x="2235" y="4573"/>
                    <a:pt x="2474" y="4675"/>
                    <a:pt x="2708" y="4675"/>
                  </a:cubicBezTo>
                  <a:cubicBezTo>
                    <a:pt x="2757" y="4675"/>
                    <a:pt x="2807" y="4670"/>
                    <a:pt x="2856" y="4661"/>
                  </a:cubicBezTo>
                  <a:cubicBezTo>
                    <a:pt x="3134" y="4612"/>
                    <a:pt x="3190" y="4278"/>
                    <a:pt x="3183" y="3963"/>
                  </a:cubicBezTo>
                  <a:cubicBezTo>
                    <a:pt x="3176" y="3647"/>
                    <a:pt x="3487" y="1948"/>
                    <a:pt x="3265" y="1672"/>
                  </a:cubicBezTo>
                  <a:cubicBezTo>
                    <a:pt x="3042" y="1395"/>
                    <a:pt x="1693" y="165"/>
                    <a:pt x="1561" y="77"/>
                  </a:cubicBezTo>
                  <a:cubicBezTo>
                    <a:pt x="1491" y="32"/>
                    <a:pt x="1223" y="0"/>
                    <a:pt x="951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2" name="Google Shape;1364;p34">
              <a:extLst>
                <a:ext uri="{FF2B5EF4-FFF2-40B4-BE49-F238E27FC236}">
                  <a16:creationId xmlns:a16="http://schemas.microsoft.com/office/drawing/2014/main" id="{F7A8CC29-97EB-C796-C1EC-6CAF1B74EC68}"/>
                </a:ext>
              </a:extLst>
            </p:cNvPr>
            <p:cNvSpPr/>
            <p:nvPr/>
          </p:nvSpPr>
          <p:spPr>
            <a:xfrm>
              <a:off x="833636" y="4613715"/>
              <a:ext cx="81469" cy="172590"/>
            </a:xfrm>
            <a:custGeom>
              <a:avLst/>
              <a:gdLst/>
              <a:ahLst/>
              <a:cxnLst/>
              <a:rect l="l" t="t" r="r" b="b"/>
              <a:pathLst>
                <a:path w="1975" h="4184" extrusionOk="0">
                  <a:moveTo>
                    <a:pt x="3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42" y="36"/>
                    <a:pt x="338" y="191"/>
                    <a:pt x="564" y="372"/>
                  </a:cubicBezTo>
                  <a:cubicBezTo>
                    <a:pt x="651" y="441"/>
                    <a:pt x="742" y="513"/>
                    <a:pt x="838" y="585"/>
                  </a:cubicBezTo>
                  <a:cubicBezTo>
                    <a:pt x="925" y="653"/>
                    <a:pt x="1235" y="894"/>
                    <a:pt x="1509" y="1199"/>
                  </a:cubicBezTo>
                  <a:cubicBezTo>
                    <a:pt x="1635" y="1338"/>
                    <a:pt x="1733" y="1471"/>
                    <a:pt x="1804" y="1594"/>
                  </a:cubicBezTo>
                  <a:cubicBezTo>
                    <a:pt x="1886" y="1736"/>
                    <a:pt x="1932" y="1867"/>
                    <a:pt x="1939" y="1982"/>
                  </a:cubicBezTo>
                  <a:cubicBezTo>
                    <a:pt x="1970" y="2468"/>
                    <a:pt x="1724" y="4167"/>
                    <a:pt x="1722" y="4184"/>
                  </a:cubicBezTo>
                  <a:cubicBezTo>
                    <a:pt x="1726" y="4166"/>
                    <a:pt x="1975" y="2468"/>
                    <a:pt x="1941" y="1982"/>
                  </a:cubicBezTo>
                  <a:cubicBezTo>
                    <a:pt x="1934" y="1866"/>
                    <a:pt x="1889" y="1735"/>
                    <a:pt x="1805" y="1592"/>
                  </a:cubicBezTo>
                  <a:cubicBezTo>
                    <a:pt x="1735" y="1468"/>
                    <a:pt x="1635" y="1337"/>
                    <a:pt x="1511" y="1197"/>
                  </a:cubicBezTo>
                  <a:cubicBezTo>
                    <a:pt x="1237" y="892"/>
                    <a:pt x="926" y="650"/>
                    <a:pt x="839" y="583"/>
                  </a:cubicBezTo>
                  <a:cubicBezTo>
                    <a:pt x="742" y="511"/>
                    <a:pt x="651" y="438"/>
                    <a:pt x="565" y="370"/>
                  </a:cubicBezTo>
                  <a:cubicBezTo>
                    <a:pt x="340" y="190"/>
                    <a:pt x="143" y="35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lose/>
                  <a:moveTo>
                    <a:pt x="1723" y="4183"/>
                  </a:moveTo>
                  <a:cubicBezTo>
                    <a:pt x="1723" y="4183"/>
                    <a:pt x="1723" y="4183"/>
                    <a:pt x="1722" y="4184"/>
                  </a:cubicBezTo>
                  <a:cubicBezTo>
                    <a:pt x="1723" y="4184"/>
                    <a:pt x="1723" y="4183"/>
                    <a:pt x="1723" y="4183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Google Shape;1365;p34">
              <a:extLst>
                <a:ext uri="{FF2B5EF4-FFF2-40B4-BE49-F238E27FC236}">
                  <a16:creationId xmlns:a16="http://schemas.microsoft.com/office/drawing/2014/main" id="{C29FD3EA-9559-4013-40DB-26F674E75519}"/>
                </a:ext>
              </a:extLst>
            </p:cNvPr>
            <p:cNvSpPr/>
            <p:nvPr/>
          </p:nvSpPr>
          <p:spPr>
            <a:xfrm>
              <a:off x="104089" y="4726493"/>
              <a:ext cx="678439" cy="356606"/>
            </a:xfrm>
            <a:custGeom>
              <a:avLst/>
              <a:gdLst/>
              <a:ahLst/>
              <a:cxnLst/>
              <a:rect l="l" t="t" r="r" b="b"/>
              <a:pathLst>
                <a:path w="16447" h="8645" extrusionOk="0">
                  <a:moveTo>
                    <a:pt x="15747" y="1"/>
                  </a:moveTo>
                  <a:cubicBezTo>
                    <a:pt x="14562" y="512"/>
                    <a:pt x="3985" y="5060"/>
                    <a:pt x="2601" y="5198"/>
                  </a:cubicBezTo>
                  <a:cubicBezTo>
                    <a:pt x="2435" y="5215"/>
                    <a:pt x="2273" y="5224"/>
                    <a:pt x="2118" y="5224"/>
                  </a:cubicBezTo>
                  <a:cubicBezTo>
                    <a:pt x="1079" y="5224"/>
                    <a:pt x="325" y="4798"/>
                    <a:pt x="442" y="3085"/>
                  </a:cubicBezTo>
                  <a:lnTo>
                    <a:pt x="442" y="3085"/>
                  </a:lnTo>
                  <a:cubicBezTo>
                    <a:pt x="37" y="4191"/>
                    <a:pt x="1" y="5410"/>
                    <a:pt x="255" y="6238"/>
                  </a:cubicBezTo>
                  <a:cubicBezTo>
                    <a:pt x="666" y="7574"/>
                    <a:pt x="1478" y="8644"/>
                    <a:pt x="3054" y="8644"/>
                  </a:cubicBezTo>
                  <a:cubicBezTo>
                    <a:pt x="3075" y="8644"/>
                    <a:pt x="3095" y="8644"/>
                    <a:pt x="3116" y="8644"/>
                  </a:cubicBezTo>
                  <a:cubicBezTo>
                    <a:pt x="4734" y="8615"/>
                    <a:pt x="15593" y="4053"/>
                    <a:pt x="15871" y="3803"/>
                  </a:cubicBezTo>
                  <a:cubicBezTo>
                    <a:pt x="16122" y="3573"/>
                    <a:pt x="16447" y="2212"/>
                    <a:pt x="15747" y="1"/>
                  </a:cubicBezTo>
                  <a:close/>
                </a:path>
              </a:pathLst>
            </a:custGeom>
            <a:solidFill>
              <a:srgbClr val="D9E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4" name="Google Shape;1366;p34">
              <a:extLst>
                <a:ext uri="{FF2B5EF4-FFF2-40B4-BE49-F238E27FC236}">
                  <a16:creationId xmlns:a16="http://schemas.microsoft.com/office/drawing/2014/main" id="{4192EA3F-7F22-66AA-B29F-D33502BA826F}"/>
                </a:ext>
              </a:extLst>
            </p:cNvPr>
            <p:cNvSpPr/>
            <p:nvPr/>
          </p:nvSpPr>
          <p:spPr>
            <a:xfrm>
              <a:off x="370358" y="4025243"/>
              <a:ext cx="206704" cy="435930"/>
            </a:xfrm>
            <a:custGeom>
              <a:avLst/>
              <a:gdLst/>
              <a:ahLst/>
              <a:cxnLst/>
              <a:rect l="l" t="t" r="r" b="b"/>
              <a:pathLst>
                <a:path w="5011" h="10568" extrusionOk="0">
                  <a:moveTo>
                    <a:pt x="0" y="0"/>
                  </a:moveTo>
                  <a:cubicBezTo>
                    <a:pt x="0" y="1"/>
                    <a:pt x="964" y="1321"/>
                    <a:pt x="1781" y="2450"/>
                  </a:cubicBezTo>
                  <a:cubicBezTo>
                    <a:pt x="2598" y="3580"/>
                    <a:pt x="4777" y="6070"/>
                    <a:pt x="4982" y="10568"/>
                  </a:cubicBezTo>
                  <a:cubicBezTo>
                    <a:pt x="4982" y="10568"/>
                    <a:pt x="5010" y="7007"/>
                    <a:pt x="4083" y="5202"/>
                  </a:cubicBezTo>
                  <a:cubicBezTo>
                    <a:pt x="3159" y="340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5" name="Google Shape;1367;p34">
              <a:extLst>
                <a:ext uri="{FF2B5EF4-FFF2-40B4-BE49-F238E27FC236}">
                  <a16:creationId xmlns:a16="http://schemas.microsoft.com/office/drawing/2014/main" id="{7756345E-ED34-09A0-3E74-69C6A98C9DAB}"/>
                </a:ext>
              </a:extLst>
            </p:cNvPr>
            <p:cNvSpPr/>
            <p:nvPr/>
          </p:nvSpPr>
          <p:spPr>
            <a:xfrm>
              <a:off x="102109" y="4678313"/>
              <a:ext cx="284584" cy="179314"/>
            </a:xfrm>
            <a:custGeom>
              <a:avLst/>
              <a:gdLst/>
              <a:ahLst/>
              <a:cxnLst/>
              <a:rect l="l" t="t" r="r" b="b"/>
              <a:pathLst>
                <a:path w="6899" h="4347" extrusionOk="0">
                  <a:moveTo>
                    <a:pt x="6898" y="1"/>
                  </a:moveTo>
                  <a:lnTo>
                    <a:pt x="6898" y="1"/>
                  </a:lnTo>
                  <a:cubicBezTo>
                    <a:pt x="6898" y="1"/>
                    <a:pt x="2728" y="1368"/>
                    <a:pt x="1364" y="2031"/>
                  </a:cubicBezTo>
                  <a:cubicBezTo>
                    <a:pt x="1" y="2695"/>
                    <a:pt x="442" y="4346"/>
                    <a:pt x="442" y="4346"/>
                  </a:cubicBezTo>
                  <a:cubicBezTo>
                    <a:pt x="442" y="4346"/>
                    <a:pt x="788" y="3280"/>
                    <a:pt x="1341" y="2892"/>
                  </a:cubicBezTo>
                  <a:cubicBezTo>
                    <a:pt x="1896" y="2505"/>
                    <a:pt x="4185" y="1087"/>
                    <a:pt x="6898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Google Shape;1368;p34">
              <a:extLst>
                <a:ext uri="{FF2B5EF4-FFF2-40B4-BE49-F238E27FC236}">
                  <a16:creationId xmlns:a16="http://schemas.microsoft.com/office/drawing/2014/main" id="{FF61FA10-24A7-7D11-F996-5EEB1FB68E92}"/>
                </a:ext>
              </a:extLst>
            </p:cNvPr>
            <p:cNvSpPr/>
            <p:nvPr/>
          </p:nvSpPr>
          <p:spPr>
            <a:xfrm>
              <a:off x="466883" y="4887244"/>
              <a:ext cx="473261" cy="131794"/>
            </a:xfrm>
            <a:custGeom>
              <a:avLst/>
              <a:gdLst/>
              <a:ahLst/>
              <a:cxnLst/>
              <a:rect l="l" t="t" r="r" b="b"/>
              <a:pathLst>
                <a:path w="11473" h="3195" extrusionOk="0">
                  <a:moveTo>
                    <a:pt x="11472" y="1"/>
                  </a:moveTo>
                  <a:lnTo>
                    <a:pt x="11472" y="1"/>
                  </a:lnTo>
                  <a:cubicBezTo>
                    <a:pt x="11472" y="1"/>
                    <a:pt x="11252" y="100"/>
                    <a:pt x="10902" y="249"/>
                  </a:cubicBezTo>
                  <a:lnTo>
                    <a:pt x="10902" y="249"/>
                  </a:lnTo>
                  <a:cubicBezTo>
                    <a:pt x="11294" y="98"/>
                    <a:pt x="11472" y="1"/>
                    <a:pt x="11472" y="1"/>
                  </a:cubicBezTo>
                  <a:close/>
                  <a:moveTo>
                    <a:pt x="10902" y="249"/>
                  </a:moveTo>
                  <a:lnTo>
                    <a:pt x="10902" y="249"/>
                  </a:lnTo>
                  <a:cubicBezTo>
                    <a:pt x="10531" y="392"/>
                    <a:pt x="9969" y="583"/>
                    <a:pt x="9187" y="788"/>
                  </a:cubicBezTo>
                  <a:cubicBezTo>
                    <a:pt x="7984" y="1101"/>
                    <a:pt x="5936" y="1141"/>
                    <a:pt x="4981" y="1141"/>
                  </a:cubicBezTo>
                  <a:cubicBezTo>
                    <a:pt x="4660" y="1141"/>
                    <a:pt x="4462" y="1136"/>
                    <a:pt x="4462" y="1136"/>
                  </a:cubicBezTo>
                  <a:cubicBezTo>
                    <a:pt x="4462" y="1136"/>
                    <a:pt x="1522" y="2567"/>
                    <a:pt x="1" y="3181"/>
                  </a:cubicBezTo>
                  <a:cubicBezTo>
                    <a:pt x="1" y="3181"/>
                    <a:pt x="137" y="3194"/>
                    <a:pt x="365" y="3194"/>
                  </a:cubicBezTo>
                  <a:cubicBezTo>
                    <a:pt x="774" y="3194"/>
                    <a:pt x="1477" y="3150"/>
                    <a:pt x="2226" y="2904"/>
                  </a:cubicBezTo>
                  <a:cubicBezTo>
                    <a:pt x="3395" y="2523"/>
                    <a:pt x="4462" y="1938"/>
                    <a:pt x="4462" y="1938"/>
                  </a:cubicBezTo>
                  <a:cubicBezTo>
                    <a:pt x="4462" y="1938"/>
                    <a:pt x="6000" y="1809"/>
                    <a:pt x="7530" y="1447"/>
                  </a:cubicBezTo>
                  <a:cubicBezTo>
                    <a:pt x="8598" y="1196"/>
                    <a:pt x="10094" y="591"/>
                    <a:pt x="10902" y="249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7" name="Google Shape;1369;p34">
              <a:extLst>
                <a:ext uri="{FF2B5EF4-FFF2-40B4-BE49-F238E27FC236}">
                  <a16:creationId xmlns:a16="http://schemas.microsoft.com/office/drawing/2014/main" id="{C79C1959-FA27-ADCD-86D1-24B22DA136C0}"/>
                </a:ext>
              </a:extLst>
            </p:cNvPr>
            <p:cNvSpPr/>
            <p:nvPr/>
          </p:nvSpPr>
          <p:spPr>
            <a:xfrm>
              <a:off x="1219571" y="3977516"/>
              <a:ext cx="144952" cy="242138"/>
            </a:xfrm>
            <a:custGeom>
              <a:avLst/>
              <a:gdLst/>
              <a:ahLst/>
              <a:cxnLst/>
              <a:rect l="l" t="t" r="r" b="b"/>
              <a:pathLst>
                <a:path w="3514" h="5870" extrusionOk="0">
                  <a:moveTo>
                    <a:pt x="0" y="1"/>
                  </a:moveTo>
                  <a:lnTo>
                    <a:pt x="0" y="1"/>
                  </a:lnTo>
                  <a:cubicBezTo>
                    <a:pt x="1965" y="2620"/>
                    <a:pt x="2754" y="4433"/>
                    <a:pt x="2796" y="4953"/>
                  </a:cubicBezTo>
                  <a:cubicBezTo>
                    <a:pt x="2840" y="5470"/>
                    <a:pt x="2630" y="5870"/>
                    <a:pt x="2630" y="5870"/>
                  </a:cubicBezTo>
                  <a:cubicBezTo>
                    <a:pt x="2630" y="5870"/>
                    <a:pt x="3513" y="5576"/>
                    <a:pt x="3206" y="4419"/>
                  </a:cubicBezTo>
                  <a:cubicBezTo>
                    <a:pt x="2899" y="326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8" name="Google Shape;1370;p34">
              <a:extLst>
                <a:ext uri="{FF2B5EF4-FFF2-40B4-BE49-F238E27FC236}">
                  <a16:creationId xmlns:a16="http://schemas.microsoft.com/office/drawing/2014/main" id="{8EE3EF92-52A0-2FDD-E33E-36FD5954F1B0}"/>
                </a:ext>
              </a:extLst>
            </p:cNvPr>
            <p:cNvSpPr/>
            <p:nvPr/>
          </p:nvSpPr>
          <p:spPr>
            <a:xfrm>
              <a:off x="200201" y="4641971"/>
              <a:ext cx="167846" cy="39518"/>
            </a:xfrm>
            <a:custGeom>
              <a:avLst/>
              <a:gdLst/>
              <a:ahLst/>
              <a:cxnLst/>
              <a:rect l="l" t="t" r="r" b="b"/>
              <a:pathLst>
                <a:path w="4069" h="958" extrusionOk="0">
                  <a:moveTo>
                    <a:pt x="1673" y="1"/>
                  </a:moveTo>
                  <a:cubicBezTo>
                    <a:pt x="1633" y="1"/>
                    <a:pt x="1593" y="2"/>
                    <a:pt x="1553" y="4"/>
                  </a:cubicBezTo>
                  <a:cubicBezTo>
                    <a:pt x="332" y="75"/>
                    <a:pt x="0" y="720"/>
                    <a:pt x="0" y="720"/>
                  </a:cubicBezTo>
                  <a:cubicBezTo>
                    <a:pt x="0" y="720"/>
                    <a:pt x="767" y="507"/>
                    <a:pt x="1779" y="507"/>
                  </a:cubicBezTo>
                  <a:cubicBezTo>
                    <a:pt x="2483" y="507"/>
                    <a:pt x="3305" y="610"/>
                    <a:pt x="4069" y="958"/>
                  </a:cubicBezTo>
                  <a:cubicBezTo>
                    <a:pt x="4069" y="958"/>
                    <a:pt x="2860" y="1"/>
                    <a:pt x="167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9" name="Google Shape;1371;p34">
              <a:extLst>
                <a:ext uri="{FF2B5EF4-FFF2-40B4-BE49-F238E27FC236}">
                  <a16:creationId xmlns:a16="http://schemas.microsoft.com/office/drawing/2014/main" id="{6D1535BE-4E13-72AE-FE54-DBA35257E891}"/>
                </a:ext>
              </a:extLst>
            </p:cNvPr>
            <p:cNvSpPr/>
            <p:nvPr/>
          </p:nvSpPr>
          <p:spPr>
            <a:xfrm>
              <a:off x="853973" y="4569660"/>
              <a:ext cx="99619" cy="186697"/>
            </a:xfrm>
            <a:custGeom>
              <a:avLst/>
              <a:gdLst/>
              <a:ahLst/>
              <a:cxnLst/>
              <a:rect l="l" t="t" r="r" b="b"/>
              <a:pathLst>
                <a:path w="2415" h="4526" extrusionOk="0">
                  <a:moveTo>
                    <a:pt x="2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178" y="29"/>
                    <a:pt x="672" y="361"/>
                    <a:pt x="1177" y="789"/>
                  </a:cubicBezTo>
                  <a:cubicBezTo>
                    <a:pt x="1438" y="1011"/>
                    <a:pt x="1675" y="1238"/>
                    <a:pt x="1863" y="1443"/>
                  </a:cubicBezTo>
                  <a:cubicBezTo>
                    <a:pt x="2077" y="1678"/>
                    <a:pt x="2218" y="1877"/>
                    <a:pt x="2282" y="2034"/>
                  </a:cubicBezTo>
                  <a:cubicBezTo>
                    <a:pt x="2344" y="2186"/>
                    <a:pt x="2383" y="2412"/>
                    <a:pt x="2399" y="2704"/>
                  </a:cubicBezTo>
                  <a:cubicBezTo>
                    <a:pt x="2411" y="2938"/>
                    <a:pt x="2409" y="3216"/>
                    <a:pt x="2392" y="3529"/>
                  </a:cubicBezTo>
                  <a:cubicBezTo>
                    <a:pt x="2362" y="4063"/>
                    <a:pt x="2299" y="4521"/>
                    <a:pt x="2299" y="4525"/>
                  </a:cubicBezTo>
                  <a:cubicBezTo>
                    <a:pt x="2300" y="4521"/>
                    <a:pt x="2363" y="4064"/>
                    <a:pt x="2395" y="3531"/>
                  </a:cubicBezTo>
                  <a:cubicBezTo>
                    <a:pt x="2413" y="3217"/>
                    <a:pt x="2414" y="2941"/>
                    <a:pt x="2402" y="2705"/>
                  </a:cubicBezTo>
                  <a:cubicBezTo>
                    <a:pt x="2387" y="2413"/>
                    <a:pt x="2348" y="2186"/>
                    <a:pt x="2286" y="2034"/>
                  </a:cubicBezTo>
                  <a:cubicBezTo>
                    <a:pt x="2221" y="1877"/>
                    <a:pt x="2080" y="1678"/>
                    <a:pt x="1864" y="1441"/>
                  </a:cubicBezTo>
                  <a:cubicBezTo>
                    <a:pt x="1678" y="1237"/>
                    <a:pt x="1441" y="1010"/>
                    <a:pt x="1178" y="787"/>
                  </a:cubicBezTo>
                  <a:cubicBezTo>
                    <a:pt x="673" y="356"/>
                    <a:pt x="178" y="26"/>
                    <a:pt x="2" y="1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0" name="Google Shape;1372;p34">
              <a:extLst>
                <a:ext uri="{FF2B5EF4-FFF2-40B4-BE49-F238E27FC236}">
                  <a16:creationId xmlns:a16="http://schemas.microsoft.com/office/drawing/2014/main" id="{4B3E2C46-E375-4E33-B6AA-D94B02F8A001}"/>
                </a:ext>
              </a:extLst>
            </p:cNvPr>
            <p:cNvSpPr/>
            <p:nvPr/>
          </p:nvSpPr>
          <p:spPr>
            <a:xfrm>
              <a:off x="1405361" y="4320098"/>
              <a:ext cx="178530" cy="113726"/>
            </a:xfrm>
            <a:custGeom>
              <a:avLst/>
              <a:gdLst/>
              <a:ahLst/>
              <a:cxnLst/>
              <a:rect l="l" t="t" r="r" b="b"/>
              <a:pathLst>
                <a:path w="4328" h="2757" extrusionOk="0">
                  <a:moveTo>
                    <a:pt x="2414" y="0"/>
                  </a:moveTo>
                  <a:cubicBezTo>
                    <a:pt x="1905" y="0"/>
                    <a:pt x="1419" y="246"/>
                    <a:pt x="1087" y="654"/>
                  </a:cubicBezTo>
                  <a:cubicBezTo>
                    <a:pt x="516" y="1358"/>
                    <a:pt x="1" y="2601"/>
                    <a:pt x="1" y="2601"/>
                  </a:cubicBezTo>
                  <a:lnTo>
                    <a:pt x="3477" y="2756"/>
                  </a:lnTo>
                  <a:cubicBezTo>
                    <a:pt x="3477" y="2756"/>
                    <a:pt x="4328" y="1111"/>
                    <a:pt x="3510" y="420"/>
                  </a:cubicBezTo>
                  <a:cubicBezTo>
                    <a:pt x="3166" y="130"/>
                    <a:pt x="2784" y="0"/>
                    <a:pt x="2414" y="0"/>
                  </a:cubicBezTo>
                  <a:close/>
                </a:path>
              </a:pathLst>
            </a:custGeom>
            <a:solidFill>
              <a:srgbClr val="F05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Google Shape;1373;p34">
              <a:extLst>
                <a:ext uri="{FF2B5EF4-FFF2-40B4-BE49-F238E27FC236}">
                  <a16:creationId xmlns:a16="http://schemas.microsoft.com/office/drawing/2014/main" id="{61218A56-AF68-1D62-92CF-372D938F1958}"/>
                </a:ext>
              </a:extLst>
            </p:cNvPr>
            <p:cNvSpPr/>
            <p:nvPr/>
          </p:nvSpPr>
          <p:spPr>
            <a:xfrm>
              <a:off x="930367" y="4380570"/>
              <a:ext cx="868395" cy="704426"/>
            </a:xfrm>
            <a:custGeom>
              <a:avLst/>
              <a:gdLst/>
              <a:ahLst/>
              <a:cxnLst/>
              <a:rect l="l" t="t" r="r" b="b"/>
              <a:pathLst>
                <a:path w="21052" h="17077" extrusionOk="0">
                  <a:moveTo>
                    <a:pt x="8659" y="1"/>
                  </a:moveTo>
                  <a:lnTo>
                    <a:pt x="1" y="17076"/>
                  </a:lnTo>
                  <a:lnTo>
                    <a:pt x="12633" y="16903"/>
                  </a:lnTo>
                  <a:lnTo>
                    <a:pt x="21052" y="1061"/>
                  </a:lnTo>
                  <a:lnTo>
                    <a:pt x="8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Google Shape;1374;p34">
              <a:extLst>
                <a:ext uri="{FF2B5EF4-FFF2-40B4-BE49-F238E27FC236}">
                  <a16:creationId xmlns:a16="http://schemas.microsoft.com/office/drawing/2014/main" id="{5B1ECFDB-F349-CF3E-9178-1B5DA7B10AF7}"/>
                </a:ext>
              </a:extLst>
            </p:cNvPr>
            <p:cNvSpPr/>
            <p:nvPr/>
          </p:nvSpPr>
          <p:spPr>
            <a:xfrm>
              <a:off x="941959" y="4397194"/>
              <a:ext cx="868354" cy="704426"/>
            </a:xfrm>
            <a:custGeom>
              <a:avLst/>
              <a:gdLst/>
              <a:ahLst/>
              <a:cxnLst/>
              <a:rect l="l" t="t" r="r" b="b"/>
              <a:pathLst>
                <a:path w="21051" h="17077" extrusionOk="0">
                  <a:moveTo>
                    <a:pt x="8657" y="0"/>
                  </a:moveTo>
                  <a:lnTo>
                    <a:pt x="1" y="17077"/>
                  </a:lnTo>
                  <a:lnTo>
                    <a:pt x="1" y="17077"/>
                  </a:lnTo>
                  <a:lnTo>
                    <a:pt x="12633" y="16902"/>
                  </a:lnTo>
                  <a:lnTo>
                    <a:pt x="21050" y="1058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Google Shape;1375;p34">
              <a:extLst>
                <a:ext uri="{FF2B5EF4-FFF2-40B4-BE49-F238E27FC236}">
                  <a16:creationId xmlns:a16="http://schemas.microsoft.com/office/drawing/2014/main" id="{3084A196-2A42-8B97-A6C6-5D945009DC86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4" name="Google Shape;1376;p34">
              <a:extLst>
                <a:ext uri="{FF2B5EF4-FFF2-40B4-BE49-F238E27FC236}">
                  <a16:creationId xmlns:a16="http://schemas.microsoft.com/office/drawing/2014/main" id="{2F2811BA-54B6-35C4-F9CB-07216514E4D1}"/>
                </a:ext>
              </a:extLst>
            </p:cNvPr>
            <p:cNvSpPr/>
            <p:nvPr/>
          </p:nvSpPr>
          <p:spPr>
            <a:xfrm>
              <a:off x="1488068" y="4342661"/>
              <a:ext cx="40508" cy="40466"/>
            </a:xfrm>
            <a:custGeom>
              <a:avLst/>
              <a:gdLst/>
              <a:ahLst/>
              <a:cxnLst/>
              <a:rect l="l" t="t" r="r" b="b"/>
              <a:pathLst>
                <a:path w="982" h="981" extrusionOk="0">
                  <a:moveTo>
                    <a:pt x="492" y="0"/>
                  </a:moveTo>
                  <a:cubicBezTo>
                    <a:pt x="219" y="0"/>
                    <a:pt x="1" y="217"/>
                    <a:pt x="1" y="490"/>
                  </a:cubicBezTo>
                  <a:cubicBezTo>
                    <a:pt x="1" y="762"/>
                    <a:pt x="221" y="981"/>
                    <a:pt x="492" y="981"/>
                  </a:cubicBezTo>
                  <a:cubicBezTo>
                    <a:pt x="763" y="981"/>
                    <a:pt x="981" y="759"/>
                    <a:pt x="981" y="490"/>
                  </a:cubicBezTo>
                  <a:cubicBezTo>
                    <a:pt x="981" y="220"/>
                    <a:pt x="763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Google Shape;1377;p34">
              <a:extLst>
                <a:ext uri="{FF2B5EF4-FFF2-40B4-BE49-F238E27FC236}">
                  <a16:creationId xmlns:a16="http://schemas.microsoft.com/office/drawing/2014/main" id="{D9441ED0-2670-59B8-38F5-0D375CECD7C7}"/>
                </a:ext>
              </a:extLst>
            </p:cNvPr>
            <p:cNvSpPr/>
            <p:nvPr/>
          </p:nvSpPr>
          <p:spPr>
            <a:xfrm>
              <a:off x="1579478" y="4596844"/>
              <a:ext cx="146685" cy="151470"/>
            </a:xfrm>
            <a:custGeom>
              <a:avLst/>
              <a:gdLst/>
              <a:ahLst/>
              <a:cxnLst/>
              <a:rect l="l" t="t" r="r" b="b"/>
              <a:pathLst>
                <a:path w="3556" h="3672" extrusionOk="0">
                  <a:moveTo>
                    <a:pt x="504" y="1"/>
                  </a:moveTo>
                  <a:cubicBezTo>
                    <a:pt x="196" y="1"/>
                    <a:pt x="0" y="584"/>
                    <a:pt x="107" y="874"/>
                  </a:cubicBezTo>
                  <a:cubicBezTo>
                    <a:pt x="226" y="1191"/>
                    <a:pt x="676" y="1340"/>
                    <a:pt x="1174" y="1712"/>
                  </a:cubicBezTo>
                  <a:cubicBezTo>
                    <a:pt x="1674" y="2084"/>
                    <a:pt x="1896" y="2327"/>
                    <a:pt x="1914" y="2700"/>
                  </a:cubicBezTo>
                  <a:cubicBezTo>
                    <a:pt x="1934" y="3072"/>
                    <a:pt x="2171" y="3552"/>
                    <a:pt x="2323" y="3610"/>
                  </a:cubicBezTo>
                  <a:cubicBezTo>
                    <a:pt x="2481" y="3666"/>
                    <a:pt x="2679" y="3672"/>
                    <a:pt x="2679" y="3672"/>
                  </a:cubicBezTo>
                  <a:cubicBezTo>
                    <a:pt x="3235" y="3432"/>
                    <a:pt x="3476" y="3119"/>
                    <a:pt x="3517" y="2670"/>
                  </a:cubicBezTo>
                  <a:cubicBezTo>
                    <a:pt x="3555" y="2218"/>
                    <a:pt x="3365" y="1522"/>
                    <a:pt x="3232" y="1163"/>
                  </a:cubicBezTo>
                  <a:cubicBezTo>
                    <a:pt x="3102" y="805"/>
                    <a:pt x="2747" y="523"/>
                    <a:pt x="2407" y="370"/>
                  </a:cubicBezTo>
                  <a:cubicBezTo>
                    <a:pt x="2067" y="216"/>
                    <a:pt x="958" y="147"/>
                    <a:pt x="595" y="18"/>
                  </a:cubicBezTo>
                  <a:cubicBezTo>
                    <a:pt x="564" y="6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6" name="Google Shape;1378;p34">
              <a:extLst>
                <a:ext uri="{FF2B5EF4-FFF2-40B4-BE49-F238E27FC236}">
                  <a16:creationId xmlns:a16="http://schemas.microsoft.com/office/drawing/2014/main" id="{630714BA-4816-9BA5-670A-D71C4CF79A4D}"/>
                </a:ext>
              </a:extLst>
            </p:cNvPr>
            <p:cNvSpPr/>
            <p:nvPr/>
          </p:nvSpPr>
          <p:spPr>
            <a:xfrm>
              <a:off x="1534350" y="4687429"/>
              <a:ext cx="162401" cy="105270"/>
            </a:xfrm>
            <a:custGeom>
              <a:avLst/>
              <a:gdLst/>
              <a:ahLst/>
              <a:cxnLst/>
              <a:rect l="l" t="t" r="r" b="b"/>
              <a:pathLst>
                <a:path w="3937" h="2552" extrusionOk="0">
                  <a:moveTo>
                    <a:pt x="2076" y="1"/>
                  </a:moveTo>
                  <a:cubicBezTo>
                    <a:pt x="1618" y="1"/>
                    <a:pt x="1042" y="105"/>
                    <a:pt x="710" y="105"/>
                  </a:cubicBezTo>
                  <a:cubicBezTo>
                    <a:pt x="693" y="105"/>
                    <a:pt x="676" y="105"/>
                    <a:pt x="661" y="104"/>
                  </a:cubicBezTo>
                  <a:cubicBezTo>
                    <a:pt x="655" y="104"/>
                    <a:pt x="649" y="104"/>
                    <a:pt x="643" y="104"/>
                  </a:cubicBezTo>
                  <a:cubicBezTo>
                    <a:pt x="194" y="104"/>
                    <a:pt x="1" y="729"/>
                    <a:pt x="136" y="1006"/>
                  </a:cubicBezTo>
                  <a:cubicBezTo>
                    <a:pt x="275" y="1287"/>
                    <a:pt x="926" y="1512"/>
                    <a:pt x="1221" y="1525"/>
                  </a:cubicBezTo>
                  <a:cubicBezTo>
                    <a:pt x="1516" y="1539"/>
                    <a:pt x="2136" y="1842"/>
                    <a:pt x="2361" y="2037"/>
                  </a:cubicBezTo>
                  <a:cubicBezTo>
                    <a:pt x="2557" y="2210"/>
                    <a:pt x="2978" y="2551"/>
                    <a:pt x="3210" y="2551"/>
                  </a:cubicBezTo>
                  <a:cubicBezTo>
                    <a:pt x="3243" y="2551"/>
                    <a:pt x="3272" y="2544"/>
                    <a:pt x="3296" y="2529"/>
                  </a:cubicBezTo>
                  <a:cubicBezTo>
                    <a:pt x="3755" y="2177"/>
                    <a:pt x="3937" y="1514"/>
                    <a:pt x="3901" y="1281"/>
                  </a:cubicBezTo>
                  <a:cubicBezTo>
                    <a:pt x="3866" y="1048"/>
                    <a:pt x="3014" y="291"/>
                    <a:pt x="2591" y="83"/>
                  </a:cubicBezTo>
                  <a:cubicBezTo>
                    <a:pt x="2465" y="22"/>
                    <a:pt x="2282" y="1"/>
                    <a:pt x="2076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Google Shape;1379;p34">
              <a:extLst>
                <a:ext uri="{FF2B5EF4-FFF2-40B4-BE49-F238E27FC236}">
                  <a16:creationId xmlns:a16="http://schemas.microsoft.com/office/drawing/2014/main" id="{CA6321E6-FD02-7FF6-B745-C7DBFE8001A0}"/>
                </a:ext>
              </a:extLst>
            </p:cNvPr>
            <p:cNvSpPr/>
            <p:nvPr/>
          </p:nvSpPr>
          <p:spPr>
            <a:xfrm>
              <a:off x="1489181" y="4778880"/>
              <a:ext cx="149366" cy="87203"/>
            </a:xfrm>
            <a:custGeom>
              <a:avLst/>
              <a:gdLst/>
              <a:ahLst/>
              <a:cxnLst/>
              <a:rect l="l" t="t" r="r" b="b"/>
              <a:pathLst>
                <a:path w="3621" h="2114" extrusionOk="0">
                  <a:moveTo>
                    <a:pt x="920" y="1"/>
                  </a:moveTo>
                  <a:cubicBezTo>
                    <a:pt x="636" y="1"/>
                    <a:pt x="246" y="429"/>
                    <a:pt x="130" y="846"/>
                  </a:cubicBezTo>
                  <a:cubicBezTo>
                    <a:pt x="1" y="1316"/>
                    <a:pt x="628" y="1665"/>
                    <a:pt x="1035" y="1784"/>
                  </a:cubicBezTo>
                  <a:cubicBezTo>
                    <a:pt x="1369" y="1880"/>
                    <a:pt x="2223" y="2114"/>
                    <a:pt x="2710" y="2114"/>
                  </a:cubicBezTo>
                  <a:cubicBezTo>
                    <a:pt x="2817" y="2114"/>
                    <a:pt x="2907" y="2102"/>
                    <a:pt x="2969" y="2076"/>
                  </a:cubicBezTo>
                  <a:cubicBezTo>
                    <a:pt x="3312" y="1929"/>
                    <a:pt x="3621" y="1114"/>
                    <a:pt x="3526" y="695"/>
                  </a:cubicBezTo>
                  <a:cubicBezTo>
                    <a:pt x="3526" y="695"/>
                    <a:pt x="1308" y="157"/>
                    <a:pt x="1025" y="23"/>
                  </a:cubicBezTo>
                  <a:cubicBezTo>
                    <a:pt x="992" y="8"/>
                    <a:pt x="957" y="1"/>
                    <a:pt x="920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8" name="Google Shape;1380;p34">
              <a:extLst>
                <a:ext uri="{FF2B5EF4-FFF2-40B4-BE49-F238E27FC236}">
                  <a16:creationId xmlns:a16="http://schemas.microsoft.com/office/drawing/2014/main" id="{B6D4A465-5050-1A73-DB7E-A62C7D96E794}"/>
                </a:ext>
              </a:extLst>
            </p:cNvPr>
            <p:cNvSpPr/>
            <p:nvPr/>
          </p:nvSpPr>
          <p:spPr>
            <a:xfrm>
              <a:off x="1516076" y="4733835"/>
              <a:ext cx="162236" cy="87203"/>
            </a:xfrm>
            <a:custGeom>
              <a:avLst/>
              <a:gdLst/>
              <a:ahLst/>
              <a:cxnLst/>
              <a:rect l="l" t="t" r="r" b="b"/>
              <a:pathLst>
                <a:path w="3933" h="2114" extrusionOk="0">
                  <a:moveTo>
                    <a:pt x="722" y="0"/>
                  </a:moveTo>
                  <a:cubicBezTo>
                    <a:pt x="429" y="0"/>
                    <a:pt x="56" y="481"/>
                    <a:pt x="29" y="734"/>
                  </a:cubicBezTo>
                  <a:cubicBezTo>
                    <a:pt x="0" y="997"/>
                    <a:pt x="593" y="1599"/>
                    <a:pt x="936" y="1730"/>
                  </a:cubicBezTo>
                  <a:cubicBezTo>
                    <a:pt x="1242" y="1850"/>
                    <a:pt x="2393" y="2113"/>
                    <a:pt x="2957" y="2113"/>
                  </a:cubicBezTo>
                  <a:cubicBezTo>
                    <a:pt x="3019" y="2113"/>
                    <a:pt x="3075" y="2110"/>
                    <a:pt x="3121" y="2103"/>
                  </a:cubicBezTo>
                  <a:cubicBezTo>
                    <a:pt x="3582" y="2031"/>
                    <a:pt x="3932" y="1129"/>
                    <a:pt x="3777" y="753"/>
                  </a:cubicBezTo>
                  <a:cubicBezTo>
                    <a:pt x="3777" y="753"/>
                    <a:pt x="2080" y="418"/>
                    <a:pt x="1741" y="324"/>
                  </a:cubicBezTo>
                  <a:cubicBezTo>
                    <a:pt x="1401" y="226"/>
                    <a:pt x="1051" y="40"/>
                    <a:pt x="754" y="2"/>
                  </a:cubicBezTo>
                  <a:cubicBezTo>
                    <a:pt x="743" y="1"/>
                    <a:pt x="733" y="0"/>
                    <a:pt x="722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Google Shape;1381;p34">
              <a:extLst>
                <a:ext uri="{FF2B5EF4-FFF2-40B4-BE49-F238E27FC236}">
                  <a16:creationId xmlns:a16="http://schemas.microsoft.com/office/drawing/2014/main" id="{853BE51A-7F75-0874-CFC6-658E41FB8CF6}"/>
                </a:ext>
              </a:extLst>
            </p:cNvPr>
            <p:cNvSpPr/>
            <p:nvPr/>
          </p:nvSpPr>
          <p:spPr>
            <a:xfrm>
              <a:off x="1545364" y="4731154"/>
              <a:ext cx="124699" cy="57214"/>
            </a:xfrm>
            <a:custGeom>
              <a:avLst/>
              <a:gdLst/>
              <a:ahLst/>
              <a:cxnLst/>
              <a:rect l="l" t="t" r="r" b="b"/>
              <a:pathLst>
                <a:path w="3023" h="1387" extrusionOk="0">
                  <a:moveTo>
                    <a:pt x="1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4" y="4"/>
                    <a:pt x="1385" y="6"/>
                    <a:pt x="1735" y="22"/>
                  </a:cubicBezTo>
                  <a:cubicBezTo>
                    <a:pt x="2112" y="39"/>
                    <a:pt x="2702" y="617"/>
                    <a:pt x="2816" y="734"/>
                  </a:cubicBezTo>
                  <a:cubicBezTo>
                    <a:pt x="2898" y="815"/>
                    <a:pt x="2954" y="928"/>
                    <a:pt x="2987" y="1072"/>
                  </a:cubicBezTo>
                  <a:cubicBezTo>
                    <a:pt x="3011" y="1163"/>
                    <a:pt x="3021" y="1271"/>
                    <a:pt x="3022" y="1386"/>
                  </a:cubicBezTo>
                  <a:cubicBezTo>
                    <a:pt x="3022" y="1271"/>
                    <a:pt x="3012" y="1165"/>
                    <a:pt x="2988" y="1069"/>
                  </a:cubicBezTo>
                  <a:cubicBezTo>
                    <a:pt x="2956" y="926"/>
                    <a:pt x="2899" y="812"/>
                    <a:pt x="2817" y="730"/>
                  </a:cubicBezTo>
                  <a:cubicBezTo>
                    <a:pt x="2703" y="615"/>
                    <a:pt x="2112" y="36"/>
                    <a:pt x="1735" y="18"/>
                  </a:cubicBezTo>
                  <a:cubicBezTo>
                    <a:pt x="1385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0" name="Google Shape;1382;p34">
              <a:extLst>
                <a:ext uri="{FF2B5EF4-FFF2-40B4-BE49-F238E27FC236}">
                  <a16:creationId xmlns:a16="http://schemas.microsoft.com/office/drawing/2014/main" id="{62C6E270-2DB3-902C-4EC6-D005D1F2727D}"/>
                </a:ext>
              </a:extLst>
            </p:cNvPr>
            <p:cNvSpPr/>
            <p:nvPr/>
          </p:nvSpPr>
          <p:spPr>
            <a:xfrm>
              <a:off x="1522470" y="4781396"/>
              <a:ext cx="110633" cy="38197"/>
            </a:xfrm>
            <a:custGeom>
              <a:avLst/>
              <a:gdLst/>
              <a:ahLst/>
              <a:cxnLst/>
              <a:rect l="l" t="t" r="r" b="b"/>
              <a:pathLst>
                <a:path w="2682" h="926" extrusionOk="0">
                  <a:moveTo>
                    <a:pt x="2" y="0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15" y="5"/>
                    <a:pt x="1204" y="38"/>
                    <a:pt x="1531" y="102"/>
                  </a:cubicBezTo>
                  <a:cubicBezTo>
                    <a:pt x="1866" y="167"/>
                    <a:pt x="2223" y="380"/>
                    <a:pt x="2371" y="500"/>
                  </a:cubicBezTo>
                  <a:cubicBezTo>
                    <a:pt x="2517" y="618"/>
                    <a:pt x="2644" y="841"/>
                    <a:pt x="2681" y="926"/>
                  </a:cubicBezTo>
                  <a:cubicBezTo>
                    <a:pt x="2649" y="838"/>
                    <a:pt x="2519" y="617"/>
                    <a:pt x="2372" y="497"/>
                  </a:cubicBezTo>
                  <a:cubicBezTo>
                    <a:pt x="2224" y="377"/>
                    <a:pt x="1864" y="163"/>
                    <a:pt x="1531" y="98"/>
                  </a:cubicBezTo>
                  <a:cubicBezTo>
                    <a:pt x="1204" y="34"/>
                    <a:pt x="15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1" name="Google Shape;1383;p34">
              <a:extLst>
                <a:ext uri="{FF2B5EF4-FFF2-40B4-BE49-F238E27FC236}">
                  <a16:creationId xmlns:a16="http://schemas.microsoft.com/office/drawing/2014/main" id="{24A2303A-6B85-AFBE-95FC-B0E93F7B6BFC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Google Shape;1384;p34">
              <a:extLst>
                <a:ext uri="{FF2B5EF4-FFF2-40B4-BE49-F238E27FC236}">
                  <a16:creationId xmlns:a16="http://schemas.microsoft.com/office/drawing/2014/main" id="{C0797FB2-2337-1917-3214-C5E930AABB2D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Google Shape;1385;p34">
              <a:extLst>
                <a:ext uri="{FF2B5EF4-FFF2-40B4-BE49-F238E27FC236}">
                  <a16:creationId xmlns:a16="http://schemas.microsoft.com/office/drawing/2014/main" id="{8E7D5C03-3C94-B7F5-2F31-18246E926F1D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Google Shape;1386;p34">
              <a:extLst>
                <a:ext uri="{FF2B5EF4-FFF2-40B4-BE49-F238E27FC236}">
                  <a16:creationId xmlns:a16="http://schemas.microsoft.com/office/drawing/2014/main" id="{B1F27E4A-E720-BD12-7629-1B8187C2FA13}"/>
                </a:ext>
              </a:extLst>
            </p:cNvPr>
            <p:cNvSpPr/>
            <p:nvPr/>
          </p:nvSpPr>
          <p:spPr>
            <a:xfrm>
              <a:off x="1659420" y="4700711"/>
              <a:ext cx="36176" cy="43931"/>
            </a:xfrm>
            <a:custGeom>
              <a:avLst/>
              <a:gdLst/>
              <a:ahLst/>
              <a:cxnLst/>
              <a:rect l="l" t="t" r="r" b="b"/>
              <a:pathLst>
                <a:path w="877" h="1065" extrusionOk="0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107" y="39"/>
                    <a:pt x="242" y="100"/>
                  </a:cubicBezTo>
                  <a:cubicBezTo>
                    <a:pt x="466" y="203"/>
                    <a:pt x="594" y="296"/>
                    <a:pt x="665" y="356"/>
                  </a:cubicBezTo>
                  <a:cubicBezTo>
                    <a:pt x="765" y="443"/>
                    <a:pt x="828" y="565"/>
                    <a:pt x="854" y="723"/>
                  </a:cubicBezTo>
                  <a:cubicBezTo>
                    <a:pt x="874" y="853"/>
                    <a:pt x="864" y="972"/>
                    <a:pt x="858" y="1044"/>
                  </a:cubicBezTo>
                  <a:lnTo>
                    <a:pt x="858" y="1065"/>
                  </a:lnTo>
                  <a:cubicBezTo>
                    <a:pt x="861" y="1058"/>
                    <a:pt x="861" y="1051"/>
                    <a:pt x="862" y="1044"/>
                  </a:cubicBezTo>
                  <a:cubicBezTo>
                    <a:pt x="868" y="972"/>
                    <a:pt x="876" y="852"/>
                    <a:pt x="855" y="723"/>
                  </a:cubicBezTo>
                  <a:cubicBezTo>
                    <a:pt x="831" y="564"/>
                    <a:pt x="768" y="441"/>
                    <a:pt x="666" y="354"/>
                  </a:cubicBezTo>
                  <a:cubicBezTo>
                    <a:pt x="539" y="245"/>
                    <a:pt x="367" y="155"/>
                    <a:pt x="243" y="98"/>
                  </a:cubicBezTo>
                  <a:cubicBezTo>
                    <a:pt x="109" y="36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E2183-6D55-DD78-9606-2FD82E58576A}"/>
              </a:ext>
            </a:extLst>
          </p:cNvPr>
          <p:cNvSpPr txBox="1"/>
          <p:nvPr/>
        </p:nvSpPr>
        <p:spPr>
          <a:xfrm>
            <a:off x="3902653" y="1301397"/>
            <a:ext cx="3512500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buNone/>
              <a:defRPr sz="2400" b="1">
                <a:solidFill>
                  <a:srgbClr val="01937C"/>
                </a:solidFill>
                <a:latin typeface="#9Slide03 Arima Madurai Black" panose="00000A00000000000000" pitchFamily="2" charset="0"/>
                <a:ea typeface="PMingLiU" pitchFamily="18" charset="-120"/>
                <a:cs typeface="#9Slide03 Arima Madurai Black" panose="00000A00000000000000" pitchFamily="2" charset="0"/>
              </a:defRPr>
            </a:lvl1pPr>
          </a:lstStyle>
          <a:p>
            <a:pPr defTabSz="685800">
              <a:buClrTx/>
              <a:defRPr/>
            </a:pPr>
            <a:r>
              <a:rPr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dirty="0" err="1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kern="12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C</a:t>
            </a:r>
            <a:r>
              <a:rPr lang="en-US" altLang="zh-TW" kern="1200" baseline="-250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2</a:t>
            </a:r>
            <a:r>
              <a:rPr lang="en-US" altLang="zh-TW" kern="12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H</a:t>
            </a:r>
            <a:r>
              <a:rPr lang="en-US" altLang="zh-TW" kern="1200" baseline="-250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6</a:t>
            </a:r>
            <a:r>
              <a:rPr lang="en-US" altLang="zh-TW" kern="12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O</a:t>
            </a:r>
            <a:endParaRPr dirty="0">
              <a:solidFill>
                <a:srgbClr val="1B2F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7" name="Group 47">
            <a:extLst>
              <a:ext uri="{FF2B5EF4-FFF2-40B4-BE49-F238E27FC236}">
                <a16:creationId xmlns:a16="http://schemas.microsoft.com/office/drawing/2014/main" id="{4F73A1EF-C115-27DE-011A-4FC2DE2E3A7C}"/>
              </a:ext>
            </a:extLst>
          </p:cNvPr>
          <p:cNvGrpSpPr/>
          <p:nvPr/>
        </p:nvGrpSpPr>
        <p:grpSpPr>
          <a:xfrm>
            <a:off x="4490828" y="2320453"/>
            <a:ext cx="2462362" cy="1515736"/>
            <a:chOff x="169" y="1920"/>
            <a:chExt cx="2197" cy="1304"/>
          </a:xfrm>
        </p:grpSpPr>
        <p:grpSp>
          <p:nvGrpSpPr>
            <p:cNvPr id="108" name="Group 48">
              <a:extLst>
                <a:ext uri="{FF2B5EF4-FFF2-40B4-BE49-F238E27FC236}">
                  <a16:creationId xmlns:a16="http://schemas.microsoft.com/office/drawing/2014/main" id="{705165E1-7106-A368-E594-525CF8695CC9}"/>
                </a:ext>
              </a:extLst>
            </p:cNvPr>
            <p:cNvGrpSpPr/>
            <p:nvPr/>
          </p:nvGrpSpPr>
          <p:grpSpPr>
            <a:xfrm>
              <a:off x="624" y="2256"/>
              <a:ext cx="962" cy="531"/>
              <a:chOff x="624" y="2256"/>
              <a:chExt cx="962" cy="531"/>
            </a:xfrm>
          </p:grpSpPr>
          <p:sp>
            <p:nvSpPr>
              <p:cNvPr id="121" name="Text Box 49">
                <a:extLst>
                  <a:ext uri="{FF2B5EF4-FFF2-40B4-BE49-F238E27FC236}">
                    <a16:creationId xmlns:a16="http://schemas.microsoft.com/office/drawing/2014/main" id="{675318D5-1FF8-92E2-18C4-72C1BF8D16A5}"/>
                  </a:ext>
                </a:extLst>
              </p:cNvPr>
              <p:cNvSpPr txBox="1"/>
              <p:nvPr/>
            </p:nvSpPr>
            <p:spPr>
              <a:xfrm>
                <a:off x="1058" y="2419"/>
                <a:ext cx="52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122" name="Text Box 50">
                <a:extLst>
                  <a:ext uri="{FF2B5EF4-FFF2-40B4-BE49-F238E27FC236}">
                    <a16:creationId xmlns:a16="http://schemas.microsoft.com/office/drawing/2014/main" id="{94276162-032C-BE85-EBE4-9F78F3C1E731}"/>
                  </a:ext>
                </a:extLst>
              </p:cNvPr>
              <p:cNvSpPr txBox="1"/>
              <p:nvPr/>
            </p:nvSpPr>
            <p:spPr>
              <a:xfrm>
                <a:off x="624" y="2400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123" name="Text Box 51">
                <a:extLst>
                  <a:ext uri="{FF2B5EF4-FFF2-40B4-BE49-F238E27FC236}">
                    <a16:creationId xmlns:a16="http://schemas.microsoft.com/office/drawing/2014/main" id="{660F513B-D0FF-71F7-1CA5-0A04C77FBCFC}"/>
                  </a:ext>
                </a:extLst>
              </p:cNvPr>
              <p:cNvSpPr txBox="1"/>
              <p:nvPr/>
            </p:nvSpPr>
            <p:spPr>
              <a:xfrm>
                <a:off x="855" y="2256"/>
                <a:ext cx="28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</p:grpSp>
        <p:grpSp>
          <p:nvGrpSpPr>
            <p:cNvPr id="109" name="Group 53">
              <a:extLst>
                <a:ext uri="{FF2B5EF4-FFF2-40B4-BE49-F238E27FC236}">
                  <a16:creationId xmlns:a16="http://schemas.microsoft.com/office/drawing/2014/main" id="{F437BF07-1E58-2FA3-D6BF-DFFCD76E733F}"/>
                </a:ext>
              </a:extLst>
            </p:cNvPr>
            <p:cNvGrpSpPr/>
            <p:nvPr/>
          </p:nvGrpSpPr>
          <p:grpSpPr>
            <a:xfrm>
              <a:off x="169" y="1920"/>
              <a:ext cx="2197" cy="1304"/>
              <a:chOff x="170" y="1919"/>
              <a:chExt cx="2197" cy="1304"/>
            </a:xfrm>
          </p:grpSpPr>
          <p:sp>
            <p:nvSpPr>
              <p:cNvPr id="111" name="Text Box 55">
                <a:extLst>
                  <a:ext uri="{FF2B5EF4-FFF2-40B4-BE49-F238E27FC236}">
                    <a16:creationId xmlns:a16="http://schemas.microsoft.com/office/drawing/2014/main" id="{B984A15D-A1E0-52F1-4177-2735E7FE853E}"/>
                  </a:ext>
                </a:extLst>
              </p:cNvPr>
              <p:cNvSpPr txBox="1"/>
              <p:nvPr/>
            </p:nvSpPr>
            <p:spPr>
              <a:xfrm>
                <a:off x="1455" y="2424"/>
                <a:ext cx="289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O</a:t>
                </a:r>
              </a:p>
            </p:txBody>
          </p:sp>
          <p:sp>
            <p:nvSpPr>
              <p:cNvPr id="112" name="Text Box 56">
                <a:extLst>
                  <a:ext uri="{FF2B5EF4-FFF2-40B4-BE49-F238E27FC236}">
                    <a16:creationId xmlns:a16="http://schemas.microsoft.com/office/drawing/2014/main" id="{B4570DDC-6A63-C0E3-0493-9716E62B6B73}"/>
                  </a:ext>
                </a:extLst>
              </p:cNvPr>
              <p:cNvSpPr txBox="1"/>
              <p:nvPr/>
            </p:nvSpPr>
            <p:spPr>
              <a:xfrm>
                <a:off x="170" y="2391"/>
                <a:ext cx="52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3" name="Text Box 57">
                <a:extLst>
                  <a:ext uri="{FF2B5EF4-FFF2-40B4-BE49-F238E27FC236}">
                    <a16:creationId xmlns:a16="http://schemas.microsoft.com/office/drawing/2014/main" id="{D6950398-8994-DBEA-F2FB-601B89C6DC8A}"/>
                  </a:ext>
                </a:extLst>
              </p:cNvPr>
              <p:cNvSpPr txBox="1"/>
              <p:nvPr/>
            </p:nvSpPr>
            <p:spPr>
              <a:xfrm rot="5400000">
                <a:off x="777" y="2143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14" name="Text Box 58">
                <a:extLst>
                  <a:ext uri="{FF2B5EF4-FFF2-40B4-BE49-F238E27FC236}">
                    <a16:creationId xmlns:a16="http://schemas.microsoft.com/office/drawing/2014/main" id="{F4F70B7A-712C-00F1-C69A-408C0518D98D}"/>
                  </a:ext>
                </a:extLst>
              </p:cNvPr>
              <p:cNvSpPr txBox="1"/>
              <p:nvPr/>
            </p:nvSpPr>
            <p:spPr>
              <a:xfrm>
                <a:off x="604" y="1919"/>
                <a:ext cx="31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5" name="Text Box 59">
                <a:extLst>
                  <a:ext uri="{FF2B5EF4-FFF2-40B4-BE49-F238E27FC236}">
                    <a16:creationId xmlns:a16="http://schemas.microsoft.com/office/drawing/2014/main" id="{ED44401E-E524-21E8-6CFB-E986AC4B1C5C}"/>
                  </a:ext>
                </a:extLst>
              </p:cNvPr>
              <p:cNvSpPr txBox="1"/>
              <p:nvPr/>
            </p:nvSpPr>
            <p:spPr>
              <a:xfrm>
                <a:off x="597" y="2851"/>
                <a:ext cx="52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6" name="Text Box 60">
                <a:extLst>
                  <a:ext uri="{FF2B5EF4-FFF2-40B4-BE49-F238E27FC236}">
                    <a16:creationId xmlns:a16="http://schemas.microsoft.com/office/drawing/2014/main" id="{C3C9B936-AE9D-EE65-6C78-77B68C6D4F71}"/>
                  </a:ext>
                </a:extLst>
              </p:cNvPr>
              <p:cNvSpPr txBox="1"/>
              <p:nvPr/>
            </p:nvSpPr>
            <p:spPr>
              <a:xfrm>
                <a:off x="1938" y="2431"/>
                <a:ext cx="429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7" name="Text Box 61">
                <a:extLst>
                  <a:ext uri="{FF2B5EF4-FFF2-40B4-BE49-F238E27FC236}">
                    <a16:creationId xmlns:a16="http://schemas.microsoft.com/office/drawing/2014/main" id="{BF178D08-5CE5-355D-DDDE-D328C9394AA9}"/>
                  </a:ext>
                </a:extLst>
              </p:cNvPr>
              <p:cNvSpPr txBox="1"/>
              <p:nvPr/>
            </p:nvSpPr>
            <p:spPr>
              <a:xfrm>
                <a:off x="1726" y="2284"/>
                <a:ext cx="28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19" name="Text Box 63">
                <a:extLst>
                  <a:ext uri="{FF2B5EF4-FFF2-40B4-BE49-F238E27FC236}">
                    <a16:creationId xmlns:a16="http://schemas.microsoft.com/office/drawing/2014/main" id="{17D666EE-45CD-330E-B5B3-98F14F2B7CCB}"/>
                  </a:ext>
                </a:extLst>
              </p:cNvPr>
              <p:cNvSpPr txBox="1"/>
              <p:nvPr/>
            </p:nvSpPr>
            <p:spPr>
              <a:xfrm rot="5400000">
                <a:off x="769" y="2641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20" name="Text Box 64">
                <a:extLst>
                  <a:ext uri="{FF2B5EF4-FFF2-40B4-BE49-F238E27FC236}">
                    <a16:creationId xmlns:a16="http://schemas.microsoft.com/office/drawing/2014/main" id="{EAAB02C4-F357-42C9-6608-2C0E18B53177}"/>
                  </a:ext>
                </a:extLst>
              </p:cNvPr>
              <p:cNvSpPr txBox="1"/>
              <p:nvPr/>
            </p:nvSpPr>
            <p:spPr>
              <a:xfrm>
                <a:off x="384" y="2256"/>
                <a:ext cx="28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0" name="Text Box 57">
                <a:extLst>
                  <a:ext uri="{FF2B5EF4-FFF2-40B4-BE49-F238E27FC236}">
                    <a16:creationId xmlns:a16="http://schemas.microsoft.com/office/drawing/2014/main" id="{68DB970C-DC67-33DB-D6D1-7DB5A1D6F193}"/>
                  </a:ext>
                </a:extLst>
              </p:cNvPr>
              <p:cNvSpPr txBox="1"/>
              <p:nvPr/>
            </p:nvSpPr>
            <p:spPr>
              <a:xfrm rot="5400000">
                <a:off x="1245" y="2147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1" name="Text Box 58">
                <a:extLst>
                  <a:ext uri="{FF2B5EF4-FFF2-40B4-BE49-F238E27FC236}">
                    <a16:creationId xmlns:a16="http://schemas.microsoft.com/office/drawing/2014/main" id="{B00E3DFC-91DD-246C-B646-7E341568AFF3}"/>
                  </a:ext>
                </a:extLst>
              </p:cNvPr>
              <p:cNvSpPr txBox="1"/>
              <p:nvPr/>
            </p:nvSpPr>
            <p:spPr>
              <a:xfrm>
                <a:off x="1072" y="1923"/>
                <a:ext cx="31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212" name="Text Box 59">
                <a:extLst>
                  <a:ext uri="{FF2B5EF4-FFF2-40B4-BE49-F238E27FC236}">
                    <a16:creationId xmlns:a16="http://schemas.microsoft.com/office/drawing/2014/main" id="{0AFC986F-1CC6-79B2-1BF2-99CD15478DC0}"/>
                  </a:ext>
                </a:extLst>
              </p:cNvPr>
              <p:cNvSpPr txBox="1"/>
              <p:nvPr/>
            </p:nvSpPr>
            <p:spPr>
              <a:xfrm>
                <a:off x="1065" y="2855"/>
                <a:ext cx="36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213" name="Text Box 63">
                <a:extLst>
                  <a:ext uri="{FF2B5EF4-FFF2-40B4-BE49-F238E27FC236}">
                    <a16:creationId xmlns:a16="http://schemas.microsoft.com/office/drawing/2014/main" id="{2FEC835E-28AB-E384-C7B8-006D228F078F}"/>
                  </a:ext>
                </a:extLst>
              </p:cNvPr>
              <p:cNvSpPr txBox="1"/>
              <p:nvPr/>
            </p:nvSpPr>
            <p:spPr>
              <a:xfrm rot="5400000">
                <a:off x="1228" y="2645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4" name="Text Box 61">
                <a:extLst>
                  <a:ext uri="{FF2B5EF4-FFF2-40B4-BE49-F238E27FC236}">
                    <a16:creationId xmlns:a16="http://schemas.microsoft.com/office/drawing/2014/main" id="{AED2202F-50ED-D822-557F-75D624D12E01}"/>
                  </a:ext>
                </a:extLst>
              </p:cNvPr>
              <p:cNvSpPr txBox="1"/>
              <p:nvPr/>
            </p:nvSpPr>
            <p:spPr>
              <a:xfrm>
                <a:off x="1274" y="2298"/>
                <a:ext cx="28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183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</p:grpSp>
      </p:grpSp>
      <p:pic>
        <p:nvPicPr>
          <p:cNvPr id="125" name="Graphic 124" descr="Arrow Slight curve">
            <a:extLst>
              <a:ext uri="{FF2B5EF4-FFF2-40B4-BE49-F238E27FC236}">
                <a16:creationId xmlns:a16="http://schemas.microsoft.com/office/drawing/2014/main" id="{7A6845FB-EAF7-EF8D-24E6-37D84A6BC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8260" y="2289330"/>
            <a:ext cx="763837" cy="763837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33DD03AA-EBE9-7D2B-E9F5-64172D5AB5C0}"/>
              </a:ext>
            </a:extLst>
          </p:cNvPr>
          <p:cNvSpPr txBox="1"/>
          <p:nvPr/>
        </p:nvSpPr>
        <p:spPr>
          <a:xfrm>
            <a:off x="3921755" y="1877843"/>
            <a:ext cx="258596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buNone/>
              <a:defRPr sz="2400" b="1">
                <a:solidFill>
                  <a:srgbClr val="01937C"/>
                </a:solidFill>
                <a:latin typeface="#9Slide03 Arima Madurai Black" panose="00000A00000000000000" pitchFamily="2" charset="0"/>
                <a:ea typeface="PMingLiU" pitchFamily="18" charset="-120"/>
                <a:cs typeface="#9Slide03 Arima Madurai Black" panose="00000A00000000000000" pitchFamily="2" charset="0"/>
              </a:defRPr>
            </a:lvl1pPr>
          </a:lstStyle>
          <a:p>
            <a:pPr defTabSz="685800">
              <a:buClrTx/>
              <a:defRPr/>
            </a:pPr>
            <a:r>
              <a:rPr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thức cấu tạo: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B263E66-E6D2-FB7E-2EEB-2886F5CA2A80}"/>
              </a:ext>
            </a:extLst>
          </p:cNvPr>
          <p:cNvGrpSpPr/>
          <p:nvPr/>
        </p:nvGrpSpPr>
        <p:grpSpPr>
          <a:xfrm>
            <a:off x="413377" y="357075"/>
            <a:ext cx="4198035" cy="406233"/>
            <a:chOff x="413377" y="357075"/>
            <a:chExt cx="4198035" cy="406233"/>
          </a:xfrm>
        </p:grpSpPr>
        <p:sp>
          <p:nvSpPr>
            <p:cNvPr id="168" name="Google Shape;1778;p36">
              <a:extLst>
                <a:ext uri="{FF2B5EF4-FFF2-40B4-BE49-F238E27FC236}">
                  <a16:creationId xmlns:a16="http://schemas.microsoft.com/office/drawing/2014/main" id="{395054FA-55DF-4343-7040-E78A37660672}"/>
                </a:ext>
              </a:extLst>
            </p:cNvPr>
            <p:cNvSpPr txBox="1">
              <a:spLocks/>
            </p:cNvSpPr>
            <p:nvPr/>
          </p:nvSpPr>
          <p:spPr>
            <a:xfrm>
              <a:off x="750227" y="357075"/>
              <a:ext cx="3861185" cy="397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23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  <a:sym typeface="Londrina Solid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I. </a:t>
              </a:r>
              <a:r>
                <a:rPr lang="en-US" sz="2000" dirty="0" err="1">
                  <a:solidFill>
                    <a:srgbClr val="2B0759"/>
                  </a:solidFill>
                </a:rPr>
                <a:t>Công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Thức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Và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Đặc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Điểm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Cấu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Tạo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0FBF65F-D36C-12E5-1FA3-5977C2DF03EE}"/>
                </a:ext>
              </a:extLst>
            </p:cNvPr>
            <p:cNvGrpSpPr/>
            <p:nvPr/>
          </p:nvGrpSpPr>
          <p:grpSpPr>
            <a:xfrm>
              <a:off x="413377" y="374711"/>
              <a:ext cx="388597" cy="388597"/>
              <a:chOff x="1400606" y="1159912"/>
              <a:chExt cx="841306" cy="841306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65D47B1-6F15-8762-4CC0-17D083926AA6}"/>
                  </a:ext>
                </a:extLst>
              </p:cNvPr>
              <p:cNvSpPr/>
              <p:nvPr/>
            </p:nvSpPr>
            <p:spPr>
              <a:xfrm>
                <a:off x="1400606" y="1159912"/>
                <a:ext cx="841306" cy="84130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71" name="Google Shape;3612;p69">
                <a:extLst>
                  <a:ext uri="{FF2B5EF4-FFF2-40B4-BE49-F238E27FC236}">
                    <a16:creationId xmlns:a16="http://schemas.microsoft.com/office/drawing/2014/main" id="{26D85C00-41CE-3E46-2C2D-06CBCEAB76CC}"/>
                  </a:ext>
                </a:extLst>
              </p:cNvPr>
              <p:cNvGrpSpPr/>
              <p:nvPr/>
            </p:nvGrpSpPr>
            <p:grpSpPr>
              <a:xfrm>
                <a:off x="1545900" y="1319438"/>
                <a:ext cx="545228" cy="545785"/>
                <a:chOff x="1168455" y="1254939"/>
                <a:chExt cx="325867" cy="326200"/>
              </a:xfrm>
            </p:grpSpPr>
            <p:grpSp>
              <p:nvGrpSpPr>
                <p:cNvPr id="172" name="Google Shape;3613;p69">
                  <a:extLst>
                    <a:ext uri="{FF2B5EF4-FFF2-40B4-BE49-F238E27FC236}">
                      <a16:creationId xmlns:a16="http://schemas.microsoft.com/office/drawing/2014/main" id="{BDC519F6-73B3-9AA5-F04C-AE60CEB63314}"/>
                    </a:ext>
                  </a:extLst>
                </p:cNvPr>
                <p:cNvGrpSpPr/>
                <p:nvPr/>
              </p:nvGrpSpPr>
              <p:grpSpPr>
                <a:xfrm>
                  <a:off x="1216975" y="1294084"/>
                  <a:ext cx="234660" cy="250706"/>
                  <a:chOff x="803195" y="586094"/>
                  <a:chExt cx="399286" cy="426589"/>
                </a:xfrm>
              </p:grpSpPr>
              <p:sp>
                <p:nvSpPr>
                  <p:cNvPr id="200" name="Google Shape;3614;p69">
                    <a:extLst>
                      <a:ext uri="{FF2B5EF4-FFF2-40B4-BE49-F238E27FC236}">
                        <a16:creationId xmlns:a16="http://schemas.microsoft.com/office/drawing/2014/main" id="{FDDA06C5-66E3-F5D7-2D07-CC5E0B6DDC86}"/>
                      </a:ext>
                    </a:extLst>
                  </p:cNvPr>
                  <p:cNvSpPr/>
                  <p:nvPr/>
                </p:nvSpPr>
                <p:spPr>
                  <a:xfrm>
                    <a:off x="989756" y="586094"/>
                    <a:ext cx="21613" cy="149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13" h="149021" extrusionOk="0">
                        <a:moveTo>
                          <a:pt x="8537" y="149021"/>
                        </a:moveTo>
                        <a:cubicBezTo>
                          <a:pt x="8437" y="149021"/>
                          <a:pt x="8338" y="149020"/>
                          <a:pt x="8237" y="149016"/>
                        </a:cubicBezTo>
                        <a:cubicBezTo>
                          <a:pt x="3527" y="148853"/>
                          <a:pt x="-158" y="144904"/>
                          <a:pt x="5" y="140195"/>
                        </a:cubicBezTo>
                        <a:lnTo>
                          <a:pt x="4556" y="8237"/>
                        </a:lnTo>
                        <a:cubicBezTo>
                          <a:pt x="4715" y="3629"/>
                          <a:pt x="8501" y="0"/>
                          <a:pt x="13076" y="0"/>
                        </a:cubicBezTo>
                        <a:cubicBezTo>
                          <a:pt x="13176" y="0"/>
                          <a:pt x="13275" y="1"/>
                          <a:pt x="13376" y="5"/>
                        </a:cubicBezTo>
                        <a:cubicBezTo>
                          <a:pt x="18086" y="168"/>
                          <a:pt x="21772" y="4117"/>
                          <a:pt x="21608" y="8826"/>
                        </a:cubicBezTo>
                        <a:lnTo>
                          <a:pt x="17057" y="140784"/>
                        </a:lnTo>
                        <a:cubicBezTo>
                          <a:pt x="16898" y="145392"/>
                          <a:pt x="13112" y="149021"/>
                          <a:pt x="8537" y="1490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Google Shape;3615;p69">
                    <a:extLst>
                      <a:ext uri="{FF2B5EF4-FFF2-40B4-BE49-F238E27FC236}">
                        <a16:creationId xmlns:a16="http://schemas.microsoft.com/office/drawing/2014/main" id="{78501E72-DE91-5080-BEA9-82EE60C9CF2B}"/>
                      </a:ext>
                    </a:extLst>
                  </p:cNvPr>
                  <p:cNvSpPr/>
                  <p:nvPr/>
                </p:nvSpPr>
                <p:spPr>
                  <a:xfrm>
                    <a:off x="835045" y="627047"/>
                    <a:ext cx="126270" cy="1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270" h="126270" extrusionOk="0">
                        <a:moveTo>
                          <a:pt x="117739" y="126270"/>
                        </a:moveTo>
                        <a:cubicBezTo>
                          <a:pt x="115557" y="126270"/>
                          <a:pt x="113372" y="125438"/>
                          <a:pt x="111705" y="123772"/>
                        </a:cubicBezTo>
                        <a:lnTo>
                          <a:pt x="2499" y="14565"/>
                        </a:lnTo>
                        <a:cubicBezTo>
                          <a:pt x="-833" y="11232"/>
                          <a:pt x="-833" y="5830"/>
                          <a:pt x="2499" y="2498"/>
                        </a:cubicBezTo>
                        <a:cubicBezTo>
                          <a:pt x="5832" y="-833"/>
                          <a:pt x="11234" y="-833"/>
                          <a:pt x="14566" y="2498"/>
                        </a:cubicBezTo>
                        <a:lnTo>
                          <a:pt x="123772" y="111705"/>
                        </a:lnTo>
                        <a:cubicBezTo>
                          <a:pt x="127104" y="115038"/>
                          <a:pt x="127104" y="120439"/>
                          <a:pt x="123772" y="123771"/>
                        </a:cubicBezTo>
                        <a:cubicBezTo>
                          <a:pt x="122107" y="125438"/>
                          <a:pt x="119922" y="126270"/>
                          <a:pt x="117739" y="12627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3616;p69">
                    <a:extLst>
                      <a:ext uri="{FF2B5EF4-FFF2-40B4-BE49-F238E27FC236}">
                        <a16:creationId xmlns:a16="http://schemas.microsoft.com/office/drawing/2014/main" id="{4E2AE615-8A63-A5C6-027A-A3F195C6C475}"/>
                      </a:ext>
                    </a:extLst>
                  </p:cNvPr>
                  <p:cNvSpPr/>
                  <p:nvPr/>
                </p:nvSpPr>
                <p:spPr>
                  <a:xfrm>
                    <a:off x="803195" y="781756"/>
                    <a:ext cx="135370" cy="21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70" h="21612" extrusionOk="0">
                        <a:moveTo>
                          <a:pt x="126844" y="21613"/>
                        </a:moveTo>
                        <a:cubicBezTo>
                          <a:pt x="126732" y="21613"/>
                          <a:pt x="126622" y="21611"/>
                          <a:pt x="126511" y="21606"/>
                        </a:cubicBezTo>
                        <a:lnTo>
                          <a:pt x="8203" y="17056"/>
                        </a:lnTo>
                        <a:cubicBezTo>
                          <a:pt x="3493" y="16875"/>
                          <a:pt x="-175" y="12912"/>
                          <a:pt x="6" y="8203"/>
                        </a:cubicBezTo>
                        <a:cubicBezTo>
                          <a:pt x="187" y="3494"/>
                          <a:pt x="4199" y="-169"/>
                          <a:pt x="8859" y="6"/>
                        </a:cubicBezTo>
                        <a:lnTo>
                          <a:pt x="127167" y="4557"/>
                        </a:lnTo>
                        <a:cubicBezTo>
                          <a:pt x="131877" y="4738"/>
                          <a:pt x="135545" y="8701"/>
                          <a:pt x="135364" y="13409"/>
                        </a:cubicBezTo>
                        <a:cubicBezTo>
                          <a:pt x="135186" y="18007"/>
                          <a:pt x="131404" y="21613"/>
                          <a:pt x="126844" y="216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" name="Google Shape;3617;p69">
                    <a:extLst>
                      <a:ext uri="{FF2B5EF4-FFF2-40B4-BE49-F238E27FC236}">
                        <a16:creationId xmlns:a16="http://schemas.microsoft.com/office/drawing/2014/main" id="{6A4089A7-6658-A42A-60D4-504A83953596}"/>
                      </a:ext>
                    </a:extLst>
                  </p:cNvPr>
                  <p:cNvSpPr/>
                  <p:nvPr/>
                </p:nvSpPr>
                <p:spPr>
                  <a:xfrm>
                    <a:off x="1039808" y="590645"/>
                    <a:ext cx="162673" cy="162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73" h="162671" extrusionOk="0">
                        <a:moveTo>
                          <a:pt x="8533" y="162672"/>
                        </a:moveTo>
                        <a:cubicBezTo>
                          <a:pt x="6350" y="162672"/>
                          <a:pt x="4165" y="161839"/>
                          <a:pt x="2499" y="160174"/>
                        </a:cubicBezTo>
                        <a:cubicBezTo>
                          <a:pt x="-833" y="156841"/>
                          <a:pt x="-833" y="151439"/>
                          <a:pt x="2499" y="148107"/>
                        </a:cubicBezTo>
                        <a:lnTo>
                          <a:pt x="148108" y="2498"/>
                        </a:lnTo>
                        <a:cubicBezTo>
                          <a:pt x="151441" y="-833"/>
                          <a:pt x="156843" y="-833"/>
                          <a:pt x="160175" y="2498"/>
                        </a:cubicBezTo>
                        <a:cubicBezTo>
                          <a:pt x="163507" y="5831"/>
                          <a:pt x="163507" y="11233"/>
                          <a:pt x="160175" y="14565"/>
                        </a:cubicBezTo>
                        <a:lnTo>
                          <a:pt x="14566" y="160174"/>
                        </a:lnTo>
                        <a:cubicBezTo>
                          <a:pt x="12900" y="161839"/>
                          <a:pt x="10716" y="162672"/>
                          <a:pt x="8533" y="1626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" name="Google Shape;3618;p69">
                    <a:extLst>
                      <a:ext uri="{FF2B5EF4-FFF2-40B4-BE49-F238E27FC236}">
                        <a16:creationId xmlns:a16="http://schemas.microsoft.com/office/drawing/2014/main" id="{551857E5-6539-62D0-B78D-E9FBE4690C58}"/>
                      </a:ext>
                    </a:extLst>
                  </p:cNvPr>
                  <p:cNvSpPr/>
                  <p:nvPr/>
                </p:nvSpPr>
                <p:spPr>
                  <a:xfrm>
                    <a:off x="1053456" y="799957"/>
                    <a:ext cx="135376" cy="58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76" h="58017" extrusionOk="0">
                        <a:moveTo>
                          <a:pt x="126843" y="58018"/>
                        </a:moveTo>
                        <a:cubicBezTo>
                          <a:pt x="125917" y="58018"/>
                          <a:pt x="124975" y="57865"/>
                          <a:pt x="124052" y="57547"/>
                        </a:cubicBezTo>
                        <a:lnTo>
                          <a:pt x="5744" y="16595"/>
                        </a:lnTo>
                        <a:cubicBezTo>
                          <a:pt x="1292" y="15053"/>
                          <a:pt x="-1069" y="10194"/>
                          <a:pt x="471" y="5742"/>
                        </a:cubicBezTo>
                        <a:cubicBezTo>
                          <a:pt x="2013" y="1290"/>
                          <a:pt x="6870" y="-1066"/>
                          <a:pt x="11325" y="469"/>
                        </a:cubicBezTo>
                        <a:lnTo>
                          <a:pt x="129632" y="41422"/>
                        </a:lnTo>
                        <a:cubicBezTo>
                          <a:pt x="134084" y="42964"/>
                          <a:pt x="136446" y="47824"/>
                          <a:pt x="134905" y="52276"/>
                        </a:cubicBezTo>
                        <a:cubicBezTo>
                          <a:pt x="133684" y="55805"/>
                          <a:pt x="130378" y="58018"/>
                          <a:pt x="126843" y="5801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3619;p69">
                    <a:extLst>
                      <a:ext uri="{FF2B5EF4-FFF2-40B4-BE49-F238E27FC236}">
                        <a16:creationId xmlns:a16="http://schemas.microsoft.com/office/drawing/2014/main" id="{1103A833-4865-CCF4-7CE7-1E5F81C37559}"/>
                      </a:ext>
                    </a:extLst>
                  </p:cNvPr>
                  <p:cNvSpPr/>
                  <p:nvPr/>
                </p:nvSpPr>
                <p:spPr>
                  <a:xfrm>
                    <a:off x="816844" y="831810"/>
                    <a:ext cx="149022" cy="149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22" h="149021" extrusionOk="0">
                        <a:moveTo>
                          <a:pt x="8533" y="149021"/>
                        </a:moveTo>
                        <a:cubicBezTo>
                          <a:pt x="6350" y="149021"/>
                          <a:pt x="4165" y="148189"/>
                          <a:pt x="2499" y="146523"/>
                        </a:cubicBezTo>
                        <a:cubicBezTo>
                          <a:pt x="-833" y="143190"/>
                          <a:pt x="-833" y="137788"/>
                          <a:pt x="2499" y="134457"/>
                        </a:cubicBezTo>
                        <a:lnTo>
                          <a:pt x="134457" y="2498"/>
                        </a:lnTo>
                        <a:cubicBezTo>
                          <a:pt x="137790" y="-833"/>
                          <a:pt x="143192" y="-833"/>
                          <a:pt x="146524" y="2498"/>
                        </a:cubicBezTo>
                        <a:cubicBezTo>
                          <a:pt x="149856" y="5831"/>
                          <a:pt x="149856" y="11233"/>
                          <a:pt x="146524" y="14565"/>
                        </a:cubicBezTo>
                        <a:lnTo>
                          <a:pt x="14566" y="146523"/>
                        </a:lnTo>
                        <a:cubicBezTo>
                          <a:pt x="12900" y="148189"/>
                          <a:pt x="10715" y="149021"/>
                          <a:pt x="8533" y="1490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" name="Google Shape;3620;p69">
                    <a:extLst>
                      <a:ext uri="{FF2B5EF4-FFF2-40B4-BE49-F238E27FC236}">
                        <a16:creationId xmlns:a16="http://schemas.microsoft.com/office/drawing/2014/main" id="{3604D0FF-F27E-D6DF-0A94-DCF561DC22EC}"/>
                      </a:ext>
                    </a:extLst>
                  </p:cNvPr>
                  <p:cNvSpPr/>
                  <p:nvPr/>
                </p:nvSpPr>
                <p:spPr>
                  <a:xfrm>
                    <a:off x="989754" y="845457"/>
                    <a:ext cx="21613" cy="85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13" h="85321" extrusionOk="0">
                        <a:moveTo>
                          <a:pt x="13075" y="85321"/>
                        </a:moveTo>
                        <a:cubicBezTo>
                          <a:pt x="8622" y="85321"/>
                          <a:pt x="4871" y="81866"/>
                          <a:pt x="4570" y="77357"/>
                        </a:cubicBezTo>
                        <a:lnTo>
                          <a:pt x="19" y="9103"/>
                        </a:lnTo>
                        <a:cubicBezTo>
                          <a:pt x="-294" y="4402"/>
                          <a:pt x="3263" y="336"/>
                          <a:pt x="7963" y="22"/>
                        </a:cubicBezTo>
                        <a:cubicBezTo>
                          <a:pt x="12644" y="-317"/>
                          <a:pt x="16730" y="3265"/>
                          <a:pt x="17044" y="7967"/>
                        </a:cubicBezTo>
                        <a:lnTo>
                          <a:pt x="21595" y="76221"/>
                        </a:lnTo>
                        <a:cubicBezTo>
                          <a:pt x="21908" y="80922"/>
                          <a:pt x="18351" y="84988"/>
                          <a:pt x="13650" y="85302"/>
                        </a:cubicBezTo>
                        <a:cubicBezTo>
                          <a:pt x="13457" y="85315"/>
                          <a:pt x="13265" y="85321"/>
                          <a:pt x="13075" y="853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" name="Google Shape;3621;p69">
                    <a:extLst>
                      <a:ext uri="{FF2B5EF4-FFF2-40B4-BE49-F238E27FC236}">
                        <a16:creationId xmlns:a16="http://schemas.microsoft.com/office/drawing/2014/main" id="{6EB9A999-4CDC-ECA7-67AF-51DE362B55CE}"/>
                      </a:ext>
                    </a:extLst>
                  </p:cNvPr>
                  <p:cNvSpPr/>
                  <p:nvPr/>
                </p:nvSpPr>
                <p:spPr>
                  <a:xfrm>
                    <a:off x="1030709" y="831808"/>
                    <a:ext cx="167223" cy="18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23" h="180875" extrusionOk="0">
                        <a:moveTo>
                          <a:pt x="158693" y="180876"/>
                        </a:moveTo>
                        <a:cubicBezTo>
                          <a:pt x="156385" y="180876"/>
                          <a:pt x="154084" y="179945"/>
                          <a:pt x="152402" y="178109"/>
                        </a:cubicBezTo>
                        <a:lnTo>
                          <a:pt x="2243" y="14298"/>
                        </a:lnTo>
                        <a:cubicBezTo>
                          <a:pt x="-942" y="10824"/>
                          <a:pt x="-706" y="5427"/>
                          <a:pt x="2766" y="2244"/>
                        </a:cubicBezTo>
                        <a:cubicBezTo>
                          <a:pt x="6241" y="-942"/>
                          <a:pt x="11639" y="-707"/>
                          <a:pt x="14821" y="2767"/>
                        </a:cubicBezTo>
                        <a:lnTo>
                          <a:pt x="164981" y="166578"/>
                        </a:lnTo>
                        <a:cubicBezTo>
                          <a:pt x="168165" y="170052"/>
                          <a:pt x="167931" y="175449"/>
                          <a:pt x="164457" y="178632"/>
                        </a:cubicBezTo>
                        <a:cubicBezTo>
                          <a:pt x="162818" y="180135"/>
                          <a:pt x="160753" y="180876"/>
                          <a:pt x="158693" y="18087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3" name="Google Shape;3622;p69">
                  <a:extLst>
                    <a:ext uri="{FF2B5EF4-FFF2-40B4-BE49-F238E27FC236}">
                      <a16:creationId xmlns:a16="http://schemas.microsoft.com/office/drawing/2014/main" id="{4C363A96-EAB7-2A9C-240F-C3A4F40B8EF9}"/>
                    </a:ext>
                  </a:extLst>
                </p:cNvPr>
                <p:cNvSpPr/>
                <p:nvPr/>
              </p:nvSpPr>
              <p:spPr>
                <a:xfrm>
                  <a:off x="1289114" y="1371588"/>
                  <a:ext cx="84877" cy="84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71" h="144471" extrusionOk="0">
                      <a:moveTo>
                        <a:pt x="72236" y="0"/>
                      </a:moveTo>
                      <a:cubicBezTo>
                        <a:pt x="32405" y="0"/>
                        <a:pt x="0" y="32405"/>
                        <a:pt x="0" y="72236"/>
                      </a:cubicBezTo>
                      <a:cubicBezTo>
                        <a:pt x="0" y="112067"/>
                        <a:pt x="32405" y="144472"/>
                        <a:pt x="72236" y="144472"/>
                      </a:cubicBezTo>
                      <a:cubicBezTo>
                        <a:pt x="112067" y="144472"/>
                        <a:pt x="144472" y="112067"/>
                        <a:pt x="144472" y="72236"/>
                      </a:cubicBezTo>
                      <a:cubicBezTo>
                        <a:pt x="144472" y="32405"/>
                        <a:pt x="112067" y="0"/>
                        <a:pt x="722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3623;p69">
                  <a:extLst>
                    <a:ext uri="{FF2B5EF4-FFF2-40B4-BE49-F238E27FC236}">
                      <a16:creationId xmlns:a16="http://schemas.microsoft.com/office/drawing/2014/main" id="{FEB968C4-3032-A012-069C-018A4B96D24B}"/>
                    </a:ext>
                  </a:extLst>
                </p:cNvPr>
                <p:cNvSpPr/>
                <p:nvPr/>
              </p:nvSpPr>
              <p:spPr>
                <a:xfrm>
                  <a:off x="1289114" y="1377844"/>
                  <a:ext cx="78622" cy="78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5" h="133825" extrusionOk="0">
                      <a:moveTo>
                        <a:pt x="96125" y="109936"/>
                      </a:moveTo>
                      <a:cubicBezTo>
                        <a:pt x="56294" y="109936"/>
                        <a:pt x="23889" y="77531"/>
                        <a:pt x="23889" y="37700"/>
                      </a:cubicBezTo>
                      <a:cubicBezTo>
                        <a:pt x="23889" y="23894"/>
                        <a:pt x="27789" y="10982"/>
                        <a:pt x="34535" y="0"/>
                      </a:cubicBezTo>
                      <a:cubicBezTo>
                        <a:pt x="13837" y="12718"/>
                        <a:pt x="0" y="35567"/>
                        <a:pt x="0" y="61590"/>
                      </a:cubicBezTo>
                      <a:cubicBezTo>
                        <a:pt x="0" y="101421"/>
                        <a:pt x="32405" y="133825"/>
                        <a:pt x="72236" y="133825"/>
                      </a:cubicBezTo>
                      <a:cubicBezTo>
                        <a:pt x="98259" y="133825"/>
                        <a:pt x="121107" y="119988"/>
                        <a:pt x="133825" y="99290"/>
                      </a:cubicBezTo>
                      <a:cubicBezTo>
                        <a:pt x="122843" y="106036"/>
                        <a:pt x="109932" y="109936"/>
                        <a:pt x="96125" y="10993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3624;p69">
                  <a:extLst>
                    <a:ext uri="{FF2B5EF4-FFF2-40B4-BE49-F238E27FC236}">
                      <a16:creationId xmlns:a16="http://schemas.microsoft.com/office/drawing/2014/main" id="{B3E666D4-3EE2-6CD4-3BDF-E5828862EC67}"/>
                    </a:ext>
                  </a:extLst>
                </p:cNvPr>
                <p:cNvSpPr/>
                <p:nvPr/>
              </p:nvSpPr>
              <p:spPr>
                <a:xfrm>
                  <a:off x="1198202" y="1275327"/>
                  <a:ext cx="58143" cy="5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67" h="98967" extrusionOk="0">
                      <a:moveTo>
                        <a:pt x="49484" y="0"/>
                      </a:moveTo>
                      <a:cubicBezTo>
                        <a:pt x="22198" y="0"/>
                        <a:pt x="0" y="22199"/>
                        <a:pt x="0" y="49484"/>
                      </a:cubicBezTo>
                      <a:cubicBezTo>
                        <a:pt x="0" y="76769"/>
                        <a:pt x="22199" y="98968"/>
                        <a:pt x="49484" y="98968"/>
                      </a:cubicBezTo>
                      <a:cubicBezTo>
                        <a:pt x="76769" y="98968"/>
                        <a:pt x="98968" y="76769"/>
                        <a:pt x="98968" y="49484"/>
                      </a:cubicBezTo>
                      <a:cubicBezTo>
                        <a:pt x="98968" y="22199"/>
                        <a:pt x="76770" y="0"/>
                        <a:pt x="494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3625;p69">
                  <a:extLst>
                    <a:ext uri="{FF2B5EF4-FFF2-40B4-BE49-F238E27FC236}">
                      <a16:creationId xmlns:a16="http://schemas.microsoft.com/office/drawing/2014/main" id="{885BC529-A2F9-D1A0-4354-239AC0A79D15}"/>
                    </a:ext>
                  </a:extLst>
                </p:cNvPr>
                <p:cNvSpPr/>
                <p:nvPr/>
              </p:nvSpPr>
              <p:spPr>
                <a:xfrm>
                  <a:off x="1198203" y="1279714"/>
                  <a:ext cx="53759" cy="5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4" h="91504" extrusionOk="0">
                      <a:moveTo>
                        <a:pt x="65409" y="75578"/>
                      </a:moveTo>
                      <a:cubicBezTo>
                        <a:pt x="38123" y="75578"/>
                        <a:pt x="15925" y="53379"/>
                        <a:pt x="15925" y="26094"/>
                      </a:cubicBezTo>
                      <a:cubicBezTo>
                        <a:pt x="15925" y="16521"/>
                        <a:pt x="18665" y="7582"/>
                        <a:pt x="23390" y="0"/>
                      </a:cubicBezTo>
                      <a:cubicBezTo>
                        <a:pt x="9360" y="8744"/>
                        <a:pt x="0" y="24306"/>
                        <a:pt x="0" y="42020"/>
                      </a:cubicBezTo>
                      <a:cubicBezTo>
                        <a:pt x="0" y="69306"/>
                        <a:pt x="22199" y="91504"/>
                        <a:pt x="49484" y="91504"/>
                      </a:cubicBezTo>
                      <a:cubicBezTo>
                        <a:pt x="67198" y="91504"/>
                        <a:pt x="82761" y="82143"/>
                        <a:pt x="91504" y="68114"/>
                      </a:cubicBezTo>
                      <a:cubicBezTo>
                        <a:pt x="83921" y="72838"/>
                        <a:pt x="74982" y="75578"/>
                        <a:pt x="65409" y="7557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3626;p69">
                  <a:extLst>
                    <a:ext uri="{FF2B5EF4-FFF2-40B4-BE49-F238E27FC236}">
                      <a16:creationId xmlns:a16="http://schemas.microsoft.com/office/drawing/2014/main" id="{2228707D-D802-F08F-159D-897EC4B7918F}"/>
                    </a:ext>
                  </a:extLst>
                </p:cNvPr>
                <p:cNvSpPr/>
                <p:nvPr/>
              </p:nvSpPr>
              <p:spPr>
                <a:xfrm>
                  <a:off x="1433504" y="1254939"/>
                  <a:ext cx="60817" cy="6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19" h="103518" extrusionOk="0">
                      <a:moveTo>
                        <a:pt x="51760" y="0"/>
                      </a:moveTo>
                      <a:cubicBezTo>
                        <a:pt x="23219" y="0"/>
                        <a:pt x="0" y="23219"/>
                        <a:pt x="0" y="51760"/>
                      </a:cubicBezTo>
                      <a:cubicBezTo>
                        <a:pt x="0" y="80300"/>
                        <a:pt x="23219" y="103519"/>
                        <a:pt x="51760" y="103519"/>
                      </a:cubicBezTo>
                      <a:cubicBezTo>
                        <a:pt x="80301" y="103519"/>
                        <a:pt x="103520" y="80299"/>
                        <a:pt x="103520" y="51759"/>
                      </a:cubicBezTo>
                      <a:cubicBezTo>
                        <a:pt x="103520" y="23218"/>
                        <a:pt x="80301" y="0"/>
                        <a:pt x="5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3627;p69">
                  <a:extLst>
                    <a:ext uri="{FF2B5EF4-FFF2-40B4-BE49-F238E27FC236}">
                      <a16:creationId xmlns:a16="http://schemas.microsoft.com/office/drawing/2014/main" id="{253D82BC-6590-FC50-EB30-F8E203706682}"/>
                    </a:ext>
                  </a:extLst>
                </p:cNvPr>
                <p:cNvSpPr/>
                <p:nvPr/>
              </p:nvSpPr>
              <p:spPr>
                <a:xfrm>
                  <a:off x="1433504" y="1260153"/>
                  <a:ext cx="55604" cy="55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" h="94645" extrusionOk="0">
                      <a:moveTo>
                        <a:pt x="65695" y="80710"/>
                      </a:moveTo>
                      <a:cubicBezTo>
                        <a:pt x="37154" y="80710"/>
                        <a:pt x="13935" y="57491"/>
                        <a:pt x="13935" y="28951"/>
                      </a:cubicBezTo>
                      <a:cubicBezTo>
                        <a:pt x="13935" y="18235"/>
                        <a:pt x="17209" y="8268"/>
                        <a:pt x="22809" y="0"/>
                      </a:cubicBezTo>
                      <a:cubicBezTo>
                        <a:pt x="9056" y="9314"/>
                        <a:pt x="0" y="25060"/>
                        <a:pt x="0" y="42885"/>
                      </a:cubicBezTo>
                      <a:cubicBezTo>
                        <a:pt x="0" y="71426"/>
                        <a:pt x="23219" y="94645"/>
                        <a:pt x="51760" y="94645"/>
                      </a:cubicBezTo>
                      <a:cubicBezTo>
                        <a:pt x="69584" y="94645"/>
                        <a:pt x="85331" y="85588"/>
                        <a:pt x="94645" y="71836"/>
                      </a:cubicBezTo>
                      <a:cubicBezTo>
                        <a:pt x="86378" y="77436"/>
                        <a:pt x="76411" y="80710"/>
                        <a:pt x="65695" y="8071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3628;p69">
                  <a:extLst>
                    <a:ext uri="{FF2B5EF4-FFF2-40B4-BE49-F238E27FC236}">
                      <a16:creationId xmlns:a16="http://schemas.microsoft.com/office/drawing/2014/main" id="{D0E838C3-5B81-8A77-C4B1-8FFDA4880D2A}"/>
                    </a:ext>
                  </a:extLst>
                </p:cNvPr>
                <p:cNvSpPr/>
                <p:nvPr/>
              </p:nvSpPr>
              <p:spPr>
                <a:xfrm>
                  <a:off x="1313179" y="1261958"/>
                  <a:ext cx="42104" cy="42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71666" extrusionOk="0">
                      <a:moveTo>
                        <a:pt x="35833" y="0"/>
                      </a:moveTo>
                      <a:cubicBezTo>
                        <a:pt x="16075" y="0"/>
                        <a:pt x="0" y="16075"/>
                        <a:pt x="0" y="35833"/>
                      </a:cubicBezTo>
                      <a:cubicBezTo>
                        <a:pt x="0" y="55592"/>
                        <a:pt x="16075" y="71667"/>
                        <a:pt x="35833" y="71667"/>
                      </a:cubicBezTo>
                      <a:cubicBezTo>
                        <a:pt x="55592" y="71667"/>
                        <a:pt x="71667" y="55592"/>
                        <a:pt x="71667" y="35833"/>
                      </a:cubicBezTo>
                      <a:cubicBezTo>
                        <a:pt x="71667" y="16075"/>
                        <a:pt x="55592" y="0"/>
                        <a:pt x="358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3629;p69">
                  <a:extLst>
                    <a:ext uri="{FF2B5EF4-FFF2-40B4-BE49-F238E27FC236}">
                      <a16:creationId xmlns:a16="http://schemas.microsoft.com/office/drawing/2014/main" id="{D2C19B58-83ED-0A2C-0B65-036DCC413A1E}"/>
                    </a:ext>
                  </a:extLst>
                </p:cNvPr>
                <p:cNvSpPr/>
                <p:nvPr/>
              </p:nvSpPr>
              <p:spPr>
                <a:xfrm>
                  <a:off x="1313179" y="1264254"/>
                  <a:ext cx="38948" cy="3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94" h="67757" extrusionOk="0">
                      <a:moveTo>
                        <a:pt x="50053" y="54676"/>
                      </a:moveTo>
                      <a:cubicBezTo>
                        <a:pt x="30295" y="54676"/>
                        <a:pt x="14220" y="38601"/>
                        <a:pt x="14220" y="18843"/>
                      </a:cubicBezTo>
                      <a:cubicBezTo>
                        <a:pt x="14220" y="11933"/>
                        <a:pt x="16191" y="5478"/>
                        <a:pt x="19592" y="0"/>
                      </a:cubicBezTo>
                      <a:cubicBezTo>
                        <a:pt x="7977" y="5932"/>
                        <a:pt x="0" y="18012"/>
                        <a:pt x="0" y="31925"/>
                      </a:cubicBezTo>
                      <a:cubicBezTo>
                        <a:pt x="0" y="51683"/>
                        <a:pt x="16075" y="67758"/>
                        <a:pt x="35833" y="67758"/>
                      </a:cubicBezTo>
                      <a:cubicBezTo>
                        <a:pt x="48682" y="67758"/>
                        <a:pt x="59969" y="60956"/>
                        <a:pt x="66294" y="50767"/>
                      </a:cubicBezTo>
                      <a:cubicBezTo>
                        <a:pt x="61415" y="53260"/>
                        <a:pt x="55897" y="54676"/>
                        <a:pt x="50053" y="5467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3630;p69">
                  <a:extLst>
                    <a:ext uri="{FF2B5EF4-FFF2-40B4-BE49-F238E27FC236}">
                      <a16:creationId xmlns:a16="http://schemas.microsoft.com/office/drawing/2014/main" id="{EBCFA248-BA04-BBEB-5F08-750325C2314E}"/>
                    </a:ext>
                  </a:extLst>
                </p:cNvPr>
                <p:cNvSpPr/>
                <p:nvPr/>
              </p:nvSpPr>
              <p:spPr>
                <a:xfrm>
                  <a:off x="1430831" y="1422393"/>
                  <a:ext cx="63491" cy="6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69" h="108069" extrusionOk="0">
                      <a:moveTo>
                        <a:pt x="54035" y="0"/>
                      </a:moveTo>
                      <a:cubicBezTo>
                        <a:pt x="24241" y="0"/>
                        <a:pt x="0" y="24241"/>
                        <a:pt x="0" y="54035"/>
                      </a:cubicBezTo>
                      <a:cubicBezTo>
                        <a:pt x="0" y="83829"/>
                        <a:pt x="24241" y="108069"/>
                        <a:pt x="54035" y="108069"/>
                      </a:cubicBezTo>
                      <a:cubicBezTo>
                        <a:pt x="83829" y="108069"/>
                        <a:pt x="108069" y="83829"/>
                        <a:pt x="108069" y="54035"/>
                      </a:cubicBezTo>
                      <a:cubicBezTo>
                        <a:pt x="108069" y="24241"/>
                        <a:pt x="83829" y="0"/>
                        <a:pt x="540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3631;p69">
                  <a:extLst>
                    <a:ext uri="{FF2B5EF4-FFF2-40B4-BE49-F238E27FC236}">
                      <a16:creationId xmlns:a16="http://schemas.microsoft.com/office/drawing/2014/main" id="{B2F1A1BF-24EE-3AA8-7B64-F9F83C671C18}"/>
                    </a:ext>
                  </a:extLst>
                </p:cNvPr>
                <p:cNvSpPr/>
                <p:nvPr/>
              </p:nvSpPr>
              <p:spPr>
                <a:xfrm>
                  <a:off x="1430830" y="1431046"/>
                  <a:ext cx="61846" cy="54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70" h="93342" extrusionOk="0">
                      <a:moveTo>
                        <a:pt x="68254" y="71160"/>
                      </a:moveTo>
                      <a:cubicBezTo>
                        <a:pt x="38460" y="71160"/>
                        <a:pt x="14220" y="46920"/>
                        <a:pt x="14220" y="17126"/>
                      </a:cubicBezTo>
                      <a:cubicBezTo>
                        <a:pt x="14220" y="11140"/>
                        <a:pt x="15213" y="5384"/>
                        <a:pt x="17018" y="0"/>
                      </a:cubicBezTo>
                      <a:cubicBezTo>
                        <a:pt x="6553" y="9860"/>
                        <a:pt x="0" y="23830"/>
                        <a:pt x="0" y="39308"/>
                      </a:cubicBezTo>
                      <a:cubicBezTo>
                        <a:pt x="0" y="69102"/>
                        <a:pt x="24241" y="93343"/>
                        <a:pt x="54035" y="93343"/>
                      </a:cubicBezTo>
                      <a:cubicBezTo>
                        <a:pt x="77843" y="93343"/>
                        <a:pt x="98091" y="77859"/>
                        <a:pt x="105271" y="56434"/>
                      </a:cubicBezTo>
                      <a:cubicBezTo>
                        <a:pt x="95593" y="65554"/>
                        <a:pt x="82570" y="71160"/>
                        <a:pt x="68254" y="7116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3632;p69">
                  <a:extLst>
                    <a:ext uri="{FF2B5EF4-FFF2-40B4-BE49-F238E27FC236}">
                      <a16:creationId xmlns:a16="http://schemas.microsoft.com/office/drawing/2014/main" id="{26FF1BD2-2C2B-7F45-DB41-191F48E2A15D}"/>
                    </a:ext>
                  </a:extLst>
                </p:cNvPr>
                <p:cNvSpPr/>
                <p:nvPr/>
              </p:nvSpPr>
              <p:spPr>
                <a:xfrm>
                  <a:off x="1426486" y="1530351"/>
                  <a:ext cx="50124" cy="5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7" h="85317" extrusionOk="0">
                      <a:moveTo>
                        <a:pt x="42659" y="0"/>
                      </a:moveTo>
                      <a:cubicBezTo>
                        <a:pt x="19136" y="0"/>
                        <a:pt x="0" y="19136"/>
                        <a:pt x="0" y="42659"/>
                      </a:cubicBezTo>
                      <a:cubicBezTo>
                        <a:pt x="0" y="66181"/>
                        <a:pt x="19136" y="85317"/>
                        <a:pt x="42659" y="85317"/>
                      </a:cubicBezTo>
                      <a:cubicBezTo>
                        <a:pt x="66181" y="85317"/>
                        <a:pt x="85317" y="66181"/>
                        <a:pt x="85317" y="42659"/>
                      </a:cubicBezTo>
                      <a:cubicBezTo>
                        <a:pt x="85317" y="19137"/>
                        <a:pt x="66181" y="0"/>
                        <a:pt x="426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3633;p69">
                  <a:extLst>
                    <a:ext uri="{FF2B5EF4-FFF2-40B4-BE49-F238E27FC236}">
                      <a16:creationId xmlns:a16="http://schemas.microsoft.com/office/drawing/2014/main" id="{7FD6407B-DBCF-B8EB-084D-0701F5F41430}"/>
                    </a:ext>
                  </a:extLst>
                </p:cNvPr>
                <p:cNvSpPr/>
                <p:nvPr/>
              </p:nvSpPr>
              <p:spPr>
                <a:xfrm>
                  <a:off x="1426486" y="1533651"/>
                  <a:ext cx="46824" cy="46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00" h="79700" extrusionOk="0">
                      <a:moveTo>
                        <a:pt x="58584" y="63775"/>
                      </a:moveTo>
                      <a:cubicBezTo>
                        <a:pt x="35061" y="63775"/>
                        <a:pt x="15925" y="44640"/>
                        <a:pt x="15925" y="21117"/>
                      </a:cubicBezTo>
                      <a:cubicBezTo>
                        <a:pt x="15925" y="13437"/>
                        <a:pt x="17976" y="6231"/>
                        <a:pt x="21542" y="0"/>
                      </a:cubicBezTo>
                      <a:cubicBezTo>
                        <a:pt x="8687" y="7357"/>
                        <a:pt x="0" y="21200"/>
                        <a:pt x="0" y="37042"/>
                      </a:cubicBezTo>
                      <a:cubicBezTo>
                        <a:pt x="0" y="60565"/>
                        <a:pt x="19136" y="79701"/>
                        <a:pt x="42659" y="79701"/>
                      </a:cubicBezTo>
                      <a:cubicBezTo>
                        <a:pt x="58502" y="79701"/>
                        <a:pt x="72343" y="71013"/>
                        <a:pt x="79701" y="58159"/>
                      </a:cubicBezTo>
                      <a:cubicBezTo>
                        <a:pt x="73469" y="61726"/>
                        <a:pt x="66264" y="63775"/>
                        <a:pt x="58584" y="6377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3634;p69">
                  <a:extLst>
                    <a:ext uri="{FF2B5EF4-FFF2-40B4-BE49-F238E27FC236}">
                      <a16:creationId xmlns:a16="http://schemas.microsoft.com/office/drawing/2014/main" id="{0AE26DB5-0D93-615C-C924-71D2C0221A75}"/>
                    </a:ext>
                  </a:extLst>
                </p:cNvPr>
                <p:cNvSpPr/>
                <p:nvPr/>
              </p:nvSpPr>
              <p:spPr>
                <a:xfrm>
                  <a:off x="1307831" y="1486566"/>
                  <a:ext cx="60817" cy="6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19" h="103519" extrusionOk="0">
                      <a:moveTo>
                        <a:pt x="51760" y="0"/>
                      </a:moveTo>
                      <a:cubicBezTo>
                        <a:pt x="23219" y="0"/>
                        <a:pt x="0" y="23219"/>
                        <a:pt x="0" y="51760"/>
                      </a:cubicBezTo>
                      <a:cubicBezTo>
                        <a:pt x="0" y="80301"/>
                        <a:pt x="23219" y="103520"/>
                        <a:pt x="51760" y="103520"/>
                      </a:cubicBezTo>
                      <a:cubicBezTo>
                        <a:pt x="80300" y="103520"/>
                        <a:pt x="103520" y="80301"/>
                        <a:pt x="103520" y="51760"/>
                      </a:cubicBezTo>
                      <a:cubicBezTo>
                        <a:pt x="103520" y="23219"/>
                        <a:pt x="80300" y="0"/>
                        <a:pt x="517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3635;p69">
                  <a:extLst>
                    <a:ext uri="{FF2B5EF4-FFF2-40B4-BE49-F238E27FC236}">
                      <a16:creationId xmlns:a16="http://schemas.microsoft.com/office/drawing/2014/main" id="{CBB0769D-210D-8DFF-200E-D9572F7CB46B}"/>
                    </a:ext>
                  </a:extLst>
                </p:cNvPr>
                <p:cNvSpPr/>
                <p:nvPr/>
              </p:nvSpPr>
              <p:spPr>
                <a:xfrm>
                  <a:off x="1307831" y="1490934"/>
                  <a:ext cx="56451" cy="5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86" h="96086" extrusionOk="0">
                      <a:moveTo>
                        <a:pt x="69393" y="78454"/>
                      </a:moveTo>
                      <a:cubicBezTo>
                        <a:pt x="40852" y="78454"/>
                        <a:pt x="17633" y="55235"/>
                        <a:pt x="17633" y="26694"/>
                      </a:cubicBezTo>
                      <a:cubicBezTo>
                        <a:pt x="17633" y="16935"/>
                        <a:pt x="20351" y="7799"/>
                        <a:pt x="25066" y="0"/>
                      </a:cubicBezTo>
                      <a:cubicBezTo>
                        <a:pt x="10056" y="9072"/>
                        <a:pt x="0" y="25546"/>
                        <a:pt x="0" y="44326"/>
                      </a:cubicBezTo>
                      <a:cubicBezTo>
                        <a:pt x="0" y="72867"/>
                        <a:pt x="23219" y="96086"/>
                        <a:pt x="51760" y="96086"/>
                      </a:cubicBezTo>
                      <a:cubicBezTo>
                        <a:pt x="70540" y="96086"/>
                        <a:pt x="87014" y="86030"/>
                        <a:pt x="96086" y="71020"/>
                      </a:cubicBezTo>
                      <a:cubicBezTo>
                        <a:pt x="88288" y="75737"/>
                        <a:pt x="79152" y="78454"/>
                        <a:pt x="69393" y="7845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3636;p69">
                  <a:extLst>
                    <a:ext uri="{FF2B5EF4-FFF2-40B4-BE49-F238E27FC236}">
                      <a16:creationId xmlns:a16="http://schemas.microsoft.com/office/drawing/2014/main" id="{7598A7D2-E58C-8EF2-4047-74B2087135FA}"/>
                    </a:ext>
                  </a:extLst>
                </p:cNvPr>
                <p:cNvSpPr/>
                <p:nvPr/>
              </p:nvSpPr>
              <p:spPr>
                <a:xfrm>
                  <a:off x="1168455" y="1504280"/>
                  <a:ext cx="76857" cy="76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1" h="130821" extrusionOk="0">
                      <a:moveTo>
                        <a:pt x="65411" y="0"/>
                      </a:moveTo>
                      <a:cubicBezTo>
                        <a:pt x="29343" y="0"/>
                        <a:pt x="0" y="29343"/>
                        <a:pt x="0" y="65411"/>
                      </a:cubicBezTo>
                      <a:cubicBezTo>
                        <a:pt x="0" y="101478"/>
                        <a:pt x="29343" y="130821"/>
                        <a:pt x="65411" y="130821"/>
                      </a:cubicBezTo>
                      <a:cubicBezTo>
                        <a:pt x="101478" y="130821"/>
                        <a:pt x="130821" y="101478"/>
                        <a:pt x="130821" y="65411"/>
                      </a:cubicBezTo>
                      <a:cubicBezTo>
                        <a:pt x="130821" y="29343"/>
                        <a:pt x="101478" y="0"/>
                        <a:pt x="6541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3637;p69">
                  <a:extLst>
                    <a:ext uri="{FF2B5EF4-FFF2-40B4-BE49-F238E27FC236}">
                      <a16:creationId xmlns:a16="http://schemas.microsoft.com/office/drawing/2014/main" id="{303B5A3D-BD78-E7C2-F236-FEA3612C12BA}"/>
                    </a:ext>
                  </a:extLst>
                </p:cNvPr>
                <p:cNvSpPr/>
                <p:nvPr/>
              </p:nvSpPr>
              <p:spPr>
                <a:xfrm>
                  <a:off x="1168456" y="1511033"/>
                  <a:ext cx="73518" cy="7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37" h="119329" extrusionOk="0">
                      <a:moveTo>
                        <a:pt x="88161" y="92028"/>
                      </a:moveTo>
                      <a:cubicBezTo>
                        <a:pt x="52094" y="92028"/>
                        <a:pt x="22751" y="62685"/>
                        <a:pt x="22751" y="26617"/>
                      </a:cubicBezTo>
                      <a:cubicBezTo>
                        <a:pt x="22751" y="17141"/>
                        <a:pt x="24792" y="8138"/>
                        <a:pt x="28433" y="0"/>
                      </a:cubicBezTo>
                      <a:cubicBezTo>
                        <a:pt x="11276" y="11803"/>
                        <a:pt x="0" y="31566"/>
                        <a:pt x="0" y="53919"/>
                      </a:cubicBezTo>
                      <a:cubicBezTo>
                        <a:pt x="-1" y="89986"/>
                        <a:pt x="29342" y="119329"/>
                        <a:pt x="65409" y="119329"/>
                      </a:cubicBezTo>
                      <a:cubicBezTo>
                        <a:pt x="92002" y="119329"/>
                        <a:pt x="114922" y="103370"/>
                        <a:pt x="125137" y="80536"/>
                      </a:cubicBezTo>
                      <a:cubicBezTo>
                        <a:pt x="114610" y="87776"/>
                        <a:pt x="101876" y="92028"/>
                        <a:pt x="88161" y="9202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3638;p69">
                  <a:extLst>
                    <a:ext uri="{FF2B5EF4-FFF2-40B4-BE49-F238E27FC236}">
                      <a16:creationId xmlns:a16="http://schemas.microsoft.com/office/drawing/2014/main" id="{26F871AA-21CC-8799-2803-8A6293676D4E}"/>
                    </a:ext>
                  </a:extLst>
                </p:cNvPr>
                <p:cNvSpPr/>
                <p:nvPr/>
              </p:nvSpPr>
              <p:spPr>
                <a:xfrm>
                  <a:off x="1171463" y="1382284"/>
                  <a:ext cx="55471" cy="55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18" h="94418" extrusionOk="0">
                      <a:moveTo>
                        <a:pt x="47209" y="0"/>
                      </a:moveTo>
                      <a:cubicBezTo>
                        <a:pt x="21179" y="0"/>
                        <a:pt x="0" y="21179"/>
                        <a:pt x="0" y="47209"/>
                      </a:cubicBezTo>
                      <a:cubicBezTo>
                        <a:pt x="0" y="73240"/>
                        <a:pt x="21179" y="94418"/>
                        <a:pt x="47209" y="94418"/>
                      </a:cubicBezTo>
                      <a:cubicBezTo>
                        <a:pt x="73240" y="94418"/>
                        <a:pt x="94418" y="73240"/>
                        <a:pt x="94418" y="47209"/>
                      </a:cubicBezTo>
                      <a:cubicBezTo>
                        <a:pt x="94418" y="21179"/>
                        <a:pt x="73240" y="0"/>
                        <a:pt x="472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3639;p69">
                  <a:extLst>
                    <a:ext uri="{FF2B5EF4-FFF2-40B4-BE49-F238E27FC236}">
                      <a16:creationId xmlns:a16="http://schemas.microsoft.com/office/drawing/2014/main" id="{B9582F3F-CEFE-EF58-21E7-DDE8F3A4F5C6}"/>
                    </a:ext>
                  </a:extLst>
                </p:cNvPr>
                <p:cNvSpPr/>
                <p:nvPr/>
              </p:nvSpPr>
              <p:spPr>
                <a:xfrm>
                  <a:off x="1171775" y="1387349"/>
                  <a:ext cx="52015" cy="52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9" h="87789" extrusionOk="0">
                      <a:moveTo>
                        <a:pt x="63704" y="71295"/>
                      </a:moveTo>
                      <a:cubicBezTo>
                        <a:pt x="37673" y="71295"/>
                        <a:pt x="16495" y="50116"/>
                        <a:pt x="16495" y="24085"/>
                      </a:cubicBezTo>
                      <a:cubicBezTo>
                        <a:pt x="16495" y="15292"/>
                        <a:pt x="18919" y="7056"/>
                        <a:pt x="23124" y="0"/>
                      </a:cubicBezTo>
                      <a:cubicBezTo>
                        <a:pt x="9291" y="8241"/>
                        <a:pt x="0" y="23343"/>
                        <a:pt x="0" y="40580"/>
                      </a:cubicBezTo>
                      <a:cubicBezTo>
                        <a:pt x="0" y="66611"/>
                        <a:pt x="21179" y="87789"/>
                        <a:pt x="47209" y="87789"/>
                      </a:cubicBezTo>
                      <a:cubicBezTo>
                        <a:pt x="64447" y="87789"/>
                        <a:pt x="79548" y="78497"/>
                        <a:pt x="87789" y="64666"/>
                      </a:cubicBezTo>
                      <a:cubicBezTo>
                        <a:pt x="80733" y="68870"/>
                        <a:pt x="72497" y="71295"/>
                        <a:pt x="63704" y="7129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3640;p69">
                  <a:extLst>
                    <a:ext uri="{FF2B5EF4-FFF2-40B4-BE49-F238E27FC236}">
                      <a16:creationId xmlns:a16="http://schemas.microsoft.com/office/drawing/2014/main" id="{4EEC7CA0-E460-A609-B9F9-884322F129E3}"/>
                    </a:ext>
                  </a:extLst>
                </p:cNvPr>
                <p:cNvSpPr/>
                <p:nvPr/>
              </p:nvSpPr>
              <p:spPr>
                <a:xfrm>
                  <a:off x="1326215" y="1383955"/>
                  <a:ext cx="30742" cy="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7" h="52327" extrusionOk="0">
                      <a:moveTo>
                        <a:pt x="52328" y="26164"/>
                      </a:moveTo>
                      <a:cubicBezTo>
                        <a:pt x="52328" y="40614"/>
                        <a:pt x="40614" y="52328"/>
                        <a:pt x="26164" y="52328"/>
                      </a:cubicBezTo>
                      <a:cubicBezTo>
                        <a:pt x="11714" y="52328"/>
                        <a:pt x="0" y="40614"/>
                        <a:pt x="0" y="26164"/>
                      </a:cubicBezTo>
                      <a:cubicBezTo>
                        <a:pt x="0" y="11714"/>
                        <a:pt x="11714" y="0"/>
                        <a:pt x="26164" y="0"/>
                      </a:cubicBezTo>
                      <a:cubicBezTo>
                        <a:pt x="40614" y="0"/>
                        <a:pt x="52328" y="11714"/>
                        <a:pt x="52328" y="26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3641;p69">
                  <a:extLst>
                    <a:ext uri="{FF2B5EF4-FFF2-40B4-BE49-F238E27FC236}">
                      <a16:creationId xmlns:a16="http://schemas.microsoft.com/office/drawing/2014/main" id="{410C1004-1C4D-3FC8-3806-6C8AA099A81A}"/>
                    </a:ext>
                  </a:extLst>
                </p:cNvPr>
                <p:cNvSpPr/>
                <p:nvPr/>
              </p:nvSpPr>
              <p:spPr>
                <a:xfrm>
                  <a:off x="1469268" y="1263630"/>
                  <a:ext cx="14034" cy="1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8" h="23888" extrusionOk="0">
                      <a:moveTo>
                        <a:pt x="23888" y="11944"/>
                      </a:moveTo>
                      <a:cubicBezTo>
                        <a:pt x="23888" y="18541"/>
                        <a:pt x="18541" y="23888"/>
                        <a:pt x="11944" y="23888"/>
                      </a:cubicBezTo>
                      <a:cubicBezTo>
                        <a:pt x="5348" y="23888"/>
                        <a:pt x="0" y="18541"/>
                        <a:pt x="0" y="11944"/>
                      </a:cubicBezTo>
                      <a:cubicBezTo>
                        <a:pt x="0" y="5348"/>
                        <a:pt x="5348" y="0"/>
                        <a:pt x="11944" y="0"/>
                      </a:cubicBezTo>
                      <a:cubicBezTo>
                        <a:pt x="18541" y="0"/>
                        <a:pt x="23888" y="5348"/>
                        <a:pt x="23888" y="11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3642;p69">
                  <a:extLst>
                    <a:ext uri="{FF2B5EF4-FFF2-40B4-BE49-F238E27FC236}">
                      <a16:creationId xmlns:a16="http://schemas.microsoft.com/office/drawing/2014/main" id="{3CD8C2CA-5771-D30C-4951-F38E4FB4A964}"/>
                    </a:ext>
                  </a:extLst>
                </p:cNvPr>
                <p:cNvSpPr/>
                <p:nvPr/>
              </p:nvSpPr>
              <p:spPr>
                <a:xfrm>
                  <a:off x="1336241" y="1268977"/>
                  <a:ext cx="12030" cy="12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7" h="20477" extrusionOk="0">
                      <a:moveTo>
                        <a:pt x="20477" y="10239"/>
                      </a:moveTo>
                      <a:cubicBezTo>
                        <a:pt x="20477" y="15893"/>
                        <a:pt x="15893" y="20477"/>
                        <a:pt x="10239" y="20477"/>
                      </a:cubicBezTo>
                      <a:cubicBezTo>
                        <a:pt x="4584" y="20477"/>
                        <a:pt x="0" y="15893"/>
                        <a:pt x="0" y="10239"/>
                      </a:cubicBezTo>
                      <a:cubicBezTo>
                        <a:pt x="0" y="4584"/>
                        <a:pt x="4584" y="0"/>
                        <a:pt x="10239" y="0"/>
                      </a:cubicBezTo>
                      <a:cubicBezTo>
                        <a:pt x="15893" y="0"/>
                        <a:pt x="20477" y="4584"/>
                        <a:pt x="20477" y="102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3643;p69">
                  <a:extLst>
                    <a:ext uri="{FF2B5EF4-FFF2-40B4-BE49-F238E27FC236}">
                      <a16:creationId xmlns:a16="http://schemas.microsoft.com/office/drawing/2014/main" id="{3EFDAA7D-093D-8970-AAAF-8DD4CEFC52AD}"/>
                    </a:ext>
                  </a:extLst>
                </p:cNvPr>
                <p:cNvSpPr/>
                <p:nvPr/>
              </p:nvSpPr>
              <p:spPr>
                <a:xfrm>
                  <a:off x="1229286" y="1283683"/>
                  <a:ext cx="14703" cy="14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6" h="25026" extrusionOk="0">
                      <a:moveTo>
                        <a:pt x="25027" y="12513"/>
                      </a:moveTo>
                      <a:cubicBezTo>
                        <a:pt x="25027" y="19424"/>
                        <a:pt x="19424" y="25027"/>
                        <a:pt x="12513" y="25027"/>
                      </a:cubicBezTo>
                      <a:cubicBezTo>
                        <a:pt x="5602" y="25027"/>
                        <a:pt x="0" y="19424"/>
                        <a:pt x="0" y="12513"/>
                      </a:cubicBezTo>
                      <a:cubicBezTo>
                        <a:pt x="0" y="5602"/>
                        <a:pt x="5602" y="0"/>
                        <a:pt x="12513" y="0"/>
                      </a:cubicBezTo>
                      <a:cubicBezTo>
                        <a:pt x="19424" y="0"/>
                        <a:pt x="25027" y="5602"/>
                        <a:pt x="25027" y="12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3644;p69">
                  <a:extLst>
                    <a:ext uri="{FF2B5EF4-FFF2-40B4-BE49-F238E27FC236}">
                      <a16:creationId xmlns:a16="http://schemas.microsoft.com/office/drawing/2014/main" id="{48CDDC0E-CC97-873A-5BA9-20E3E13FE336}"/>
                    </a:ext>
                  </a:extLst>
                </p:cNvPr>
                <p:cNvSpPr/>
                <p:nvPr/>
              </p:nvSpPr>
              <p:spPr>
                <a:xfrm>
                  <a:off x="1196684" y="1390798"/>
                  <a:ext cx="17063" cy="1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1" h="27301" extrusionOk="0">
                      <a:moveTo>
                        <a:pt x="27301" y="13651"/>
                      </a:moveTo>
                      <a:cubicBezTo>
                        <a:pt x="27301" y="21190"/>
                        <a:pt x="21190" y="27301"/>
                        <a:pt x="13651" y="27301"/>
                      </a:cubicBezTo>
                      <a:cubicBezTo>
                        <a:pt x="6112" y="27301"/>
                        <a:pt x="0" y="21190"/>
                        <a:pt x="0" y="13651"/>
                      </a:cubicBezTo>
                      <a:cubicBezTo>
                        <a:pt x="0" y="6112"/>
                        <a:pt x="6112" y="0"/>
                        <a:pt x="13651" y="0"/>
                      </a:cubicBezTo>
                      <a:cubicBezTo>
                        <a:pt x="21190" y="0"/>
                        <a:pt x="27301" y="6112"/>
                        <a:pt x="27301" y="136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3645;p69">
                  <a:extLst>
                    <a:ext uri="{FF2B5EF4-FFF2-40B4-BE49-F238E27FC236}">
                      <a16:creationId xmlns:a16="http://schemas.microsoft.com/office/drawing/2014/main" id="{F03BF5BE-3ED6-3283-7943-E31B95705DCC}"/>
                    </a:ext>
                  </a:extLst>
                </p:cNvPr>
                <p:cNvSpPr/>
                <p:nvPr/>
              </p:nvSpPr>
              <p:spPr>
                <a:xfrm>
                  <a:off x="1465926" y="1432754"/>
                  <a:ext cx="16039" cy="16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1" h="27301" extrusionOk="0">
                      <a:moveTo>
                        <a:pt x="27301" y="13651"/>
                      </a:moveTo>
                      <a:cubicBezTo>
                        <a:pt x="27301" y="21190"/>
                        <a:pt x="21190" y="27301"/>
                        <a:pt x="13651" y="27301"/>
                      </a:cubicBezTo>
                      <a:cubicBezTo>
                        <a:pt x="6112" y="27301"/>
                        <a:pt x="0" y="21190"/>
                        <a:pt x="0" y="13651"/>
                      </a:cubicBezTo>
                      <a:cubicBezTo>
                        <a:pt x="0" y="6112"/>
                        <a:pt x="6112" y="0"/>
                        <a:pt x="13651" y="0"/>
                      </a:cubicBezTo>
                      <a:cubicBezTo>
                        <a:pt x="21190" y="0"/>
                        <a:pt x="27301" y="6112"/>
                        <a:pt x="27301" y="136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3646;p69">
                  <a:extLst>
                    <a:ext uri="{FF2B5EF4-FFF2-40B4-BE49-F238E27FC236}">
                      <a16:creationId xmlns:a16="http://schemas.microsoft.com/office/drawing/2014/main" id="{9E660242-4869-7E89-A474-32C96D110E34}"/>
                    </a:ext>
                  </a:extLst>
                </p:cNvPr>
                <p:cNvSpPr/>
                <p:nvPr/>
              </p:nvSpPr>
              <p:spPr>
                <a:xfrm>
                  <a:off x="1342258" y="1496927"/>
                  <a:ext cx="14703" cy="14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6" h="25026" extrusionOk="0">
                      <a:moveTo>
                        <a:pt x="25027" y="12513"/>
                      </a:moveTo>
                      <a:cubicBezTo>
                        <a:pt x="25027" y="19424"/>
                        <a:pt x="19424" y="25027"/>
                        <a:pt x="12513" y="25027"/>
                      </a:cubicBezTo>
                      <a:cubicBezTo>
                        <a:pt x="5602" y="25027"/>
                        <a:pt x="0" y="19424"/>
                        <a:pt x="0" y="12513"/>
                      </a:cubicBezTo>
                      <a:cubicBezTo>
                        <a:pt x="0" y="5602"/>
                        <a:pt x="5602" y="0"/>
                        <a:pt x="12513" y="0"/>
                      </a:cubicBezTo>
                      <a:cubicBezTo>
                        <a:pt x="19424" y="0"/>
                        <a:pt x="25027" y="5602"/>
                        <a:pt x="25027" y="12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3647;p69">
                  <a:extLst>
                    <a:ext uri="{FF2B5EF4-FFF2-40B4-BE49-F238E27FC236}">
                      <a16:creationId xmlns:a16="http://schemas.microsoft.com/office/drawing/2014/main" id="{6DDCEDF6-82EE-F967-8CD9-FACD18BF7534}"/>
                    </a:ext>
                  </a:extLst>
                </p:cNvPr>
                <p:cNvSpPr/>
                <p:nvPr/>
              </p:nvSpPr>
              <p:spPr>
                <a:xfrm>
                  <a:off x="1453224" y="1537705"/>
                  <a:ext cx="14034" cy="1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8" h="23888" extrusionOk="0">
                      <a:moveTo>
                        <a:pt x="23888" y="11944"/>
                      </a:moveTo>
                      <a:cubicBezTo>
                        <a:pt x="23888" y="18541"/>
                        <a:pt x="18541" y="23888"/>
                        <a:pt x="11944" y="23888"/>
                      </a:cubicBezTo>
                      <a:cubicBezTo>
                        <a:pt x="5348" y="23888"/>
                        <a:pt x="0" y="18541"/>
                        <a:pt x="0" y="11944"/>
                      </a:cubicBezTo>
                      <a:cubicBezTo>
                        <a:pt x="0" y="5348"/>
                        <a:pt x="5348" y="0"/>
                        <a:pt x="11944" y="0"/>
                      </a:cubicBezTo>
                      <a:cubicBezTo>
                        <a:pt x="18541" y="0"/>
                        <a:pt x="23888" y="5348"/>
                        <a:pt x="23888" y="11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3648;p69">
                  <a:extLst>
                    <a:ext uri="{FF2B5EF4-FFF2-40B4-BE49-F238E27FC236}">
                      <a16:creationId xmlns:a16="http://schemas.microsoft.com/office/drawing/2014/main" id="{D7A3DD47-4448-EB76-8A5D-27743F6606B8}"/>
                    </a:ext>
                  </a:extLst>
                </p:cNvPr>
                <p:cNvSpPr/>
                <p:nvPr/>
              </p:nvSpPr>
              <p:spPr>
                <a:xfrm>
                  <a:off x="1209231" y="1517650"/>
                  <a:ext cx="18044" cy="18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4" h="30714" extrusionOk="0">
                      <a:moveTo>
                        <a:pt x="30715" y="15357"/>
                      </a:moveTo>
                      <a:cubicBezTo>
                        <a:pt x="30715" y="23839"/>
                        <a:pt x="23839" y="30715"/>
                        <a:pt x="15357" y="30715"/>
                      </a:cubicBezTo>
                      <a:cubicBezTo>
                        <a:pt x="6876" y="30715"/>
                        <a:pt x="0" y="23839"/>
                        <a:pt x="0" y="15357"/>
                      </a:cubicBezTo>
                      <a:cubicBezTo>
                        <a:pt x="0" y="6876"/>
                        <a:pt x="6876" y="0"/>
                        <a:pt x="15357" y="0"/>
                      </a:cubicBezTo>
                      <a:cubicBezTo>
                        <a:pt x="23839" y="0"/>
                        <a:pt x="30715" y="6876"/>
                        <a:pt x="30715" y="153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209" name="Picture 2">
            <a:extLst>
              <a:ext uri="{FF2B5EF4-FFF2-40B4-BE49-F238E27FC236}">
                <a16:creationId xmlns:a16="http://schemas.microsoft.com/office/drawing/2014/main" id="{039AFD75-DC79-3FE0-F119-EA2F6536D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0" y="1435695"/>
            <a:ext cx="3222801" cy="23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Text Box 50">
            <a:extLst>
              <a:ext uri="{FF2B5EF4-FFF2-40B4-BE49-F238E27FC236}">
                <a16:creationId xmlns:a16="http://schemas.microsoft.com/office/drawing/2014/main" id="{EA5B96A1-4F28-EED0-BE22-65A9B76F8041}"/>
              </a:ext>
            </a:extLst>
          </p:cNvPr>
          <p:cNvSpPr txBox="1"/>
          <p:nvPr/>
        </p:nvSpPr>
        <p:spPr>
          <a:xfrm>
            <a:off x="4836763" y="4120423"/>
            <a:ext cx="2374132" cy="4282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r>
              <a:rPr lang="en-US" altLang="zh-TW" sz="218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CH</a:t>
            </a:r>
            <a:r>
              <a:rPr lang="en-US" altLang="zh-TW" sz="2183" b="1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3</a:t>
            </a:r>
            <a:r>
              <a:rPr lang="en-US" altLang="zh-TW" sz="218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 – CH</a:t>
            </a:r>
            <a:r>
              <a:rPr lang="en-US" altLang="zh-TW" sz="2183" b="1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2</a:t>
            </a:r>
            <a:r>
              <a:rPr lang="en-US" altLang="zh-TW" sz="218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US" altLang="zh-TW" sz="2183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Calibri" panose="020F0502020204030204" pitchFamily="34" charset="0"/>
              </a:rPr>
              <a:t>- OH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900467-CCC0-699F-8A26-A55E683B73E6}"/>
              </a:ext>
            </a:extLst>
          </p:cNvPr>
          <p:cNvSpPr txBox="1"/>
          <p:nvPr/>
        </p:nvSpPr>
        <p:spPr>
          <a:xfrm>
            <a:off x="4177839" y="4101579"/>
            <a:ext cx="64793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buNone/>
              <a:defRPr sz="2400" b="1">
                <a:solidFill>
                  <a:srgbClr val="01937C"/>
                </a:solidFill>
                <a:latin typeface="#9Slide03 Arima Madurai Black" panose="00000A00000000000000" pitchFamily="2" charset="0"/>
                <a:ea typeface="PMingLiU" pitchFamily="18" charset="-120"/>
                <a:cs typeface="#9Slide03 Arima Madurai Black" panose="00000A00000000000000" pitchFamily="2" charset="0"/>
              </a:defRPr>
            </a:lvl1pPr>
          </a:lstStyle>
          <a:p>
            <a:pPr defTabSz="685800">
              <a:buClrTx/>
              <a:defRPr/>
            </a:pPr>
            <a:r>
              <a:rPr lang="en-US" b="0" dirty="0">
                <a:solidFill>
                  <a:srgbClr val="1B2F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</a:t>
            </a:r>
            <a:endParaRPr b="0" dirty="0">
              <a:solidFill>
                <a:srgbClr val="1B2F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26" grpId="0"/>
      <p:bldP spid="233" grpId="0"/>
      <p:bldP spid="2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FCFEA-A5D0-DC14-E5A2-F6F9465460FF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4" name="Google Shape;1286;p34">
            <a:extLst>
              <a:ext uri="{FF2B5EF4-FFF2-40B4-BE49-F238E27FC236}">
                <a16:creationId xmlns:a16="http://schemas.microsoft.com/office/drawing/2014/main" id="{34FC05D8-E66C-2C15-094C-DEB1B069654A}"/>
              </a:ext>
            </a:extLst>
          </p:cNvPr>
          <p:cNvGrpSpPr/>
          <p:nvPr/>
        </p:nvGrpSpPr>
        <p:grpSpPr>
          <a:xfrm flipH="1">
            <a:off x="7333611" y="1673535"/>
            <a:ext cx="2005927" cy="4855314"/>
            <a:chOff x="-457200" y="2304788"/>
            <a:chExt cx="2267513" cy="5488478"/>
          </a:xfrm>
        </p:grpSpPr>
        <p:sp>
          <p:nvSpPr>
            <p:cNvPr id="5" name="Google Shape;1287;p34">
              <a:extLst>
                <a:ext uri="{FF2B5EF4-FFF2-40B4-BE49-F238E27FC236}">
                  <a16:creationId xmlns:a16="http://schemas.microsoft.com/office/drawing/2014/main" id="{13DD8C42-461E-A323-2225-53CC5EC78EFA}"/>
                </a:ext>
              </a:extLst>
            </p:cNvPr>
            <p:cNvSpPr/>
            <p:nvPr/>
          </p:nvSpPr>
          <p:spPr>
            <a:xfrm>
              <a:off x="1203195" y="2473995"/>
              <a:ext cx="173951" cy="289740"/>
            </a:xfrm>
            <a:custGeom>
              <a:avLst/>
              <a:gdLst/>
              <a:ahLst/>
              <a:cxnLst/>
              <a:rect l="l" t="t" r="r" b="b"/>
              <a:pathLst>
                <a:path w="4217" h="7024" extrusionOk="0">
                  <a:moveTo>
                    <a:pt x="163" y="1"/>
                  </a:moveTo>
                  <a:cubicBezTo>
                    <a:pt x="73" y="1"/>
                    <a:pt x="1" y="74"/>
                    <a:pt x="1" y="164"/>
                  </a:cubicBezTo>
                  <a:lnTo>
                    <a:pt x="1" y="4628"/>
                  </a:lnTo>
                  <a:cubicBezTo>
                    <a:pt x="1" y="4686"/>
                    <a:pt x="30" y="4741"/>
                    <a:pt x="83" y="4771"/>
                  </a:cubicBezTo>
                  <a:lnTo>
                    <a:pt x="3950" y="7001"/>
                  </a:lnTo>
                  <a:cubicBezTo>
                    <a:pt x="3975" y="7016"/>
                    <a:pt x="4003" y="7023"/>
                    <a:pt x="4031" y="7023"/>
                  </a:cubicBezTo>
                  <a:cubicBezTo>
                    <a:pt x="4087" y="7023"/>
                    <a:pt x="4140" y="6994"/>
                    <a:pt x="4170" y="6943"/>
                  </a:cubicBezTo>
                  <a:cubicBezTo>
                    <a:pt x="4216" y="6866"/>
                    <a:pt x="4189" y="6766"/>
                    <a:pt x="4112" y="6719"/>
                  </a:cubicBezTo>
                  <a:lnTo>
                    <a:pt x="329" y="4535"/>
                  </a:lnTo>
                  <a:lnTo>
                    <a:pt x="329" y="164"/>
                  </a:lnTo>
                  <a:cubicBezTo>
                    <a:pt x="329" y="74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Google Shape;1288;p34">
              <a:extLst>
                <a:ext uri="{FF2B5EF4-FFF2-40B4-BE49-F238E27FC236}">
                  <a16:creationId xmlns:a16="http://schemas.microsoft.com/office/drawing/2014/main" id="{82CFCFC5-D4AB-3480-E921-7AE97A115EDE}"/>
                </a:ext>
              </a:extLst>
            </p:cNvPr>
            <p:cNvSpPr/>
            <p:nvPr/>
          </p:nvSpPr>
          <p:spPr>
            <a:xfrm>
              <a:off x="1042815" y="2658218"/>
              <a:ext cx="174817" cy="105435"/>
            </a:xfrm>
            <a:custGeom>
              <a:avLst/>
              <a:gdLst/>
              <a:ahLst/>
              <a:cxnLst/>
              <a:rect l="l" t="t" r="r" b="b"/>
              <a:pathLst>
                <a:path w="4238" h="2556" extrusionOk="0">
                  <a:moveTo>
                    <a:pt x="4054" y="0"/>
                  </a:moveTo>
                  <a:cubicBezTo>
                    <a:pt x="4026" y="0"/>
                    <a:pt x="3997" y="7"/>
                    <a:pt x="3971" y="23"/>
                  </a:cubicBezTo>
                  <a:lnTo>
                    <a:pt x="105" y="2252"/>
                  </a:lnTo>
                  <a:cubicBezTo>
                    <a:pt x="27" y="2298"/>
                    <a:pt x="0" y="2397"/>
                    <a:pt x="46" y="2475"/>
                  </a:cubicBezTo>
                  <a:cubicBezTo>
                    <a:pt x="77" y="2527"/>
                    <a:pt x="132" y="2555"/>
                    <a:pt x="188" y="2555"/>
                  </a:cubicBezTo>
                  <a:cubicBezTo>
                    <a:pt x="215" y="2555"/>
                    <a:pt x="243" y="2548"/>
                    <a:pt x="269" y="2534"/>
                  </a:cubicBezTo>
                  <a:lnTo>
                    <a:pt x="4131" y="303"/>
                  </a:lnTo>
                  <a:cubicBezTo>
                    <a:pt x="4210" y="260"/>
                    <a:pt x="4237" y="161"/>
                    <a:pt x="4193" y="80"/>
                  </a:cubicBezTo>
                  <a:lnTo>
                    <a:pt x="4193" y="79"/>
                  </a:lnTo>
                  <a:cubicBezTo>
                    <a:pt x="4163" y="28"/>
                    <a:pt x="4110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Google Shape;1289;p34">
              <a:extLst>
                <a:ext uri="{FF2B5EF4-FFF2-40B4-BE49-F238E27FC236}">
                  <a16:creationId xmlns:a16="http://schemas.microsoft.com/office/drawing/2014/main" id="{D8C7F463-DD13-128F-E49D-51E1C8219C84}"/>
                </a:ext>
              </a:extLst>
            </p:cNvPr>
            <p:cNvSpPr/>
            <p:nvPr/>
          </p:nvSpPr>
          <p:spPr>
            <a:xfrm>
              <a:off x="1000575" y="2450689"/>
              <a:ext cx="173910" cy="289658"/>
            </a:xfrm>
            <a:custGeom>
              <a:avLst/>
              <a:gdLst/>
              <a:ahLst/>
              <a:cxnLst/>
              <a:rect l="l" t="t" r="r" b="b"/>
              <a:pathLst>
                <a:path w="4216" h="7022" extrusionOk="0">
                  <a:moveTo>
                    <a:pt x="4054" y="0"/>
                  </a:moveTo>
                  <a:cubicBezTo>
                    <a:pt x="3965" y="0"/>
                    <a:pt x="3890" y="72"/>
                    <a:pt x="3890" y="162"/>
                  </a:cubicBezTo>
                  <a:lnTo>
                    <a:pt x="3890" y="164"/>
                  </a:lnTo>
                  <a:lnTo>
                    <a:pt x="3890" y="4533"/>
                  </a:lnTo>
                  <a:lnTo>
                    <a:pt x="106" y="6717"/>
                  </a:lnTo>
                  <a:cubicBezTo>
                    <a:pt x="26" y="6761"/>
                    <a:pt x="0" y="6860"/>
                    <a:pt x="44" y="6939"/>
                  </a:cubicBezTo>
                  <a:lnTo>
                    <a:pt x="44" y="6941"/>
                  </a:lnTo>
                  <a:cubicBezTo>
                    <a:pt x="74" y="6993"/>
                    <a:pt x="128" y="7021"/>
                    <a:pt x="183" y="7021"/>
                  </a:cubicBezTo>
                  <a:cubicBezTo>
                    <a:pt x="211" y="7021"/>
                    <a:pt x="239" y="7014"/>
                    <a:pt x="265" y="6999"/>
                  </a:cubicBezTo>
                  <a:lnTo>
                    <a:pt x="4134" y="4766"/>
                  </a:lnTo>
                  <a:cubicBezTo>
                    <a:pt x="4183" y="4736"/>
                    <a:pt x="4214" y="4684"/>
                    <a:pt x="4214" y="4628"/>
                  </a:cubicBezTo>
                  <a:lnTo>
                    <a:pt x="4214" y="164"/>
                  </a:lnTo>
                  <a:cubicBezTo>
                    <a:pt x="4216" y="73"/>
                    <a:pt x="4144" y="0"/>
                    <a:pt x="4054" y="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1290;p34">
              <a:extLst>
                <a:ext uri="{FF2B5EF4-FFF2-40B4-BE49-F238E27FC236}">
                  <a16:creationId xmlns:a16="http://schemas.microsoft.com/office/drawing/2014/main" id="{E35E1F0A-2C80-FEB8-5860-26A320F7BF32}"/>
                </a:ext>
              </a:extLst>
            </p:cNvPr>
            <p:cNvSpPr/>
            <p:nvPr/>
          </p:nvSpPr>
          <p:spPr>
            <a:xfrm>
              <a:off x="724200" y="6155021"/>
              <a:ext cx="516285" cy="1437274"/>
            </a:xfrm>
            <a:custGeom>
              <a:avLst/>
              <a:gdLst/>
              <a:ahLst/>
              <a:cxnLst/>
              <a:rect l="l" t="t" r="r" b="b"/>
              <a:pathLst>
                <a:path w="12516" h="34843" extrusionOk="0">
                  <a:moveTo>
                    <a:pt x="12516" y="0"/>
                  </a:moveTo>
                  <a:lnTo>
                    <a:pt x="1671" y="1434"/>
                  </a:lnTo>
                  <a:cubicBezTo>
                    <a:pt x="1671" y="1434"/>
                    <a:pt x="1885" y="6438"/>
                    <a:pt x="1837" y="13294"/>
                  </a:cubicBezTo>
                  <a:cubicBezTo>
                    <a:pt x="1791" y="20151"/>
                    <a:pt x="0" y="33720"/>
                    <a:pt x="0" y="33720"/>
                  </a:cubicBezTo>
                  <a:cubicBezTo>
                    <a:pt x="0" y="33720"/>
                    <a:pt x="574" y="34391"/>
                    <a:pt x="2217" y="34700"/>
                  </a:cubicBezTo>
                  <a:cubicBezTo>
                    <a:pt x="2794" y="34807"/>
                    <a:pt x="3267" y="34842"/>
                    <a:pt x="3638" y="34842"/>
                  </a:cubicBezTo>
                  <a:cubicBezTo>
                    <a:pt x="4321" y="34842"/>
                    <a:pt x="4656" y="34724"/>
                    <a:pt x="4656" y="34724"/>
                  </a:cubicBezTo>
                  <a:cubicBezTo>
                    <a:pt x="4656" y="34724"/>
                    <a:pt x="10003" y="16742"/>
                    <a:pt x="1251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Google Shape;1291;p34">
              <a:extLst>
                <a:ext uri="{FF2B5EF4-FFF2-40B4-BE49-F238E27FC236}">
                  <a16:creationId xmlns:a16="http://schemas.microsoft.com/office/drawing/2014/main" id="{7D545CCC-4AD4-F762-C1BF-E8BE61F704D4}"/>
                </a:ext>
              </a:extLst>
            </p:cNvPr>
            <p:cNvSpPr/>
            <p:nvPr/>
          </p:nvSpPr>
          <p:spPr>
            <a:xfrm>
              <a:off x="724241" y="6155021"/>
              <a:ext cx="516244" cy="1429560"/>
            </a:xfrm>
            <a:custGeom>
              <a:avLst/>
              <a:gdLst/>
              <a:ahLst/>
              <a:cxnLst/>
              <a:rect l="l" t="t" r="r" b="b"/>
              <a:pathLst>
                <a:path w="12515" h="34656" extrusionOk="0">
                  <a:moveTo>
                    <a:pt x="12515" y="0"/>
                  </a:moveTo>
                  <a:lnTo>
                    <a:pt x="1671" y="1436"/>
                  </a:lnTo>
                  <a:cubicBezTo>
                    <a:pt x="1671" y="1436"/>
                    <a:pt x="1885" y="6439"/>
                    <a:pt x="1839" y="13296"/>
                  </a:cubicBezTo>
                  <a:cubicBezTo>
                    <a:pt x="1791" y="20152"/>
                    <a:pt x="1" y="33723"/>
                    <a:pt x="1" y="33723"/>
                  </a:cubicBezTo>
                  <a:cubicBezTo>
                    <a:pt x="1" y="33723"/>
                    <a:pt x="527" y="34333"/>
                    <a:pt x="2003" y="34656"/>
                  </a:cubicBezTo>
                  <a:cubicBezTo>
                    <a:pt x="1792" y="34163"/>
                    <a:pt x="1025" y="32843"/>
                    <a:pt x="1107" y="32429"/>
                  </a:cubicBezTo>
                  <a:cubicBezTo>
                    <a:pt x="1861" y="28627"/>
                    <a:pt x="2914" y="16006"/>
                    <a:pt x="2914" y="16006"/>
                  </a:cubicBezTo>
                  <a:cubicBezTo>
                    <a:pt x="2914" y="16006"/>
                    <a:pt x="4697" y="13244"/>
                    <a:pt x="5332" y="10263"/>
                  </a:cubicBezTo>
                  <a:cubicBezTo>
                    <a:pt x="6057" y="5960"/>
                    <a:pt x="6229" y="3767"/>
                    <a:pt x="6229" y="3767"/>
                  </a:cubicBezTo>
                  <a:cubicBezTo>
                    <a:pt x="6229" y="3767"/>
                    <a:pt x="10094" y="3172"/>
                    <a:pt x="12111" y="2552"/>
                  </a:cubicBezTo>
                  <a:cubicBezTo>
                    <a:pt x="12252" y="1699"/>
                    <a:pt x="12388" y="848"/>
                    <a:pt x="12515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Google Shape;1292;p34">
              <a:extLst>
                <a:ext uri="{FF2B5EF4-FFF2-40B4-BE49-F238E27FC236}">
                  <a16:creationId xmlns:a16="http://schemas.microsoft.com/office/drawing/2014/main" id="{57EA3091-077B-4CEE-31EA-42924F056A1D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Google Shape;1293;p34">
              <a:extLst>
                <a:ext uri="{FF2B5EF4-FFF2-40B4-BE49-F238E27FC236}">
                  <a16:creationId xmlns:a16="http://schemas.microsoft.com/office/drawing/2014/main" id="{BC06E7D7-732D-55CB-5DC4-137F108B0CE6}"/>
                </a:ext>
              </a:extLst>
            </p:cNvPr>
            <p:cNvSpPr/>
            <p:nvPr/>
          </p:nvSpPr>
          <p:spPr>
            <a:xfrm>
              <a:off x="1164791" y="4193831"/>
              <a:ext cx="296752" cy="1701563"/>
            </a:xfrm>
            <a:custGeom>
              <a:avLst/>
              <a:gdLst/>
              <a:ahLst/>
              <a:cxnLst/>
              <a:rect l="l" t="t" r="r" b="b"/>
              <a:pathLst>
                <a:path w="7194" h="41250" extrusionOk="0">
                  <a:moveTo>
                    <a:pt x="1553" y="1"/>
                  </a:moveTo>
                  <a:lnTo>
                    <a:pt x="1" y="2319"/>
                  </a:lnTo>
                  <a:lnTo>
                    <a:pt x="2312" y="41249"/>
                  </a:lnTo>
                  <a:cubicBezTo>
                    <a:pt x="2312" y="41249"/>
                    <a:pt x="6876" y="40484"/>
                    <a:pt x="7193" y="40363"/>
                  </a:cubicBezTo>
                  <a:cubicBezTo>
                    <a:pt x="7193" y="40363"/>
                    <a:pt x="7004" y="37230"/>
                    <a:pt x="6822" y="34872"/>
                  </a:cubicBezTo>
                  <a:cubicBezTo>
                    <a:pt x="6640" y="32513"/>
                    <a:pt x="4143" y="8175"/>
                    <a:pt x="3962" y="6660"/>
                  </a:cubicBezTo>
                  <a:cubicBezTo>
                    <a:pt x="3780" y="5146"/>
                    <a:pt x="1553" y="1"/>
                    <a:pt x="155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Google Shape;1294;p34">
              <a:extLst>
                <a:ext uri="{FF2B5EF4-FFF2-40B4-BE49-F238E27FC236}">
                  <a16:creationId xmlns:a16="http://schemas.microsoft.com/office/drawing/2014/main" id="{B3970E03-9A2A-1225-C2D4-28105469FD68}"/>
                </a:ext>
              </a:extLst>
            </p:cNvPr>
            <p:cNvSpPr/>
            <p:nvPr/>
          </p:nvSpPr>
          <p:spPr>
            <a:xfrm>
              <a:off x="-457200" y="6202995"/>
              <a:ext cx="520328" cy="299599"/>
            </a:xfrm>
            <a:custGeom>
              <a:avLst/>
              <a:gdLst/>
              <a:ahLst/>
              <a:cxnLst/>
              <a:rect l="l" t="t" r="r" b="b"/>
              <a:pathLst>
                <a:path w="12614" h="7263" extrusionOk="0">
                  <a:moveTo>
                    <a:pt x="9377" y="1"/>
                  </a:moveTo>
                  <a:cubicBezTo>
                    <a:pt x="9079" y="1"/>
                    <a:pt x="8746" y="66"/>
                    <a:pt x="8383" y="234"/>
                  </a:cubicBezTo>
                  <a:cubicBezTo>
                    <a:pt x="7117" y="819"/>
                    <a:pt x="5826" y="2050"/>
                    <a:pt x="4522" y="2685"/>
                  </a:cubicBezTo>
                  <a:cubicBezTo>
                    <a:pt x="3218" y="3319"/>
                    <a:pt x="2080" y="3882"/>
                    <a:pt x="1432" y="4084"/>
                  </a:cubicBezTo>
                  <a:cubicBezTo>
                    <a:pt x="785" y="4284"/>
                    <a:pt x="168" y="4678"/>
                    <a:pt x="226" y="4974"/>
                  </a:cubicBezTo>
                  <a:cubicBezTo>
                    <a:pt x="0" y="6430"/>
                    <a:pt x="785" y="7026"/>
                    <a:pt x="1518" y="7117"/>
                  </a:cubicBezTo>
                  <a:cubicBezTo>
                    <a:pt x="1594" y="7121"/>
                    <a:pt x="1666" y="7123"/>
                    <a:pt x="1735" y="7123"/>
                  </a:cubicBezTo>
                  <a:cubicBezTo>
                    <a:pt x="2501" y="7123"/>
                    <a:pt x="2896" y="6911"/>
                    <a:pt x="3780" y="6734"/>
                  </a:cubicBezTo>
                  <a:cubicBezTo>
                    <a:pt x="4049" y="6680"/>
                    <a:pt x="4377" y="6649"/>
                    <a:pt x="4721" y="6649"/>
                  </a:cubicBezTo>
                  <a:cubicBezTo>
                    <a:pt x="5320" y="6649"/>
                    <a:pt x="5964" y="6741"/>
                    <a:pt x="6422" y="6958"/>
                  </a:cubicBezTo>
                  <a:cubicBezTo>
                    <a:pt x="6885" y="7176"/>
                    <a:pt x="7288" y="7262"/>
                    <a:pt x="7722" y="7262"/>
                  </a:cubicBezTo>
                  <a:cubicBezTo>
                    <a:pt x="7965" y="7262"/>
                    <a:pt x="8217" y="7235"/>
                    <a:pt x="8495" y="7189"/>
                  </a:cubicBezTo>
                  <a:cubicBezTo>
                    <a:pt x="9268" y="7061"/>
                    <a:pt x="12001" y="5255"/>
                    <a:pt x="12001" y="5255"/>
                  </a:cubicBezTo>
                  <a:lnTo>
                    <a:pt x="12069" y="5010"/>
                  </a:lnTo>
                  <a:cubicBezTo>
                    <a:pt x="12466" y="4686"/>
                    <a:pt x="12613" y="4588"/>
                    <a:pt x="12537" y="3810"/>
                  </a:cubicBezTo>
                  <a:cubicBezTo>
                    <a:pt x="12459" y="3033"/>
                    <a:pt x="11222" y="969"/>
                    <a:pt x="10888" y="643"/>
                  </a:cubicBezTo>
                  <a:cubicBezTo>
                    <a:pt x="10650" y="408"/>
                    <a:pt x="10121" y="1"/>
                    <a:pt x="9377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Google Shape;1295;p34">
              <a:extLst>
                <a:ext uri="{FF2B5EF4-FFF2-40B4-BE49-F238E27FC236}">
                  <a16:creationId xmlns:a16="http://schemas.microsoft.com/office/drawing/2014/main" id="{1288962D-F553-5A14-3B29-F72E4E459599}"/>
                </a:ext>
              </a:extLst>
            </p:cNvPr>
            <p:cNvSpPr/>
            <p:nvPr/>
          </p:nvSpPr>
          <p:spPr>
            <a:xfrm>
              <a:off x="-446310" y="6373481"/>
              <a:ext cx="391916" cy="129071"/>
            </a:xfrm>
            <a:custGeom>
              <a:avLst/>
              <a:gdLst/>
              <a:ahLst/>
              <a:cxnLst/>
              <a:rect l="l" t="t" r="r" b="b"/>
              <a:pathLst>
                <a:path w="9501" h="3129" extrusionOk="0">
                  <a:moveTo>
                    <a:pt x="6889" y="0"/>
                  </a:moveTo>
                  <a:cubicBezTo>
                    <a:pt x="6887" y="0"/>
                    <a:pt x="6885" y="0"/>
                    <a:pt x="6882" y="0"/>
                  </a:cubicBezTo>
                  <a:cubicBezTo>
                    <a:pt x="6627" y="2"/>
                    <a:pt x="6356" y="27"/>
                    <a:pt x="6077" y="65"/>
                  </a:cubicBezTo>
                  <a:cubicBezTo>
                    <a:pt x="4969" y="226"/>
                    <a:pt x="3523" y="1205"/>
                    <a:pt x="2154" y="1621"/>
                  </a:cubicBezTo>
                  <a:cubicBezTo>
                    <a:pt x="1347" y="1866"/>
                    <a:pt x="788" y="1999"/>
                    <a:pt x="401" y="1999"/>
                  </a:cubicBezTo>
                  <a:cubicBezTo>
                    <a:pt x="239" y="1999"/>
                    <a:pt x="107" y="1975"/>
                    <a:pt x="0" y="1928"/>
                  </a:cubicBezTo>
                  <a:lnTo>
                    <a:pt x="0" y="1928"/>
                  </a:lnTo>
                  <a:cubicBezTo>
                    <a:pt x="200" y="2606"/>
                    <a:pt x="738" y="2918"/>
                    <a:pt x="1252" y="2982"/>
                  </a:cubicBezTo>
                  <a:cubicBezTo>
                    <a:pt x="1329" y="2985"/>
                    <a:pt x="1402" y="2987"/>
                    <a:pt x="1473" y="2987"/>
                  </a:cubicBezTo>
                  <a:cubicBezTo>
                    <a:pt x="2235" y="2987"/>
                    <a:pt x="2631" y="2775"/>
                    <a:pt x="3512" y="2599"/>
                  </a:cubicBezTo>
                  <a:cubicBezTo>
                    <a:pt x="3781" y="2545"/>
                    <a:pt x="4109" y="2515"/>
                    <a:pt x="4452" y="2515"/>
                  </a:cubicBezTo>
                  <a:cubicBezTo>
                    <a:pt x="5051" y="2515"/>
                    <a:pt x="5697" y="2607"/>
                    <a:pt x="6156" y="2823"/>
                  </a:cubicBezTo>
                  <a:cubicBezTo>
                    <a:pt x="6617" y="3042"/>
                    <a:pt x="7020" y="3128"/>
                    <a:pt x="7454" y="3128"/>
                  </a:cubicBezTo>
                  <a:cubicBezTo>
                    <a:pt x="7697" y="3128"/>
                    <a:pt x="7950" y="3101"/>
                    <a:pt x="8228" y="3055"/>
                  </a:cubicBezTo>
                  <a:cubicBezTo>
                    <a:pt x="8489" y="3010"/>
                    <a:pt x="8973" y="2776"/>
                    <a:pt x="9501" y="2483"/>
                  </a:cubicBezTo>
                  <a:cubicBezTo>
                    <a:pt x="9381" y="1995"/>
                    <a:pt x="8760" y="926"/>
                    <a:pt x="8760" y="926"/>
                  </a:cubicBezTo>
                  <a:cubicBezTo>
                    <a:pt x="8317" y="221"/>
                    <a:pt x="7657" y="0"/>
                    <a:pt x="6889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Google Shape;1296;p34">
              <a:extLst>
                <a:ext uri="{FF2B5EF4-FFF2-40B4-BE49-F238E27FC236}">
                  <a16:creationId xmlns:a16="http://schemas.microsoft.com/office/drawing/2014/main" id="{E3737E00-AD79-0194-89EC-607D3924FF34}"/>
                </a:ext>
              </a:extLst>
            </p:cNvPr>
            <p:cNvSpPr/>
            <p:nvPr/>
          </p:nvSpPr>
          <p:spPr>
            <a:xfrm>
              <a:off x="-134336" y="6174780"/>
              <a:ext cx="1070644" cy="837210"/>
            </a:xfrm>
            <a:custGeom>
              <a:avLst/>
              <a:gdLst/>
              <a:ahLst/>
              <a:cxnLst/>
              <a:rect l="l" t="t" r="r" b="b"/>
              <a:pathLst>
                <a:path w="25955" h="20296" extrusionOk="0">
                  <a:moveTo>
                    <a:pt x="25954" y="1"/>
                  </a:moveTo>
                  <a:lnTo>
                    <a:pt x="14268" y="837"/>
                  </a:lnTo>
                  <a:cubicBezTo>
                    <a:pt x="14268" y="837"/>
                    <a:pt x="14734" y="6355"/>
                    <a:pt x="14147" y="8378"/>
                  </a:cubicBezTo>
                  <a:cubicBezTo>
                    <a:pt x="13710" y="9883"/>
                    <a:pt x="12481" y="11298"/>
                    <a:pt x="10812" y="11298"/>
                  </a:cubicBezTo>
                  <a:cubicBezTo>
                    <a:pt x="10239" y="11298"/>
                    <a:pt x="9614" y="11132"/>
                    <a:pt x="8951" y="10744"/>
                  </a:cubicBezTo>
                  <a:cubicBezTo>
                    <a:pt x="6359" y="9229"/>
                    <a:pt x="4182" y="4816"/>
                    <a:pt x="4182" y="4816"/>
                  </a:cubicBezTo>
                  <a:cubicBezTo>
                    <a:pt x="4182" y="4816"/>
                    <a:pt x="3549" y="4623"/>
                    <a:pt x="2787" y="4623"/>
                  </a:cubicBezTo>
                  <a:cubicBezTo>
                    <a:pt x="2260" y="4623"/>
                    <a:pt x="1670" y="4716"/>
                    <a:pt x="1186" y="5029"/>
                  </a:cubicBezTo>
                  <a:cubicBezTo>
                    <a:pt x="1" y="5794"/>
                    <a:pt x="373" y="7337"/>
                    <a:pt x="373" y="7337"/>
                  </a:cubicBezTo>
                  <a:cubicBezTo>
                    <a:pt x="373" y="7337"/>
                    <a:pt x="3883" y="17597"/>
                    <a:pt x="10888" y="19724"/>
                  </a:cubicBezTo>
                  <a:cubicBezTo>
                    <a:pt x="12179" y="20116"/>
                    <a:pt x="13367" y="20296"/>
                    <a:pt x="14458" y="20296"/>
                  </a:cubicBezTo>
                  <a:cubicBezTo>
                    <a:pt x="19288" y="20296"/>
                    <a:pt x="22224" y="16785"/>
                    <a:pt x="23832" y="12674"/>
                  </a:cubicBezTo>
                  <a:cubicBezTo>
                    <a:pt x="25803" y="7633"/>
                    <a:pt x="25954" y="1"/>
                    <a:pt x="2595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Google Shape;1297;p34">
              <a:extLst>
                <a:ext uri="{FF2B5EF4-FFF2-40B4-BE49-F238E27FC236}">
                  <a16:creationId xmlns:a16="http://schemas.microsoft.com/office/drawing/2014/main" id="{D6958111-5F77-A9BA-F3AF-23AE5A230D4D}"/>
                </a:ext>
              </a:extLst>
            </p:cNvPr>
            <p:cNvSpPr/>
            <p:nvPr/>
          </p:nvSpPr>
          <p:spPr>
            <a:xfrm>
              <a:off x="-134212" y="6174780"/>
              <a:ext cx="1070520" cy="803179"/>
            </a:xfrm>
            <a:custGeom>
              <a:avLst/>
              <a:gdLst/>
              <a:ahLst/>
              <a:cxnLst/>
              <a:rect l="l" t="t" r="r" b="b"/>
              <a:pathLst>
                <a:path w="25952" h="19471" extrusionOk="0">
                  <a:moveTo>
                    <a:pt x="25951" y="1"/>
                  </a:moveTo>
                  <a:lnTo>
                    <a:pt x="14264" y="837"/>
                  </a:lnTo>
                  <a:cubicBezTo>
                    <a:pt x="14264" y="837"/>
                    <a:pt x="14728" y="6355"/>
                    <a:pt x="14140" y="8378"/>
                  </a:cubicBezTo>
                  <a:cubicBezTo>
                    <a:pt x="13796" y="9565"/>
                    <a:pt x="12959" y="10695"/>
                    <a:pt x="11802" y="11120"/>
                  </a:cubicBezTo>
                  <a:cubicBezTo>
                    <a:pt x="12034" y="11153"/>
                    <a:pt x="12272" y="11172"/>
                    <a:pt x="12518" y="11172"/>
                  </a:cubicBezTo>
                  <a:cubicBezTo>
                    <a:pt x="12575" y="11172"/>
                    <a:pt x="12632" y="11171"/>
                    <a:pt x="12689" y="11169"/>
                  </a:cubicBezTo>
                  <a:cubicBezTo>
                    <a:pt x="15558" y="11069"/>
                    <a:pt x="17474" y="5430"/>
                    <a:pt x="17474" y="5430"/>
                  </a:cubicBezTo>
                  <a:cubicBezTo>
                    <a:pt x="17474" y="5430"/>
                    <a:pt x="20528" y="4322"/>
                    <a:pt x="25292" y="4322"/>
                  </a:cubicBezTo>
                  <a:cubicBezTo>
                    <a:pt x="25408" y="4322"/>
                    <a:pt x="25525" y="4322"/>
                    <a:pt x="25642" y="4324"/>
                  </a:cubicBezTo>
                  <a:cubicBezTo>
                    <a:pt x="25913" y="1849"/>
                    <a:pt x="25951" y="1"/>
                    <a:pt x="25951" y="1"/>
                  </a:cubicBezTo>
                  <a:close/>
                  <a:moveTo>
                    <a:pt x="1849" y="4696"/>
                  </a:moveTo>
                  <a:lnTo>
                    <a:pt x="1849" y="4696"/>
                  </a:lnTo>
                  <a:cubicBezTo>
                    <a:pt x="1624" y="4781"/>
                    <a:pt x="1400" y="4888"/>
                    <a:pt x="1185" y="5025"/>
                  </a:cubicBezTo>
                  <a:cubicBezTo>
                    <a:pt x="0" y="5791"/>
                    <a:pt x="371" y="7334"/>
                    <a:pt x="371" y="7334"/>
                  </a:cubicBezTo>
                  <a:cubicBezTo>
                    <a:pt x="371" y="7334"/>
                    <a:pt x="3642" y="16890"/>
                    <a:pt x="10167" y="19470"/>
                  </a:cubicBezTo>
                  <a:cubicBezTo>
                    <a:pt x="9047" y="18532"/>
                    <a:pt x="7695" y="17271"/>
                    <a:pt x="6108" y="15581"/>
                  </a:cubicBezTo>
                  <a:cubicBezTo>
                    <a:pt x="1849" y="11042"/>
                    <a:pt x="1734" y="6344"/>
                    <a:pt x="1849" y="4696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Google Shape;1298;p34">
              <a:extLst>
                <a:ext uri="{FF2B5EF4-FFF2-40B4-BE49-F238E27FC236}">
                  <a16:creationId xmlns:a16="http://schemas.microsoft.com/office/drawing/2014/main" id="{B9653C8F-B3B5-D9D0-1E8D-3C87CE4CF731}"/>
                </a:ext>
              </a:extLst>
            </p:cNvPr>
            <p:cNvSpPr/>
            <p:nvPr/>
          </p:nvSpPr>
          <p:spPr>
            <a:xfrm>
              <a:off x="388095" y="5010293"/>
              <a:ext cx="957371" cy="1273841"/>
            </a:xfrm>
            <a:custGeom>
              <a:avLst/>
              <a:gdLst/>
              <a:ahLst/>
              <a:cxnLst/>
              <a:rect l="l" t="t" r="r" b="b"/>
              <a:pathLst>
                <a:path w="23209" h="30881" extrusionOk="0">
                  <a:moveTo>
                    <a:pt x="5319" y="0"/>
                  </a:moveTo>
                  <a:cubicBezTo>
                    <a:pt x="5319" y="0"/>
                    <a:pt x="2113" y="7785"/>
                    <a:pt x="1516" y="13636"/>
                  </a:cubicBezTo>
                  <a:cubicBezTo>
                    <a:pt x="918" y="19487"/>
                    <a:pt x="1" y="29783"/>
                    <a:pt x="751" y="30035"/>
                  </a:cubicBezTo>
                  <a:cubicBezTo>
                    <a:pt x="1462" y="30274"/>
                    <a:pt x="4351" y="30881"/>
                    <a:pt x="8594" y="30881"/>
                  </a:cubicBezTo>
                  <a:cubicBezTo>
                    <a:pt x="8840" y="30881"/>
                    <a:pt x="9089" y="30879"/>
                    <a:pt x="9343" y="30875"/>
                  </a:cubicBezTo>
                  <a:cubicBezTo>
                    <a:pt x="9347" y="30875"/>
                    <a:pt x="9350" y="30875"/>
                    <a:pt x="9353" y="30875"/>
                  </a:cubicBezTo>
                  <a:cubicBezTo>
                    <a:pt x="12926" y="30875"/>
                    <a:pt x="17031" y="30126"/>
                    <a:pt x="17031" y="30126"/>
                  </a:cubicBezTo>
                  <a:cubicBezTo>
                    <a:pt x="17031" y="30126"/>
                    <a:pt x="21094" y="29400"/>
                    <a:pt x="22008" y="29170"/>
                  </a:cubicBezTo>
                  <a:cubicBezTo>
                    <a:pt x="22921" y="28942"/>
                    <a:pt x="23209" y="23605"/>
                    <a:pt x="22633" y="12444"/>
                  </a:cubicBezTo>
                  <a:cubicBezTo>
                    <a:pt x="22059" y="1283"/>
                    <a:pt x="21433" y="150"/>
                    <a:pt x="21433" y="150"/>
                  </a:cubicBezTo>
                  <a:lnTo>
                    <a:pt x="5319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299;p34">
              <a:extLst>
                <a:ext uri="{FF2B5EF4-FFF2-40B4-BE49-F238E27FC236}">
                  <a16:creationId xmlns:a16="http://schemas.microsoft.com/office/drawing/2014/main" id="{7FCD5E10-8E65-61EC-3DB0-7725B2A02C8B}"/>
                </a:ext>
              </a:extLst>
            </p:cNvPr>
            <p:cNvSpPr/>
            <p:nvPr/>
          </p:nvSpPr>
          <p:spPr>
            <a:xfrm>
              <a:off x="903720" y="5516925"/>
              <a:ext cx="347325" cy="138064"/>
            </a:xfrm>
            <a:custGeom>
              <a:avLst/>
              <a:gdLst/>
              <a:ahLst/>
              <a:cxnLst/>
              <a:rect l="l" t="t" r="r" b="b"/>
              <a:pathLst>
                <a:path w="8420" h="33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9" y="3188"/>
                    <a:pt x="3618" y="3340"/>
                  </a:cubicBezTo>
                  <a:cubicBezTo>
                    <a:pt x="3689" y="3344"/>
                    <a:pt x="3760" y="3346"/>
                    <a:pt x="3830" y="3346"/>
                  </a:cubicBezTo>
                  <a:cubicBezTo>
                    <a:pt x="6390" y="3346"/>
                    <a:pt x="8419" y="718"/>
                    <a:pt x="8419" y="718"/>
                  </a:cubicBezTo>
                  <a:lnTo>
                    <a:pt x="8419" y="718"/>
                  </a:lnTo>
                  <a:cubicBezTo>
                    <a:pt x="7690" y="1039"/>
                    <a:pt x="6815" y="1160"/>
                    <a:pt x="5908" y="1160"/>
                  </a:cubicBezTo>
                  <a:cubicBezTo>
                    <a:pt x="3105" y="11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Google Shape;1300;p34">
              <a:extLst>
                <a:ext uri="{FF2B5EF4-FFF2-40B4-BE49-F238E27FC236}">
                  <a16:creationId xmlns:a16="http://schemas.microsoft.com/office/drawing/2014/main" id="{672F8521-5EDA-8211-986A-4F5774E9C2F3}"/>
                </a:ext>
              </a:extLst>
            </p:cNvPr>
            <p:cNvSpPr/>
            <p:nvPr/>
          </p:nvSpPr>
          <p:spPr>
            <a:xfrm>
              <a:off x="998636" y="5379109"/>
              <a:ext cx="217594" cy="131216"/>
            </a:xfrm>
            <a:custGeom>
              <a:avLst/>
              <a:gdLst/>
              <a:ahLst/>
              <a:cxnLst/>
              <a:rect l="l" t="t" r="r" b="b"/>
              <a:pathLst>
                <a:path w="5275" h="3181" extrusionOk="0">
                  <a:moveTo>
                    <a:pt x="5274" y="1"/>
                  </a:moveTo>
                  <a:lnTo>
                    <a:pt x="5274" y="1"/>
                  </a:lnTo>
                  <a:cubicBezTo>
                    <a:pt x="2707" y="2364"/>
                    <a:pt x="1" y="2493"/>
                    <a:pt x="1" y="2493"/>
                  </a:cubicBezTo>
                  <a:cubicBezTo>
                    <a:pt x="1" y="2493"/>
                    <a:pt x="857" y="3181"/>
                    <a:pt x="2208" y="3181"/>
                  </a:cubicBezTo>
                  <a:cubicBezTo>
                    <a:pt x="2418" y="3181"/>
                    <a:pt x="2640" y="3164"/>
                    <a:pt x="2872" y="3126"/>
                  </a:cubicBezTo>
                  <a:cubicBezTo>
                    <a:pt x="4604" y="2840"/>
                    <a:pt x="5274" y="1"/>
                    <a:pt x="5274" y="1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Google Shape;1301;p34">
              <a:extLst>
                <a:ext uri="{FF2B5EF4-FFF2-40B4-BE49-F238E27FC236}">
                  <a16:creationId xmlns:a16="http://schemas.microsoft.com/office/drawing/2014/main" id="{15628565-EEEF-D5AF-B790-A085213ABF22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302;p34">
              <a:extLst>
                <a:ext uri="{FF2B5EF4-FFF2-40B4-BE49-F238E27FC236}">
                  <a16:creationId xmlns:a16="http://schemas.microsoft.com/office/drawing/2014/main" id="{5F382946-22E2-6540-592F-3AFAC491AB0B}"/>
                </a:ext>
              </a:extLst>
            </p:cNvPr>
            <p:cNvSpPr/>
            <p:nvPr/>
          </p:nvSpPr>
          <p:spPr>
            <a:xfrm>
              <a:off x="387971" y="5010293"/>
              <a:ext cx="906716" cy="1273470"/>
            </a:xfrm>
            <a:custGeom>
              <a:avLst/>
              <a:gdLst/>
              <a:ahLst/>
              <a:cxnLst/>
              <a:rect l="l" t="t" r="r" b="b"/>
              <a:pathLst>
                <a:path w="21981" h="30872" extrusionOk="0">
                  <a:moveTo>
                    <a:pt x="5322" y="0"/>
                  </a:moveTo>
                  <a:cubicBezTo>
                    <a:pt x="5322" y="0"/>
                    <a:pt x="2116" y="7785"/>
                    <a:pt x="1516" y="13634"/>
                  </a:cubicBezTo>
                  <a:cubicBezTo>
                    <a:pt x="918" y="19485"/>
                    <a:pt x="1" y="29781"/>
                    <a:pt x="753" y="30032"/>
                  </a:cubicBezTo>
                  <a:cubicBezTo>
                    <a:pt x="1423" y="30260"/>
                    <a:pt x="4029" y="30808"/>
                    <a:pt x="7883" y="30872"/>
                  </a:cubicBezTo>
                  <a:cubicBezTo>
                    <a:pt x="8374" y="29358"/>
                    <a:pt x="9410" y="26718"/>
                    <a:pt x="10679" y="26670"/>
                  </a:cubicBezTo>
                  <a:cubicBezTo>
                    <a:pt x="12458" y="26601"/>
                    <a:pt x="14240" y="26134"/>
                    <a:pt x="14973" y="24987"/>
                  </a:cubicBezTo>
                  <a:cubicBezTo>
                    <a:pt x="15703" y="23842"/>
                    <a:pt x="16852" y="4076"/>
                    <a:pt x="16852" y="4076"/>
                  </a:cubicBezTo>
                  <a:cubicBezTo>
                    <a:pt x="16852" y="4076"/>
                    <a:pt x="19943" y="3927"/>
                    <a:pt x="21980" y="3444"/>
                  </a:cubicBezTo>
                  <a:cubicBezTo>
                    <a:pt x="21668" y="586"/>
                    <a:pt x="21436" y="150"/>
                    <a:pt x="21436" y="150"/>
                  </a:cubicBezTo>
                  <a:lnTo>
                    <a:pt x="5322" y="0"/>
                  </a:ln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303;p34">
              <a:extLst>
                <a:ext uri="{FF2B5EF4-FFF2-40B4-BE49-F238E27FC236}">
                  <a16:creationId xmlns:a16="http://schemas.microsoft.com/office/drawing/2014/main" id="{8B28CA53-21CE-ACA0-C3AE-E008374F25DD}"/>
                </a:ext>
              </a:extLst>
            </p:cNvPr>
            <p:cNvSpPr/>
            <p:nvPr/>
          </p:nvSpPr>
          <p:spPr>
            <a:xfrm>
              <a:off x="706380" y="7537804"/>
              <a:ext cx="396536" cy="255461"/>
            </a:xfrm>
            <a:custGeom>
              <a:avLst/>
              <a:gdLst/>
              <a:ahLst/>
              <a:cxnLst/>
              <a:rect l="l" t="t" r="r" b="b"/>
              <a:pathLst>
                <a:path w="9613" h="6193" extrusionOk="0">
                  <a:moveTo>
                    <a:pt x="549" y="0"/>
                  </a:moveTo>
                  <a:cubicBezTo>
                    <a:pt x="516" y="0"/>
                    <a:pt x="488" y="9"/>
                    <a:pt x="463" y="29"/>
                  </a:cubicBezTo>
                  <a:cubicBezTo>
                    <a:pt x="254" y="203"/>
                    <a:pt x="0" y="2591"/>
                    <a:pt x="24" y="3085"/>
                  </a:cubicBezTo>
                  <a:cubicBezTo>
                    <a:pt x="50" y="3582"/>
                    <a:pt x="1359" y="4029"/>
                    <a:pt x="1640" y="4060"/>
                  </a:cubicBezTo>
                  <a:cubicBezTo>
                    <a:pt x="1921" y="4089"/>
                    <a:pt x="3171" y="5045"/>
                    <a:pt x="4517" y="5747"/>
                  </a:cubicBezTo>
                  <a:cubicBezTo>
                    <a:pt x="5179" y="6092"/>
                    <a:pt x="6135" y="6192"/>
                    <a:pt x="6975" y="6192"/>
                  </a:cubicBezTo>
                  <a:cubicBezTo>
                    <a:pt x="7843" y="6192"/>
                    <a:pt x="8587" y="6085"/>
                    <a:pt x="8749" y="6029"/>
                  </a:cubicBezTo>
                  <a:cubicBezTo>
                    <a:pt x="9068" y="5919"/>
                    <a:pt x="9433" y="5472"/>
                    <a:pt x="9524" y="4872"/>
                  </a:cubicBezTo>
                  <a:cubicBezTo>
                    <a:pt x="9612" y="4273"/>
                    <a:pt x="9454" y="3789"/>
                    <a:pt x="9098" y="3610"/>
                  </a:cubicBezTo>
                  <a:cubicBezTo>
                    <a:pt x="8742" y="3432"/>
                    <a:pt x="7259" y="2988"/>
                    <a:pt x="6521" y="2159"/>
                  </a:cubicBezTo>
                  <a:cubicBezTo>
                    <a:pt x="5786" y="1337"/>
                    <a:pt x="5425" y="668"/>
                    <a:pt x="5425" y="668"/>
                  </a:cubicBezTo>
                  <a:cubicBezTo>
                    <a:pt x="5126" y="490"/>
                    <a:pt x="4835" y="422"/>
                    <a:pt x="4573" y="422"/>
                  </a:cubicBezTo>
                  <a:cubicBezTo>
                    <a:pt x="4050" y="422"/>
                    <a:pt x="3635" y="689"/>
                    <a:pt x="3473" y="878"/>
                  </a:cubicBezTo>
                  <a:cubicBezTo>
                    <a:pt x="3388" y="977"/>
                    <a:pt x="3222" y="1016"/>
                    <a:pt x="3018" y="1016"/>
                  </a:cubicBezTo>
                  <a:cubicBezTo>
                    <a:pt x="2633" y="1016"/>
                    <a:pt x="2112" y="875"/>
                    <a:pt x="1751" y="726"/>
                  </a:cubicBezTo>
                  <a:cubicBezTo>
                    <a:pt x="1265" y="525"/>
                    <a:pt x="796" y="0"/>
                    <a:pt x="54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Google Shape;1304;p34">
              <a:extLst>
                <a:ext uri="{FF2B5EF4-FFF2-40B4-BE49-F238E27FC236}">
                  <a16:creationId xmlns:a16="http://schemas.microsoft.com/office/drawing/2014/main" id="{AAE5EDAD-1F54-3A22-D9AF-1B63B7987006}"/>
                </a:ext>
              </a:extLst>
            </p:cNvPr>
            <p:cNvSpPr/>
            <p:nvPr/>
          </p:nvSpPr>
          <p:spPr>
            <a:xfrm>
              <a:off x="1238175" y="5152564"/>
              <a:ext cx="107291" cy="1073036"/>
            </a:xfrm>
            <a:custGeom>
              <a:avLst/>
              <a:gdLst/>
              <a:ahLst/>
              <a:cxnLst/>
              <a:rect l="l" t="t" r="r" b="b"/>
              <a:pathLst>
                <a:path w="2601" h="26013" extrusionOk="0">
                  <a:moveTo>
                    <a:pt x="1371" y="1"/>
                  </a:moveTo>
                  <a:cubicBezTo>
                    <a:pt x="455" y="382"/>
                    <a:pt x="585" y="1434"/>
                    <a:pt x="533" y="2158"/>
                  </a:cubicBezTo>
                  <a:cubicBezTo>
                    <a:pt x="478" y="2922"/>
                    <a:pt x="1031" y="11853"/>
                    <a:pt x="1118" y="18174"/>
                  </a:cubicBezTo>
                  <a:cubicBezTo>
                    <a:pt x="1172" y="22214"/>
                    <a:pt x="497" y="24725"/>
                    <a:pt x="1" y="26012"/>
                  </a:cubicBezTo>
                  <a:cubicBezTo>
                    <a:pt x="607" y="25895"/>
                    <a:pt x="1139" y="25788"/>
                    <a:pt x="1400" y="25721"/>
                  </a:cubicBezTo>
                  <a:cubicBezTo>
                    <a:pt x="2313" y="25493"/>
                    <a:pt x="2601" y="20156"/>
                    <a:pt x="2025" y="8995"/>
                  </a:cubicBezTo>
                  <a:cubicBezTo>
                    <a:pt x="1801" y="4644"/>
                    <a:pt x="1571" y="1832"/>
                    <a:pt x="1371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Google Shape;1305;p34">
              <a:extLst>
                <a:ext uri="{FF2B5EF4-FFF2-40B4-BE49-F238E27FC236}">
                  <a16:creationId xmlns:a16="http://schemas.microsoft.com/office/drawing/2014/main" id="{3DD85AA1-4182-15CE-7A21-ACACD560A74E}"/>
                </a:ext>
              </a:extLst>
            </p:cNvPr>
            <p:cNvSpPr/>
            <p:nvPr/>
          </p:nvSpPr>
          <p:spPr>
            <a:xfrm>
              <a:off x="923355" y="6279720"/>
              <a:ext cx="297289" cy="1259775"/>
            </a:xfrm>
            <a:custGeom>
              <a:avLst/>
              <a:gdLst/>
              <a:ahLst/>
              <a:cxnLst/>
              <a:rect l="l" t="t" r="r" b="b"/>
              <a:pathLst>
                <a:path w="7207" h="30540" extrusionOk="0">
                  <a:moveTo>
                    <a:pt x="7207" y="1"/>
                  </a:moveTo>
                  <a:cubicBezTo>
                    <a:pt x="6933" y="609"/>
                    <a:pt x="6599" y="1478"/>
                    <a:pt x="6559" y="2182"/>
                  </a:cubicBezTo>
                  <a:cubicBezTo>
                    <a:pt x="6493" y="3387"/>
                    <a:pt x="4224" y="14493"/>
                    <a:pt x="2571" y="20355"/>
                  </a:cubicBezTo>
                  <a:cubicBezTo>
                    <a:pt x="916" y="26217"/>
                    <a:pt x="148" y="29313"/>
                    <a:pt x="34" y="29992"/>
                  </a:cubicBezTo>
                  <a:cubicBezTo>
                    <a:pt x="0" y="30192"/>
                    <a:pt x="62" y="30377"/>
                    <a:pt x="165" y="30539"/>
                  </a:cubicBezTo>
                  <a:cubicBezTo>
                    <a:pt x="1275" y="26655"/>
                    <a:pt x="4970" y="13322"/>
                    <a:pt x="7207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Google Shape;1306;p34">
              <a:extLst>
                <a:ext uri="{FF2B5EF4-FFF2-40B4-BE49-F238E27FC236}">
                  <a16:creationId xmlns:a16="http://schemas.microsoft.com/office/drawing/2014/main" id="{322CCFC2-90CA-9B70-0151-0B71937D4FAE}"/>
                </a:ext>
              </a:extLst>
            </p:cNvPr>
            <p:cNvSpPr/>
            <p:nvPr/>
          </p:nvSpPr>
          <p:spPr>
            <a:xfrm>
              <a:off x="269089" y="6344070"/>
              <a:ext cx="654761" cy="667920"/>
            </a:xfrm>
            <a:custGeom>
              <a:avLst/>
              <a:gdLst/>
              <a:ahLst/>
              <a:cxnLst/>
              <a:rect l="l" t="t" r="r" b="b"/>
              <a:pathLst>
                <a:path w="15873" h="16192" extrusionOk="0">
                  <a:moveTo>
                    <a:pt x="15671" y="1"/>
                  </a:moveTo>
                  <a:cubicBezTo>
                    <a:pt x="15671" y="1"/>
                    <a:pt x="14895" y="10658"/>
                    <a:pt x="9368" y="13576"/>
                  </a:cubicBezTo>
                  <a:cubicBezTo>
                    <a:pt x="6464" y="15110"/>
                    <a:pt x="4026" y="15474"/>
                    <a:pt x="2366" y="15474"/>
                  </a:cubicBezTo>
                  <a:cubicBezTo>
                    <a:pt x="866" y="15474"/>
                    <a:pt x="1" y="15177"/>
                    <a:pt x="0" y="15177"/>
                  </a:cubicBezTo>
                  <a:lnTo>
                    <a:pt x="0" y="15177"/>
                  </a:lnTo>
                  <a:cubicBezTo>
                    <a:pt x="0" y="15177"/>
                    <a:pt x="13" y="15205"/>
                    <a:pt x="16" y="15211"/>
                  </a:cubicBezTo>
                  <a:cubicBezTo>
                    <a:pt x="370" y="15368"/>
                    <a:pt x="734" y="15507"/>
                    <a:pt x="1108" y="15620"/>
                  </a:cubicBezTo>
                  <a:cubicBezTo>
                    <a:pt x="2399" y="16012"/>
                    <a:pt x="3587" y="16192"/>
                    <a:pt x="4678" y="16192"/>
                  </a:cubicBezTo>
                  <a:cubicBezTo>
                    <a:pt x="9508" y="16192"/>
                    <a:pt x="12444" y="12681"/>
                    <a:pt x="14052" y="8570"/>
                  </a:cubicBezTo>
                  <a:cubicBezTo>
                    <a:pt x="15064" y="5981"/>
                    <a:pt x="15593" y="2711"/>
                    <a:pt x="15872" y="141"/>
                  </a:cubicBezTo>
                  <a:cubicBezTo>
                    <a:pt x="15752" y="53"/>
                    <a:pt x="15671" y="1"/>
                    <a:pt x="15671" y="1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Google Shape;1307;p34">
              <a:extLst>
                <a:ext uri="{FF2B5EF4-FFF2-40B4-BE49-F238E27FC236}">
                  <a16:creationId xmlns:a16="http://schemas.microsoft.com/office/drawing/2014/main" id="{D246287E-1749-9A04-4AD7-C3DD644DD07E}"/>
                </a:ext>
              </a:extLst>
            </p:cNvPr>
            <p:cNvSpPr/>
            <p:nvPr/>
          </p:nvSpPr>
          <p:spPr>
            <a:xfrm>
              <a:off x="706421" y="7537804"/>
              <a:ext cx="250717" cy="201960"/>
            </a:xfrm>
            <a:custGeom>
              <a:avLst/>
              <a:gdLst/>
              <a:ahLst/>
              <a:cxnLst/>
              <a:rect l="l" t="t" r="r" b="b"/>
              <a:pathLst>
                <a:path w="6078" h="4896" extrusionOk="0">
                  <a:moveTo>
                    <a:pt x="551" y="1"/>
                  </a:moveTo>
                  <a:cubicBezTo>
                    <a:pt x="517" y="1"/>
                    <a:pt x="487" y="10"/>
                    <a:pt x="465" y="36"/>
                  </a:cubicBezTo>
                  <a:cubicBezTo>
                    <a:pt x="255" y="210"/>
                    <a:pt x="1" y="2597"/>
                    <a:pt x="25" y="3093"/>
                  </a:cubicBezTo>
                  <a:cubicBezTo>
                    <a:pt x="35" y="3263"/>
                    <a:pt x="194" y="3428"/>
                    <a:pt x="413" y="3573"/>
                  </a:cubicBezTo>
                  <a:cubicBezTo>
                    <a:pt x="416" y="3538"/>
                    <a:pt x="417" y="3500"/>
                    <a:pt x="423" y="3463"/>
                  </a:cubicBezTo>
                  <a:cubicBezTo>
                    <a:pt x="441" y="3323"/>
                    <a:pt x="557" y="3258"/>
                    <a:pt x="709" y="3258"/>
                  </a:cubicBezTo>
                  <a:cubicBezTo>
                    <a:pt x="802" y="3258"/>
                    <a:pt x="909" y="3283"/>
                    <a:pt x="1015" y="3329"/>
                  </a:cubicBezTo>
                  <a:cubicBezTo>
                    <a:pt x="1292" y="3450"/>
                    <a:pt x="1619" y="3462"/>
                    <a:pt x="2330" y="3958"/>
                  </a:cubicBezTo>
                  <a:cubicBezTo>
                    <a:pt x="2626" y="4166"/>
                    <a:pt x="2981" y="4363"/>
                    <a:pt x="3295" y="4523"/>
                  </a:cubicBezTo>
                  <a:cubicBezTo>
                    <a:pt x="3249" y="4493"/>
                    <a:pt x="3202" y="4465"/>
                    <a:pt x="3157" y="4434"/>
                  </a:cubicBezTo>
                  <a:cubicBezTo>
                    <a:pt x="2766" y="4153"/>
                    <a:pt x="2237" y="3759"/>
                    <a:pt x="2006" y="3569"/>
                  </a:cubicBezTo>
                  <a:cubicBezTo>
                    <a:pt x="1777" y="3378"/>
                    <a:pt x="713" y="3016"/>
                    <a:pt x="622" y="2885"/>
                  </a:cubicBezTo>
                  <a:cubicBezTo>
                    <a:pt x="530" y="2752"/>
                    <a:pt x="567" y="2349"/>
                    <a:pt x="768" y="1670"/>
                  </a:cubicBezTo>
                  <a:cubicBezTo>
                    <a:pt x="908" y="1199"/>
                    <a:pt x="1219" y="1056"/>
                    <a:pt x="1522" y="1056"/>
                  </a:cubicBezTo>
                  <a:cubicBezTo>
                    <a:pt x="1658" y="1056"/>
                    <a:pt x="1792" y="1084"/>
                    <a:pt x="1908" y="1125"/>
                  </a:cubicBezTo>
                  <a:cubicBezTo>
                    <a:pt x="2286" y="1257"/>
                    <a:pt x="2902" y="1281"/>
                    <a:pt x="3029" y="1573"/>
                  </a:cubicBezTo>
                  <a:cubicBezTo>
                    <a:pt x="3155" y="1866"/>
                    <a:pt x="3529" y="2494"/>
                    <a:pt x="4087" y="2971"/>
                  </a:cubicBezTo>
                  <a:cubicBezTo>
                    <a:pt x="4644" y="3448"/>
                    <a:pt x="6077" y="4137"/>
                    <a:pt x="6077" y="4137"/>
                  </a:cubicBezTo>
                  <a:cubicBezTo>
                    <a:pt x="6077" y="4137"/>
                    <a:pt x="5361" y="3624"/>
                    <a:pt x="4758" y="3086"/>
                  </a:cubicBezTo>
                  <a:cubicBezTo>
                    <a:pt x="4156" y="2546"/>
                    <a:pt x="3683" y="1746"/>
                    <a:pt x="3780" y="1340"/>
                  </a:cubicBezTo>
                  <a:cubicBezTo>
                    <a:pt x="3860" y="1008"/>
                    <a:pt x="3998" y="618"/>
                    <a:pt x="4881" y="618"/>
                  </a:cubicBezTo>
                  <a:cubicBezTo>
                    <a:pt x="5030" y="618"/>
                    <a:pt x="5199" y="629"/>
                    <a:pt x="5393" y="653"/>
                  </a:cubicBezTo>
                  <a:cubicBezTo>
                    <a:pt x="5104" y="487"/>
                    <a:pt x="4825" y="424"/>
                    <a:pt x="4571" y="424"/>
                  </a:cubicBezTo>
                  <a:cubicBezTo>
                    <a:pt x="4049" y="424"/>
                    <a:pt x="3635" y="690"/>
                    <a:pt x="3473" y="880"/>
                  </a:cubicBezTo>
                  <a:cubicBezTo>
                    <a:pt x="3388" y="978"/>
                    <a:pt x="3222" y="1017"/>
                    <a:pt x="3017" y="1017"/>
                  </a:cubicBezTo>
                  <a:cubicBezTo>
                    <a:pt x="2632" y="1017"/>
                    <a:pt x="2112" y="877"/>
                    <a:pt x="1752" y="727"/>
                  </a:cubicBezTo>
                  <a:cubicBezTo>
                    <a:pt x="1272" y="529"/>
                    <a:pt x="808" y="12"/>
                    <a:pt x="558" y="1"/>
                  </a:cubicBezTo>
                  <a:cubicBezTo>
                    <a:pt x="556" y="1"/>
                    <a:pt x="553" y="1"/>
                    <a:pt x="551" y="1"/>
                  </a:cubicBezTo>
                  <a:close/>
                  <a:moveTo>
                    <a:pt x="3295" y="4518"/>
                  </a:moveTo>
                  <a:lnTo>
                    <a:pt x="3295" y="4518"/>
                  </a:lnTo>
                  <a:cubicBezTo>
                    <a:pt x="3665" y="4746"/>
                    <a:pt x="4091" y="4895"/>
                    <a:pt x="4091" y="4895"/>
                  </a:cubicBezTo>
                  <a:cubicBezTo>
                    <a:pt x="4091" y="4895"/>
                    <a:pt x="3734" y="4741"/>
                    <a:pt x="3295" y="4518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308;p34">
              <a:extLst>
                <a:ext uri="{FF2B5EF4-FFF2-40B4-BE49-F238E27FC236}">
                  <a16:creationId xmlns:a16="http://schemas.microsoft.com/office/drawing/2014/main" id="{6C51AE7A-7111-B679-14EF-1401149EEE4B}"/>
                </a:ext>
              </a:extLst>
            </p:cNvPr>
            <p:cNvSpPr/>
            <p:nvPr/>
          </p:nvSpPr>
          <p:spPr>
            <a:xfrm>
              <a:off x="-210979" y="2304788"/>
              <a:ext cx="1938049" cy="1883475"/>
            </a:xfrm>
            <a:custGeom>
              <a:avLst/>
              <a:gdLst/>
              <a:ahLst/>
              <a:cxnLst/>
              <a:rect l="l" t="t" r="r" b="b"/>
              <a:pathLst>
                <a:path w="46983" h="45660" extrusionOk="0">
                  <a:moveTo>
                    <a:pt x="20166" y="1"/>
                  </a:moveTo>
                  <a:cubicBezTo>
                    <a:pt x="19732" y="1"/>
                    <a:pt x="19298" y="37"/>
                    <a:pt x="18883" y="126"/>
                  </a:cubicBezTo>
                  <a:lnTo>
                    <a:pt x="17682" y="381"/>
                  </a:lnTo>
                  <a:cubicBezTo>
                    <a:pt x="16018" y="738"/>
                    <a:pt x="14610" y="1496"/>
                    <a:pt x="11905" y="3619"/>
                  </a:cubicBezTo>
                  <a:cubicBezTo>
                    <a:pt x="7151" y="7349"/>
                    <a:pt x="7635" y="14707"/>
                    <a:pt x="7567" y="21342"/>
                  </a:cubicBezTo>
                  <a:cubicBezTo>
                    <a:pt x="7498" y="27975"/>
                    <a:pt x="4129" y="31958"/>
                    <a:pt x="2271" y="34640"/>
                  </a:cubicBezTo>
                  <a:cubicBezTo>
                    <a:pt x="410" y="37322"/>
                    <a:pt x="1" y="39742"/>
                    <a:pt x="3279" y="41962"/>
                  </a:cubicBezTo>
                  <a:cubicBezTo>
                    <a:pt x="4399" y="42721"/>
                    <a:pt x="5377" y="42970"/>
                    <a:pt x="6179" y="42970"/>
                  </a:cubicBezTo>
                  <a:cubicBezTo>
                    <a:pt x="7727" y="42970"/>
                    <a:pt x="8622" y="42042"/>
                    <a:pt x="8622" y="42041"/>
                  </a:cubicBezTo>
                  <a:lnTo>
                    <a:pt x="8622" y="42041"/>
                  </a:lnTo>
                  <a:cubicBezTo>
                    <a:pt x="8622" y="42042"/>
                    <a:pt x="8416" y="44038"/>
                    <a:pt x="10850" y="44846"/>
                  </a:cubicBezTo>
                  <a:cubicBezTo>
                    <a:pt x="11589" y="45092"/>
                    <a:pt x="12292" y="45177"/>
                    <a:pt x="12911" y="45177"/>
                  </a:cubicBezTo>
                  <a:cubicBezTo>
                    <a:pt x="14330" y="45177"/>
                    <a:pt x="15315" y="44729"/>
                    <a:pt x="15315" y="44729"/>
                  </a:cubicBezTo>
                  <a:lnTo>
                    <a:pt x="34989" y="43897"/>
                  </a:lnTo>
                  <a:cubicBezTo>
                    <a:pt x="34989" y="43897"/>
                    <a:pt x="37134" y="45660"/>
                    <a:pt x="39847" y="45660"/>
                  </a:cubicBezTo>
                  <a:cubicBezTo>
                    <a:pt x="40262" y="45660"/>
                    <a:pt x="40690" y="45618"/>
                    <a:pt x="41126" y="45523"/>
                  </a:cubicBezTo>
                  <a:cubicBezTo>
                    <a:pt x="44412" y="44805"/>
                    <a:pt x="45930" y="40183"/>
                    <a:pt x="43474" y="37808"/>
                  </a:cubicBezTo>
                  <a:cubicBezTo>
                    <a:pt x="45675" y="36899"/>
                    <a:pt x="46983" y="34709"/>
                    <a:pt x="46221" y="31030"/>
                  </a:cubicBezTo>
                  <a:cubicBezTo>
                    <a:pt x="45459" y="27352"/>
                    <a:pt x="41389" y="25789"/>
                    <a:pt x="39550" y="22778"/>
                  </a:cubicBezTo>
                  <a:cubicBezTo>
                    <a:pt x="37711" y="19769"/>
                    <a:pt x="38694" y="16682"/>
                    <a:pt x="38694" y="16682"/>
                  </a:cubicBezTo>
                  <a:cubicBezTo>
                    <a:pt x="38694" y="16682"/>
                    <a:pt x="40604" y="14976"/>
                    <a:pt x="40905" y="12356"/>
                  </a:cubicBezTo>
                  <a:cubicBezTo>
                    <a:pt x="41204" y="9738"/>
                    <a:pt x="41400" y="5528"/>
                    <a:pt x="36723" y="2799"/>
                  </a:cubicBezTo>
                  <a:cubicBezTo>
                    <a:pt x="33372" y="843"/>
                    <a:pt x="29305" y="566"/>
                    <a:pt x="27271" y="566"/>
                  </a:cubicBezTo>
                  <a:cubicBezTo>
                    <a:pt x="26467" y="566"/>
                    <a:pt x="25981" y="610"/>
                    <a:pt x="25981" y="610"/>
                  </a:cubicBezTo>
                  <a:cubicBezTo>
                    <a:pt x="25981" y="610"/>
                    <a:pt x="25822" y="617"/>
                    <a:pt x="25558" y="617"/>
                  </a:cubicBezTo>
                  <a:cubicBezTo>
                    <a:pt x="24956" y="617"/>
                    <a:pt x="23810" y="579"/>
                    <a:pt x="22747" y="334"/>
                  </a:cubicBezTo>
                  <a:cubicBezTo>
                    <a:pt x="22002" y="163"/>
                    <a:pt x="21084" y="1"/>
                    <a:pt x="20166" y="1"/>
                  </a:cubicBezTo>
                  <a:close/>
                </a:path>
              </a:pathLst>
            </a:custGeom>
            <a:solidFill>
              <a:srgbClr val="652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Google Shape;1309;p34">
              <a:extLst>
                <a:ext uri="{FF2B5EF4-FFF2-40B4-BE49-F238E27FC236}">
                  <a16:creationId xmlns:a16="http://schemas.microsoft.com/office/drawing/2014/main" id="{887D2854-1078-8E72-A8F1-C537BE820C34}"/>
                </a:ext>
              </a:extLst>
            </p:cNvPr>
            <p:cNvSpPr/>
            <p:nvPr/>
          </p:nvSpPr>
          <p:spPr>
            <a:xfrm>
              <a:off x="1231534" y="2443965"/>
              <a:ext cx="168754" cy="137734"/>
            </a:xfrm>
            <a:custGeom>
              <a:avLst/>
              <a:gdLst/>
              <a:ahLst/>
              <a:cxnLst/>
              <a:rect l="l" t="t" r="r" b="b"/>
              <a:pathLst>
                <a:path w="4091" h="3339" extrusionOk="0">
                  <a:moveTo>
                    <a:pt x="141" y="0"/>
                  </a:moveTo>
                  <a:cubicBezTo>
                    <a:pt x="1" y="0"/>
                    <a:pt x="26" y="94"/>
                    <a:pt x="335" y="332"/>
                  </a:cubicBezTo>
                  <a:cubicBezTo>
                    <a:pt x="1347" y="1111"/>
                    <a:pt x="2262" y="2190"/>
                    <a:pt x="2652" y="2751"/>
                  </a:cubicBezTo>
                  <a:cubicBezTo>
                    <a:pt x="2907" y="3117"/>
                    <a:pt x="3110" y="3339"/>
                    <a:pt x="3328" y="3339"/>
                  </a:cubicBezTo>
                  <a:cubicBezTo>
                    <a:pt x="3445" y="3339"/>
                    <a:pt x="3566" y="3276"/>
                    <a:pt x="3701" y="3137"/>
                  </a:cubicBezTo>
                  <a:cubicBezTo>
                    <a:pt x="4091" y="2741"/>
                    <a:pt x="3916" y="2217"/>
                    <a:pt x="2296" y="877"/>
                  </a:cubicBezTo>
                  <a:cubicBezTo>
                    <a:pt x="1642" y="489"/>
                    <a:pt x="461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Google Shape;1310;p34">
              <a:extLst>
                <a:ext uri="{FF2B5EF4-FFF2-40B4-BE49-F238E27FC236}">
                  <a16:creationId xmlns:a16="http://schemas.microsoft.com/office/drawing/2014/main" id="{45C2736F-9CA7-C833-FDC6-609DFCE22C60}"/>
                </a:ext>
              </a:extLst>
            </p:cNvPr>
            <p:cNvSpPr/>
            <p:nvPr/>
          </p:nvSpPr>
          <p:spPr>
            <a:xfrm>
              <a:off x="1391460" y="2705160"/>
              <a:ext cx="74827" cy="221925"/>
            </a:xfrm>
            <a:custGeom>
              <a:avLst/>
              <a:gdLst/>
              <a:ahLst/>
              <a:cxnLst/>
              <a:rect l="l" t="t" r="r" b="b"/>
              <a:pathLst>
                <a:path w="1814" h="5380" extrusionOk="0">
                  <a:moveTo>
                    <a:pt x="1088" y="0"/>
                  </a:moveTo>
                  <a:cubicBezTo>
                    <a:pt x="1031" y="0"/>
                    <a:pt x="993" y="71"/>
                    <a:pt x="988" y="216"/>
                  </a:cubicBezTo>
                  <a:cubicBezTo>
                    <a:pt x="974" y="703"/>
                    <a:pt x="962" y="819"/>
                    <a:pt x="883" y="1774"/>
                  </a:cubicBezTo>
                  <a:cubicBezTo>
                    <a:pt x="804" y="2728"/>
                    <a:pt x="92" y="4198"/>
                    <a:pt x="33" y="4833"/>
                  </a:cubicBezTo>
                  <a:cubicBezTo>
                    <a:pt x="1" y="5174"/>
                    <a:pt x="118" y="5380"/>
                    <a:pt x="301" y="5380"/>
                  </a:cubicBezTo>
                  <a:cubicBezTo>
                    <a:pt x="459" y="5380"/>
                    <a:pt x="666" y="5225"/>
                    <a:pt x="867" y="4868"/>
                  </a:cubicBezTo>
                  <a:cubicBezTo>
                    <a:pt x="1300" y="4103"/>
                    <a:pt x="1814" y="2691"/>
                    <a:pt x="1636" y="1078"/>
                  </a:cubicBezTo>
                  <a:cubicBezTo>
                    <a:pt x="1463" y="381"/>
                    <a:pt x="1222" y="0"/>
                    <a:pt x="1088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Google Shape;1311;p34">
              <a:extLst>
                <a:ext uri="{FF2B5EF4-FFF2-40B4-BE49-F238E27FC236}">
                  <a16:creationId xmlns:a16="http://schemas.microsoft.com/office/drawing/2014/main" id="{2E9FA204-BA53-44CD-B702-2BDB9E0ECD96}"/>
                </a:ext>
              </a:extLst>
            </p:cNvPr>
            <p:cNvSpPr/>
            <p:nvPr/>
          </p:nvSpPr>
          <p:spPr>
            <a:xfrm>
              <a:off x="1577869" y="3461932"/>
              <a:ext cx="119419" cy="372529"/>
            </a:xfrm>
            <a:custGeom>
              <a:avLst/>
              <a:gdLst/>
              <a:ahLst/>
              <a:cxnLst/>
              <a:rect l="l" t="t" r="r" b="b"/>
              <a:pathLst>
                <a:path w="2895" h="9031" extrusionOk="0">
                  <a:moveTo>
                    <a:pt x="102" y="1"/>
                  </a:moveTo>
                  <a:cubicBezTo>
                    <a:pt x="6" y="1"/>
                    <a:pt x="210" y="335"/>
                    <a:pt x="463" y="839"/>
                  </a:cubicBezTo>
                  <a:cubicBezTo>
                    <a:pt x="1881" y="2673"/>
                    <a:pt x="2049" y="5258"/>
                    <a:pt x="1498" y="6781"/>
                  </a:cubicBezTo>
                  <a:cubicBezTo>
                    <a:pt x="946" y="8305"/>
                    <a:pt x="1" y="8580"/>
                    <a:pt x="214" y="8860"/>
                  </a:cubicBezTo>
                  <a:cubicBezTo>
                    <a:pt x="295" y="8965"/>
                    <a:pt x="435" y="9031"/>
                    <a:pt x="612" y="9031"/>
                  </a:cubicBezTo>
                  <a:cubicBezTo>
                    <a:pt x="898" y="9031"/>
                    <a:pt x="1277" y="8859"/>
                    <a:pt x="1647" y="8408"/>
                  </a:cubicBezTo>
                  <a:cubicBezTo>
                    <a:pt x="2245" y="7677"/>
                    <a:pt x="2894" y="6173"/>
                    <a:pt x="2684" y="4267"/>
                  </a:cubicBezTo>
                  <a:cubicBezTo>
                    <a:pt x="2474" y="2360"/>
                    <a:pt x="1074" y="733"/>
                    <a:pt x="452" y="231"/>
                  </a:cubicBezTo>
                  <a:cubicBezTo>
                    <a:pt x="255" y="72"/>
                    <a:pt x="14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Google Shape;1312;p34">
              <a:extLst>
                <a:ext uri="{FF2B5EF4-FFF2-40B4-BE49-F238E27FC236}">
                  <a16:creationId xmlns:a16="http://schemas.microsoft.com/office/drawing/2014/main" id="{50B6B80E-04CE-E9BA-F2C3-96996F4E93F4}"/>
                </a:ext>
              </a:extLst>
            </p:cNvPr>
            <p:cNvSpPr/>
            <p:nvPr/>
          </p:nvSpPr>
          <p:spPr>
            <a:xfrm>
              <a:off x="1517025" y="3882765"/>
              <a:ext cx="102795" cy="252574"/>
            </a:xfrm>
            <a:custGeom>
              <a:avLst/>
              <a:gdLst/>
              <a:ahLst/>
              <a:cxnLst/>
              <a:rect l="l" t="t" r="r" b="b"/>
              <a:pathLst>
                <a:path w="2492" h="6123" extrusionOk="0">
                  <a:moveTo>
                    <a:pt x="653" y="1"/>
                  </a:moveTo>
                  <a:cubicBezTo>
                    <a:pt x="1385" y="1712"/>
                    <a:pt x="1570" y="3462"/>
                    <a:pt x="657" y="4755"/>
                  </a:cubicBezTo>
                  <a:cubicBezTo>
                    <a:pt x="1" y="5685"/>
                    <a:pt x="82" y="6122"/>
                    <a:pt x="478" y="6122"/>
                  </a:cubicBezTo>
                  <a:cubicBezTo>
                    <a:pt x="633" y="6122"/>
                    <a:pt x="837" y="6055"/>
                    <a:pt x="1064" y="5923"/>
                  </a:cubicBezTo>
                  <a:cubicBezTo>
                    <a:pt x="1868" y="5459"/>
                    <a:pt x="2491" y="3596"/>
                    <a:pt x="2317" y="2199"/>
                  </a:cubicBezTo>
                  <a:cubicBezTo>
                    <a:pt x="2142" y="804"/>
                    <a:pt x="653" y="1"/>
                    <a:pt x="65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Google Shape;1313;p34">
              <a:extLst>
                <a:ext uri="{FF2B5EF4-FFF2-40B4-BE49-F238E27FC236}">
                  <a16:creationId xmlns:a16="http://schemas.microsoft.com/office/drawing/2014/main" id="{650F71EB-D419-724A-A524-AACECE76C56C}"/>
                </a:ext>
              </a:extLst>
            </p:cNvPr>
            <p:cNvSpPr/>
            <p:nvPr/>
          </p:nvSpPr>
          <p:spPr>
            <a:xfrm>
              <a:off x="603998" y="2533890"/>
              <a:ext cx="283511" cy="163020"/>
            </a:xfrm>
            <a:custGeom>
              <a:avLst/>
              <a:gdLst/>
              <a:ahLst/>
              <a:cxnLst/>
              <a:rect l="l" t="t" r="r" b="b"/>
              <a:pathLst>
                <a:path w="6873" h="3952" extrusionOk="0">
                  <a:moveTo>
                    <a:pt x="6873" y="1"/>
                  </a:moveTo>
                  <a:cubicBezTo>
                    <a:pt x="6873" y="1"/>
                    <a:pt x="5837" y="1084"/>
                    <a:pt x="4623" y="1892"/>
                  </a:cubicBezTo>
                  <a:cubicBezTo>
                    <a:pt x="3940" y="2344"/>
                    <a:pt x="3282" y="2481"/>
                    <a:pt x="2674" y="2481"/>
                  </a:cubicBezTo>
                  <a:cubicBezTo>
                    <a:pt x="2198" y="2481"/>
                    <a:pt x="1753" y="2397"/>
                    <a:pt x="1351" y="2316"/>
                  </a:cubicBezTo>
                  <a:cubicBezTo>
                    <a:pt x="1145" y="2273"/>
                    <a:pt x="969" y="2252"/>
                    <a:pt x="820" y="2252"/>
                  </a:cubicBezTo>
                  <a:cubicBezTo>
                    <a:pt x="311" y="2252"/>
                    <a:pt x="115" y="2498"/>
                    <a:pt x="59" y="2952"/>
                  </a:cubicBezTo>
                  <a:cubicBezTo>
                    <a:pt x="0" y="3417"/>
                    <a:pt x="626" y="3952"/>
                    <a:pt x="1760" y="3952"/>
                  </a:cubicBezTo>
                  <a:cubicBezTo>
                    <a:pt x="2055" y="3952"/>
                    <a:pt x="2384" y="3915"/>
                    <a:pt x="2745" y="3832"/>
                  </a:cubicBezTo>
                  <a:cubicBezTo>
                    <a:pt x="4493" y="3430"/>
                    <a:pt x="5922" y="1866"/>
                    <a:pt x="6873" y="1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Google Shape;1314;p34">
              <a:extLst>
                <a:ext uri="{FF2B5EF4-FFF2-40B4-BE49-F238E27FC236}">
                  <a16:creationId xmlns:a16="http://schemas.microsoft.com/office/drawing/2014/main" id="{CE945982-D592-B12E-F410-560AD68972C7}"/>
                </a:ext>
              </a:extLst>
            </p:cNvPr>
            <p:cNvSpPr/>
            <p:nvPr/>
          </p:nvSpPr>
          <p:spPr>
            <a:xfrm>
              <a:off x="333109" y="2646214"/>
              <a:ext cx="155265" cy="167434"/>
            </a:xfrm>
            <a:custGeom>
              <a:avLst/>
              <a:gdLst/>
              <a:ahLst/>
              <a:cxnLst/>
              <a:rect l="l" t="t" r="r" b="b"/>
              <a:pathLst>
                <a:path w="3764" h="4059" extrusionOk="0">
                  <a:moveTo>
                    <a:pt x="3763" y="0"/>
                  </a:moveTo>
                  <a:cubicBezTo>
                    <a:pt x="3763" y="1"/>
                    <a:pt x="1255" y="2254"/>
                    <a:pt x="624" y="2942"/>
                  </a:cubicBezTo>
                  <a:cubicBezTo>
                    <a:pt x="1" y="3624"/>
                    <a:pt x="349" y="4058"/>
                    <a:pt x="712" y="4058"/>
                  </a:cubicBezTo>
                  <a:cubicBezTo>
                    <a:pt x="716" y="4058"/>
                    <a:pt x="719" y="4058"/>
                    <a:pt x="723" y="4058"/>
                  </a:cubicBezTo>
                  <a:cubicBezTo>
                    <a:pt x="1090" y="4050"/>
                    <a:pt x="2804" y="2283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Google Shape;1315;p34">
              <a:extLst>
                <a:ext uri="{FF2B5EF4-FFF2-40B4-BE49-F238E27FC236}">
                  <a16:creationId xmlns:a16="http://schemas.microsoft.com/office/drawing/2014/main" id="{E91EEDB4-925F-50E3-876C-027FDD5D6154}"/>
                </a:ext>
              </a:extLst>
            </p:cNvPr>
            <p:cNvSpPr/>
            <p:nvPr/>
          </p:nvSpPr>
          <p:spPr>
            <a:xfrm>
              <a:off x="101490" y="2327021"/>
              <a:ext cx="1266210" cy="889969"/>
            </a:xfrm>
            <a:custGeom>
              <a:avLst/>
              <a:gdLst/>
              <a:ahLst/>
              <a:cxnLst/>
              <a:rect l="l" t="t" r="r" b="b"/>
              <a:pathLst>
                <a:path w="30696" h="21575" extrusionOk="0">
                  <a:moveTo>
                    <a:pt x="9487" y="0"/>
                  </a:moveTo>
                  <a:cubicBezTo>
                    <a:pt x="8065" y="412"/>
                    <a:pt x="6693" y="1225"/>
                    <a:pt x="4332" y="3077"/>
                  </a:cubicBezTo>
                  <a:cubicBezTo>
                    <a:pt x="4257" y="3135"/>
                    <a:pt x="4185" y="3196"/>
                    <a:pt x="4113" y="3255"/>
                  </a:cubicBezTo>
                  <a:cubicBezTo>
                    <a:pt x="4045" y="3311"/>
                    <a:pt x="3979" y="3368"/>
                    <a:pt x="3915" y="3424"/>
                  </a:cubicBezTo>
                  <a:cubicBezTo>
                    <a:pt x="3910" y="3430"/>
                    <a:pt x="3904" y="3433"/>
                    <a:pt x="3898" y="3438"/>
                  </a:cubicBezTo>
                  <a:cubicBezTo>
                    <a:pt x="3891" y="3444"/>
                    <a:pt x="3887" y="3450"/>
                    <a:pt x="3881" y="3454"/>
                  </a:cubicBezTo>
                  <a:cubicBezTo>
                    <a:pt x="3749" y="3574"/>
                    <a:pt x="3622" y="3694"/>
                    <a:pt x="3499" y="3819"/>
                  </a:cubicBezTo>
                  <a:cubicBezTo>
                    <a:pt x="3376" y="3940"/>
                    <a:pt x="3262" y="4066"/>
                    <a:pt x="3149" y="4193"/>
                  </a:cubicBezTo>
                  <a:cubicBezTo>
                    <a:pt x="3135" y="4209"/>
                    <a:pt x="3122" y="4223"/>
                    <a:pt x="3108" y="4240"/>
                  </a:cubicBezTo>
                  <a:cubicBezTo>
                    <a:pt x="2994" y="4369"/>
                    <a:pt x="2885" y="4503"/>
                    <a:pt x="2780" y="4639"/>
                  </a:cubicBezTo>
                  <a:cubicBezTo>
                    <a:pt x="2677" y="4771"/>
                    <a:pt x="2578" y="4907"/>
                    <a:pt x="2483" y="5045"/>
                  </a:cubicBezTo>
                  <a:cubicBezTo>
                    <a:pt x="2479" y="5051"/>
                    <a:pt x="2478" y="5054"/>
                    <a:pt x="2473" y="5059"/>
                  </a:cubicBezTo>
                  <a:cubicBezTo>
                    <a:pt x="2464" y="5076"/>
                    <a:pt x="2452" y="5093"/>
                    <a:pt x="2441" y="5110"/>
                  </a:cubicBezTo>
                  <a:cubicBezTo>
                    <a:pt x="2349" y="5246"/>
                    <a:pt x="2259" y="5384"/>
                    <a:pt x="2174" y="5523"/>
                  </a:cubicBezTo>
                  <a:cubicBezTo>
                    <a:pt x="2173" y="5526"/>
                    <a:pt x="2170" y="5528"/>
                    <a:pt x="2169" y="5532"/>
                  </a:cubicBezTo>
                  <a:cubicBezTo>
                    <a:pt x="2167" y="5538"/>
                    <a:pt x="2163" y="5542"/>
                    <a:pt x="2162" y="5546"/>
                  </a:cubicBezTo>
                  <a:cubicBezTo>
                    <a:pt x="2077" y="5686"/>
                    <a:pt x="1998" y="5827"/>
                    <a:pt x="1920" y="5969"/>
                  </a:cubicBezTo>
                  <a:cubicBezTo>
                    <a:pt x="1908" y="5992"/>
                    <a:pt x="1895" y="6013"/>
                    <a:pt x="1884" y="6036"/>
                  </a:cubicBezTo>
                  <a:cubicBezTo>
                    <a:pt x="1803" y="6187"/>
                    <a:pt x="1729" y="6337"/>
                    <a:pt x="1655" y="6491"/>
                  </a:cubicBezTo>
                  <a:cubicBezTo>
                    <a:pt x="1580" y="6649"/>
                    <a:pt x="1510" y="6810"/>
                    <a:pt x="1441" y="6972"/>
                  </a:cubicBezTo>
                  <a:cubicBezTo>
                    <a:pt x="1436" y="6979"/>
                    <a:pt x="1434" y="6985"/>
                    <a:pt x="1432" y="6992"/>
                  </a:cubicBezTo>
                  <a:cubicBezTo>
                    <a:pt x="1415" y="7030"/>
                    <a:pt x="1401" y="7071"/>
                    <a:pt x="1386" y="7111"/>
                  </a:cubicBezTo>
                  <a:cubicBezTo>
                    <a:pt x="1335" y="7232"/>
                    <a:pt x="1286" y="7355"/>
                    <a:pt x="1239" y="7480"/>
                  </a:cubicBezTo>
                  <a:cubicBezTo>
                    <a:pt x="1223" y="7523"/>
                    <a:pt x="1209" y="7566"/>
                    <a:pt x="1194" y="7611"/>
                  </a:cubicBezTo>
                  <a:cubicBezTo>
                    <a:pt x="1147" y="7740"/>
                    <a:pt x="1102" y="7868"/>
                    <a:pt x="1060" y="7999"/>
                  </a:cubicBezTo>
                  <a:cubicBezTo>
                    <a:pt x="1044" y="8052"/>
                    <a:pt x="1027" y="8107"/>
                    <a:pt x="1010" y="8159"/>
                  </a:cubicBezTo>
                  <a:cubicBezTo>
                    <a:pt x="977" y="8265"/>
                    <a:pt x="946" y="8371"/>
                    <a:pt x="913" y="8479"/>
                  </a:cubicBezTo>
                  <a:cubicBezTo>
                    <a:pt x="889" y="8565"/>
                    <a:pt x="864" y="8655"/>
                    <a:pt x="841" y="8743"/>
                  </a:cubicBezTo>
                  <a:lnTo>
                    <a:pt x="772" y="9008"/>
                  </a:lnTo>
                  <a:cubicBezTo>
                    <a:pt x="752" y="9083"/>
                    <a:pt x="735" y="9159"/>
                    <a:pt x="716" y="9237"/>
                  </a:cubicBezTo>
                  <a:cubicBezTo>
                    <a:pt x="687" y="9355"/>
                    <a:pt x="661" y="9474"/>
                    <a:pt x="635" y="9594"/>
                  </a:cubicBezTo>
                  <a:cubicBezTo>
                    <a:pt x="622" y="9650"/>
                    <a:pt x="610" y="9707"/>
                    <a:pt x="597" y="9764"/>
                  </a:cubicBezTo>
                  <a:cubicBezTo>
                    <a:pt x="567" y="9911"/>
                    <a:pt x="539" y="10056"/>
                    <a:pt x="512" y="10205"/>
                  </a:cubicBezTo>
                  <a:cubicBezTo>
                    <a:pt x="508" y="10229"/>
                    <a:pt x="503" y="10250"/>
                    <a:pt x="498" y="10272"/>
                  </a:cubicBezTo>
                  <a:cubicBezTo>
                    <a:pt x="497" y="10279"/>
                    <a:pt x="497" y="10288"/>
                    <a:pt x="495" y="10296"/>
                  </a:cubicBezTo>
                  <a:cubicBezTo>
                    <a:pt x="470" y="10440"/>
                    <a:pt x="446" y="10584"/>
                    <a:pt x="424" y="10731"/>
                  </a:cubicBezTo>
                  <a:cubicBezTo>
                    <a:pt x="414" y="10786"/>
                    <a:pt x="404" y="10839"/>
                    <a:pt x="395" y="10896"/>
                  </a:cubicBezTo>
                  <a:cubicBezTo>
                    <a:pt x="370" y="11051"/>
                    <a:pt x="349" y="11210"/>
                    <a:pt x="328" y="11367"/>
                  </a:cubicBezTo>
                  <a:cubicBezTo>
                    <a:pt x="325" y="11392"/>
                    <a:pt x="319" y="11418"/>
                    <a:pt x="315" y="11445"/>
                  </a:cubicBezTo>
                  <a:cubicBezTo>
                    <a:pt x="315" y="11450"/>
                    <a:pt x="313" y="11453"/>
                    <a:pt x="313" y="11459"/>
                  </a:cubicBezTo>
                  <a:cubicBezTo>
                    <a:pt x="287" y="11654"/>
                    <a:pt x="266" y="11848"/>
                    <a:pt x="244" y="12044"/>
                  </a:cubicBezTo>
                  <a:cubicBezTo>
                    <a:pt x="223" y="12242"/>
                    <a:pt x="205" y="12441"/>
                    <a:pt x="186" y="12642"/>
                  </a:cubicBezTo>
                  <a:lnTo>
                    <a:pt x="186" y="12651"/>
                  </a:lnTo>
                  <a:cubicBezTo>
                    <a:pt x="185" y="12669"/>
                    <a:pt x="185" y="12685"/>
                    <a:pt x="184" y="12702"/>
                  </a:cubicBezTo>
                  <a:cubicBezTo>
                    <a:pt x="171" y="12857"/>
                    <a:pt x="158" y="13015"/>
                    <a:pt x="146" y="13172"/>
                  </a:cubicBezTo>
                  <a:cubicBezTo>
                    <a:pt x="139" y="13266"/>
                    <a:pt x="133" y="13361"/>
                    <a:pt x="127" y="13455"/>
                  </a:cubicBezTo>
                  <a:cubicBezTo>
                    <a:pt x="120" y="13569"/>
                    <a:pt x="113" y="13685"/>
                    <a:pt x="106" y="13801"/>
                  </a:cubicBezTo>
                  <a:cubicBezTo>
                    <a:pt x="102" y="13859"/>
                    <a:pt x="100" y="13918"/>
                    <a:pt x="98" y="13976"/>
                  </a:cubicBezTo>
                  <a:cubicBezTo>
                    <a:pt x="91" y="14120"/>
                    <a:pt x="84" y="14265"/>
                    <a:pt x="76" y="14412"/>
                  </a:cubicBezTo>
                  <a:cubicBezTo>
                    <a:pt x="74" y="14458"/>
                    <a:pt x="71" y="14508"/>
                    <a:pt x="69" y="14556"/>
                  </a:cubicBezTo>
                  <a:cubicBezTo>
                    <a:pt x="54" y="14901"/>
                    <a:pt x="44" y="15250"/>
                    <a:pt x="36" y="15600"/>
                  </a:cubicBezTo>
                  <a:lnTo>
                    <a:pt x="24" y="16044"/>
                  </a:lnTo>
                  <a:cubicBezTo>
                    <a:pt x="17" y="16321"/>
                    <a:pt x="14" y="16597"/>
                    <a:pt x="10" y="16876"/>
                  </a:cubicBezTo>
                  <a:cubicBezTo>
                    <a:pt x="9" y="16984"/>
                    <a:pt x="9" y="17094"/>
                    <a:pt x="7" y="17202"/>
                  </a:cubicBezTo>
                  <a:cubicBezTo>
                    <a:pt x="3" y="17566"/>
                    <a:pt x="2" y="17927"/>
                    <a:pt x="2" y="18290"/>
                  </a:cubicBezTo>
                  <a:cubicBezTo>
                    <a:pt x="2" y="18427"/>
                    <a:pt x="0" y="18558"/>
                    <a:pt x="0" y="18692"/>
                  </a:cubicBezTo>
                  <a:lnTo>
                    <a:pt x="0" y="18716"/>
                  </a:lnTo>
                  <a:cubicBezTo>
                    <a:pt x="1369" y="20230"/>
                    <a:pt x="3448" y="20952"/>
                    <a:pt x="4817" y="21470"/>
                  </a:cubicBezTo>
                  <a:cubicBezTo>
                    <a:pt x="5006" y="21542"/>
                    <a:pt x="5387" y="21574"/>
                    <a:pt x="5919" y="21574"/>
                  </a:cubicBezTo>
                  <a:cubicBezTo>
                    <a:pt x="10384" y="21574"/>
                    <a:pt x="25492" y="19277"/>
                    <a:pt x="27066" y="18495"/>
                  </a:cubicBezTo>
                  <a:cubicBezTo>
                    <a:pt x="28825" y="17620"/>
                    <a:pt x="30696" y="15641"/>
                    <a:pt x="30196" y="14271"/>
                  </a:cubicBezTo>
                  <a:cubicBezTo>
                    <a:pt x="29698" y="12899"/>
                    <a:pt x="30670" y="8179"/>
                    <a:pt x="30670" y="8179"/>
                  </a:cubicBezTo>
                  <a:lnTo>
                    <a:pt x="30670" y="8179"/>
                  </a:lnTo>
                  <a:cubicBezTo>
                    <a:pt x="30670" y="8179"/>
                    <a:pt x="29471" y="8900"/>
                    <a:pt x="27386" y="8900"/>
                  </a:cubicBezTo>
                  <a:cubicBezTo>
                    <a:pt x="27011" y="8900"/>
                    <a:pt x="26609" y="8877"/>
                    <a:pt x="26180" y="8822"/>
                  </a:cubicBezTo>
                  <a:cubicBezTo>
                    <a:pt x="23357" y="8462"/>
                    <a:pt x="19976" y="4897"/>
                    <a:pt x="19976" y="4897"/>
                  </a:cubicBezTo>
                  <a:cubicBezTo>
                    <a:pt x="19976" y="4897"/>
                    <a:pt x="17531" y="9010"/>
                    <a:pt x="14430" y="9588"/>
                  </a:cubicBezTo>
                  <a:cubicBezTo>
                    <a:pt x="14144" y="9641"/>
                    <a:pt x="13874" y="9666"/>
                    <a:pt x="13618" y="9666"/>
                  </a:cubicBezTo>
                  <a:cubicBezTo>
                    <a:pt x="11100" y="9666"/>
                    <a:pt x="10021" y="7319"/>
                    <a:pt x="10021" y="7319"/>
                  </a:cubicBezTo>
                  <a:cubicBezTo>
                    <a:pt x="10021" y="7319"/>
                    <a:pt x="9379" y="9110"/>
                    <a:pt x="8135" y="10866"/>
                  </a:cubicBezTo>
                  <a:cubicBezTo>
                    <a:pt x="6891" y="12621"/>
                    <a:pt x="4931" y="13376"/>
                    <a:pt x="4931" y="13376"/>
                  </a:cubicBezTo>
                  <a:cubicBezTo>
                    <a:pt x="4931" y="13376"/>
                    <a:pt x="3968" y="4925"/>
                    <a:pt x="9487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1316;p34">
              <a:extLst>
                <a:ext uri="{FF2B5EF4-FFF2-40B4-BE49-F238E27FC236}">
                  <a16:creationId xmlns:a16="http://schemas.microsoft.com/office/drawing/2014/main" id="{BDEDDBDB-5481-82AC-E08F-1BCDAD9ADB90}"/>
                </a:ext>
              </a:extLst>
            </p:cNvPr>
            <p:cNvSpPr/>
            <p:nvPr/>
          </p:nvSpPr>
          <p:spPr>
            <a:xfrm>
              <a:off x="-75266" y="3034046"/>
              <a:ext cx="1735470" cy="1083472"/>
            </a:xfrm>
            <a:custGeom>
              <a:avLst/>
              <a:gdLst/>
              <a:ahLst/>
              <a:cxnLst/>
              <a:rect l="l" t="t" r="r" b="b"/>
              <a:pathLst>
                <a:path w="42072" h="26266" extrusionOk="0">
                  <a:moveTo>
                    <a:pt x="29171" y="0"/>
                  </a:moveTo>
                  <a:cubicBezTo>
                    <a:pt x="28192" y="0"/>
                    <a:pt x="27136" y="113"/>
                    <a:pt x="26077" y="422"/>
                  </a:cubicBezTo>
                  <a:cubicBezTo>
                    <a:pt x="22128" y="1570"/>
                    <a:pt x="19076" y="2691"/>
                    <a:pt x="13992" y="3237"/>
                  </a:cubicBezTo>
                  <a:cubicBezTo>
                    <a:pt x="12536" y="3393"/>
                    <a:pt x="11293" y="3449"/>
                    <a:pt x="10259" y="3449"/>
                  </a:cubicBezTo>
                  <a:cubicBezTo>
                    <a:pt x="7678" y="3449"/>
                    <a:pt x="6403" y="3101"/>
                    <a:pt x="6403" y="3101"/>
                  </a:cubicBezTo>
                  <a:cubicBezTo>
                    <a:pt x="6403" y="3101"/>
                    <a:pt x="6229" y="4971"/>
                    <a:pt x="5266" y="8227"/>
                  </a:cubicBezTo>
                  <a:cubicBezTo>
                    <a:pt x="4299" y="11482"/>
                    <a:pt x="995" y="15924"/>
                    <a:pt x="540" y="17969"/>
                  </a:cubicBezTo>
                  <a:cubicBezTo>
                    <a:pt x="82" y="20010"/>
                    <a:pt x="1" y="22442"/>
                    <a:pt x="2149" y="23544"/>
                  </a:cubicBezTo>
                  <a:cubicBezTo>
                    <a:pt x="2567" y="23759"/>
                    <a:pt x="3002" y="23845"/>
                    <a:pt x="3432" y="23845"/>
                  </a:cubicBezTo>
                  <a:cubicBezTo>
                    <a:pt x="5212" y="23845"/>
                    <a:pt x="6904" y="22366"/>
                    <a:pt x="6904" y="22366"/>
                  </a:cubicBezTo>
                  <a:cubicBezTo>
                    <a:pt x="6904" y="22366"/>
                    <a:pt x="7860" y="25199"/>
                    <a:pt x="9819" y="25594"/>
                  </a:cubicBezTo>
                  <a:cubicBezTo>
                    <a:pt x="10015" y="25634"/>
                    <a:pt x="10225" y="25651"/>
                    <a:pt x="10445" y="25651"/>
                  </a:cubicBezTo>
                  <a:cubicBezTo>
                    <a:pt x="12420" y="25651"/>
                    <a:pt x="15151" y="24213"/>
                    <a:pt x="15151" y="24213"/>
                  </a:cubicBezTo>
                  <a:lnTo>
                    <a:pt x="29196" y="25223"/>
                  </a:lnTo>
                  <a:cubicBezTo>
                    <a:pt x="29196" y="25223"/>
                    <a:pt x="31924" y="26265"/>
                    <a:pt x="34634" y="26265"/>
                  </a:cubicBezTo>
                  <a:cubicBezTo>
                    <a:pt x="35102" y="26265"/>
                    <a:pt x="35569" y="26234"/>
                    <a:pt x="36022" y="26161"/>
                  </a:cubicBezTo>
                  <a:cubicBezTo>
                    <a:pt x="39096" y="25665"/>
                    <a:pt x="40363" y="22795"/>
                    <a:pt x="38124" y="19453"/>
                  </a:cubicBezTo>
                  <a:cubicBezTo>
                    <a:pt x="40871" y="18739"/>
                    <a:pt x="42072" y="16322"/>
                    <a:pt x="40716" y="12868"/>
                  </a:cubicBezTo>
                  <a:cubicBezTo>
                    <a:pt x="39360" y="9413"/>
                    <a:pt x="33673" y="7609"/>
                    <a:pt x="33923" y="838"/>
                  </a:cubicBezTo>
                  <a:cubicBezTo>
                    <a:pt x="33923" y="838"/>
                    <a:pt x="31835" y="0"/>
                    <a:pt x="29171" y="0"/>
                  </a:cubicBezTo>
                  <a:close/>
                </a:path>
              </a:pathLst>
            </a:custGeom>
            <a:solidFill>
              <a:srgbClr val="000000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1317;p34">
              <a:extLst>
                <a:ext uri="{FF2B5EF4-FFF2-40B4-BE49-F238E27FC236}">
                  <a16:creationId xmlns:a16="http://schemas.microsoft.com/office/drawing/2014/main" id="{86DB1705-61E8-5EC6-03CD-0BA0D7D8D718}"/>
                </a:ext>
              </a:extLst>
            </p:cNvPr>
            <p:cNvSpPr/>
            <p:nvPr/>
          </p:nvSpPr>
          <p:spPr>
            <a:xfrm>
              <a:off x="16474" y="2557361"/>
              <a:ext cx="1362240" cy="1150710"/>
            </a:xfrm>
            <a:custGeom>
              <a:avLst/>
              <a:gdLst/>
              <a:ahLst/>
              <a:cxnLst/>
              <a:rect l="l" t="t" r="r" b="b"/>
              <a:pathLst>
                <a:path w="33024" h="27896" extrusionOk="0">
                  <a:moveTo>
                    <a:pt x="22238" y="0"/>
                  </a:moveTo>
                  <a:cubicBezTo>
                    <a:pt x="22238" y="0"/>
                    <a:pt x="22202" y="4804"/>
                    <a:pt x="18149" y="6586"/>
                  </a:cubicBezTo>
                  <a:cubicBezTo>
                    <a:pt x="17220" y="6994"/>
                    <a:pt x="16441" y="7152"/>
                    <a:pt x="15793" y="7152"/>
                  </a:cubicBezTo>
                  <a:cubicBezTo>
                    <a:pt x="13617" y="7152"/>
                    <a:pt x="12914" y="5376"/>
                    <a:pt x="12913" y="5375"/>
                  </a:cubicBezTo>
                  <a:lnTo>
                    <a:pt x="12913" y="5375"/>
                  </a:lnTo>
                  <a:cubicBezTo>
                    <a:pt x="12913" y="5376"/>
                    <a:pt x="13634" y="8864"/>
                    <a:pt x="11130" y="11360"/>
                  </a:cubicBezTo>
                  <a:cubicBezTo>
                    <a:pt x="9492" y="12990"/>
                    <a:pt x="8052" y="13272"/>
                    <a:pt x="7251" y="13272"/>
                  </a:cubicBezTo>
                  <a:cubicBezTo>
                    <a:pt x="6827" y="13272"/>
                    <a:pt x="6582" y="13193"/>
                    <a:pt x="6582" y="13193"/>
                  </a:cubicBezTo>
                  <a:cubicBezTo>
                    <a:pt x="6582" y="13193"/>
                    <a:pt x="5595" y="11430"/>
                    <a:pt x="3626" y="11430"/>
                  </a:cubicBezTo>
                  <a:cubicBezTo>
                    <a:pt x="3441" y="11430"/>
                    <a:pt x="3246" y="11446"/>
                    <a:pt x="3043" y="11480"/>
                  </a:cubicBezTo>
                  <a:cubicBezTo>
                    <a:pt x="684" y="11876"/>
                    <a:pt x="200" y="13725"/>
                    <a:pt x="100" y="15052"/>
                  </a:cubicBezTo>
                  <a:cubicBezTo>
                    <a:pt x="0" y="16380"/>
                    <a:pt x="856" y="18119"/>
                    <a:pt x="2850" y="18389"/>
                  </a:cubicBezTo>
                  <a:cubicBezTo>
                    <a:pt x="3086" y="18421"/>
                    <a:pt x="3307" y="18435"/>
                    <a:pt x="3514" y="18435"/>
                  </a:cubicBezTo>
                  <a:cubicBezTo>
                    <a:pt x="5060" y="18435"/>
                    <a:pt x="5822" y="17654"/>
                    <a:pt x="5823" y="17654"/>
                  </a:cubicBezTo>
                  <a:lnTo>
                    <a:pt x="5823" y="17654"/>
                  </a:lnTo>
                  <a:cubicBezTo>
                    <a:pt x="5823" y="17654"/>
                    <a:pt x="5806" y="21156"/>
                    <a:pt x="7562" y="23208"/>
                  </a:cubicBezTo>
                  <a:cubicBezTo>
                    <a:pt x="9319" y="25260"/>
                    <a:pt x="11872" y="26768"/>
                    <a:pt x="15717" y="27353"/>
                  </a:cubicBezTo>
                  <a:cubicBezTo>
                    <a:pt x="17713" y="27657"/>
                    <a:pt x="19462" y="27895"/>
                    <a:pt x="21168" y="27895"/>
                  </a:cubicBezTo>
                  <a:cubicBezTo>
                    <a:pt x="23264" y="27895"/>
                    <a:pt x="25296" y="27535"/>
                    <a:pt x="27647" y="26494"/>
                  </a:cubicBezTo>
                  <a:cubicBezTo>
                    <a:pt x="32058" y="24540"/>
                    <a:pt x="32745" y="20429"/>
                    <a:pt x="32884" y="18296"/>
                  </a:cubicBezTo>
                  <a:cubicBezTo>
                    <a:pt x="33023" y="16161"/>
                    <a:pt x="31854" y="13345"/>
                    <a:pt x="32310" y="10240"/>
                  </a:cubicBezTo>
                  <a:cubicBezTo>
                    <a:pt x="31819" y="8696"/>
                    <a:pt x="30480" y="5126"/>
                    <a:pt x="30480" y="5126"/>
                  </a:cubicBezTo>
                  <a:cubicBezTo>
                    <a:pt x="30480" y="5126"/>
                    <a:pt x="27937" y="5065"/>
                    <a:pt x="25468" y="3369"/>
                  </a:cubicBezTo>
                  <a:cubicBezTo>
                    <a:pt x="22999" y="1672"/>
                    <a:pt x="22238" y="0"/>
                    <a:pt x="22238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1318;p34">
              <a:extLst>
                <a:ext uri="{FF2B5EF4-FFF2-40B4-BE49-F238E27FC236}">
                  <a16:creationId xmlns:a16="http://schemas.microsoft.com/office/drawing/2014/main" id="{BBF975F9-3BED-3E30-411E-91A11FF8C147}"/>
                </a:ext>
              </a:extLst>
            </p:cNvPr>
            <p:cNvSpPr/>
            <p:nvPr/>
          </p:nvSpPr>
          <p:spPr>
            <a:xfrm>
              <a:off x="16268" y="2557361"/>
              <a:ext cx="1325775" cy="1117627"/>
            </a:xfrm>
            <a:custGeom>
              <a:avLst/>
              <a:gdLst/>
              <a:ahLst/>
              <a:cxnLst/>
              <a:rect l="l" t="t" r="r" b="b"/>
              <a:pathLst>
                <a:path w="32140" h="27094" extrusionOk="0">
                  <a:moveTo>
                    <a:pt x="22240" y="0"/>
                  </a:moveTo>
                  <a:cubicBezTo>
                    <a:pt x="22240" y="0"/>
                    <a:pt x="22234" y="374"/>
                    <a:pt x="22142" y="943"/>
                  </a:cubicBezTo>
                  <a:cubicBezTo>
                    <a:pt x="22638" y="1649"/>
                    <a:pt x="24181" y="3720"/>
                    <a:pt x="25804" y="4549"/>
                  </a:cubicBezTo>
                  <a:cubicBezTo>
                    <a:pt x="27769" y="5552"/>
                    <a:pt x="30146" y="5745"/>
                    <a:pt x="30146" y="5745"/>
                  </a:cubicBezTo>
                  <a:cubicBezTo>
                    <a:pt x="30146" y="5745"/>
                    <a:pt x="30977" y="8328"/>
                    <a:pt x="32140" y="9724"/>
                  </a:cubicBezTo>
                  <a:cubicBezTo>
                    <a:pt x="31568" y="8021"/>
                    <a:pt x="30482" y="5126"/>
                    <a:pt x="30482" y="5126"/>
                  </a:cubicBezTo>
                  <a:cubicBezTo>
                    <a:pt x="30482" y="5126"/>
                    <a:pt x="27940" y="5065"/>
                    <a:pt x="25471" y="3369"/>
                  </a:cubicBezTo>
                  <a:cubicBezTo>
                    <a:pt x="23002" y="1672"/>
                    <a:pt x="22240" y="0"/>
                    <a:pt x="22240" y="0"/>
                  </a:cubicBezTo>
                  <a:close/>
                  <a:moveTo>
                    <a:pt x="21128" y="3891"/>
                  </a:moveTo>
                  <a:cubicBezTo>
                    <a:pt x="20526" y="4937"/>
                    <a:pt x="19594" y="5952"/>
                    <a:pt x="18151" y="6587"/>
                  </a:cubicBezTo>
                  <a:cubicBezTo>
                    <a:pt x="17222" y="6996"/>
                    <a:pt x="16443" y="7154"/>
                    <a:pt x="15795" y="7154"/>
                  </a:cubicBezTo>
                  <a:cubicBezTo>
                    <a:pt x="13619" y="7154"/>
                    <a:pt x="12916" y="5378"/>
                    <a:pt x="12916" y="5378"/>
                  </a:cubicBezTo>
                  <a:lnTo>
                    <a:pt x="12916" y="5378"/>
                  </a:lnTo>
                  <a:cubicBezTo>
                    <a:pt x="12916" y="5379"/>
                    <a:pt x="13636" y="8866"/>
                    <a:pt x="11132" y="11362"/>
                  </a:cubicBezTo>
                  <a:cubicBezTo>
                    <a:pt x="9494" y="12992"/>
                    <a:pt x="8054" y="13274"/>
                    <a:pt x="7254" y="13274"/>
                  </a:cubicBezTo>
                  <a:cubicBezTo>
                    <a:pt x="6831" y="13274"/>
                    <a:pt x="6587" y="13196"/>
                    <a:pt x="6587" y="13196"/>
                  </a:cubicBezTo>
                  <a:cubicBezTo>
                    <a:pt x="6587" y="13196"/>
                    <a:pt x="5600" y="11432"/>
                    <a:pt x="3628" y="11432"/>
                  </a:cubicBezTo>
                  <a:cubicBezTo>
                    <a:pt x="3443" y="11432"/>
                    <a:pt x="3249" y="11447"/>
                    <a:pt x="3047" y="11481"/>
                  </a:cubicBezTo>
                  <a:cubicBezTo>
                    <a:pt x="686" y="11878"/>
                    <a:pt x="204" y="13726"/>
                    <a:pt x="104" y="15054"/>
                  </a:cubicBezTo>
                  <a:cubicBezTo>
                    <a:pt x="1" y="16383"/>
                    <a:pt x="859" y="18121"/>
                    <a:pt x="2851" y="18390"/>
                  </a:cubicBezTo>
                  <a:cubicBezTo>
                    <a:pt x="3087" y="18422"/>
                    <a:pt x="3310" y="18437"/>
                    <a:pt x="3518" y="18437"/>
                  </a:cubicBezTo>
                  <a:cubicBezTo>
                    <a:pt x="5063" y="18437"/>
                    <a:pt x="5825" y="17655"/>
                    <a:pt x="5825" y="17655"/>
                  </a:cubicBezTo>
                  <a:lnTo>
                    <a:pt x="5825" y="17655"/>
                  </a:lnTo>
                  <a:cubicBezTo>
                    <a:pt x="5825" y="17655"/>
                    <a:pt x="5806" y="21160"/>
                    <a:pt x="7563" y="23211"/>
                  </a:cubicBezTo>
                  <a:cubicBezTo>
                    <a:pt x="9101" y="25006"/>
                    <a:pt x="11251" y="26387"/>
                    <a:pt x="14343" y="27094"/>
                  </a:cubicBezTo>
                  <a:cubicBezTo>
                    <a:pt x="12453" y="26311"/>
                    <a:pt x="9006" y="24341"/>
                    <a:pt x="7986" y="21195"/>
                  </a:cubicBezTo>
                  <a:cubicBezTo>
                    <a:pt x="6944" y="17977"/>
                    <a:pt x="7571" y="14303"/>
                    <a:pt x="7571" y="14303"/>
                  </a:cubicBezTo>
                  <a:lnTo>
                    <a:pt x="7571" y="14303"/>
                  </a:lnTo>
                  <a:cubicBezTo>
                    <a:pt x="7571" y="14303"/>
                    <a:pt x="7583" y="14304"/>
                    <a:pt x="7606" y="14304"/>
                  </a:cubicBezTo>
                  <a:cubicBezTo>
                    <a:pt x="7864" y="14304"/>
                    <a:pt x="9531" y="14239"/>
                    <a:pt x="11550" y="12662"/>
                  </a:cubicBezTo>
                  <a:cubicBezTo>
                    <a:pt x="13749" y="10945"/>
                    <a:pt x="13854" y="7533"/>
                    <a:pt x="13854" y="7533"/>
                  </a:cubicBezTo>
                  <a:cubicBezTo>
                    <a:pt x="13854" y="7533"/>
                    <a:pt x="14419" y="7817"/>
                    <a:pt x="15432" y="7817"/>
                  </a:cubicBezTo>
                  <a:cubicBezTo>
                    <a:pt x="16215" y="7817"/>
                    <a:pt x="17267" y="7647"/>
                    <a:pt x="18532" y="7043"/>
                  </a:cubicBezTo>
                  <a:cubicBezTo>
                    <a:pt x="19796" y="6438"/>
                    <a:pt x="20612" y="5150"/>
                    <a:pt x="21128" y="3891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1319;p34">
              <a:extLst>
                <a:ext uri="{FF2B5EF4-FFF2-40B4-BE49-F238E27FC236}">
                  <a16:creationId xmlns:a16="http://schemas.microsoft.com/office/drawing/2014/main" id="{F302ECAA-4E5B-2701-3129-6BCB6F4E14CC}"/>
                </a:ext>
              </a:extLst>
            </p:cNvPr>
            <p:cNvSpPr/>
            <p:nvPr/>
          </p:nvSpPr>
          <p:spPr>
            <a:xfrm>
              <a:off x="921705" y="3138863"/>
              <a:ext cx="453874" cy="568507"/>
            </a:xfrm>
            <a:custGeom>
              <a:avLst/>
              <a:gdLst/>
              <a:ahLst/>
              <a:cxnLst/>
              <a:rect l="l" t="t" r="r" b="b"/>
              <a:pathLst>
                <a:path w="11003" h="13782" extrusionOk="0">
                  <a:moveTo>
                    <a:pt x="10424" y="0"/>
                  </a:moveTo>
                  <a:lnTo>
                    <a:pt x="10424" y="0"/>
                  </a:lnTo>
                  <a:cubicBezTo>
                    <a:pt x="10463" y="174"/>
                    <a:pt x="10499" y="354"/>
                    <a:pt x="10534" y="536"/>
                  </a:cubicBezTo>
                  <a:cubicBezTo>
                    <a:pt x="10506" y="364"/>
                    <a:pt x="10477" y="192"/>
                    <a:pt x="10452" y="16"/>
                  </a:cubicBezTo>
                  <a:cubicBezTo>
                    <a:pt x="10444" y="11"/>
                    <a:pt x="10424" y="0"/>
                    <a:pt x="10424" y="0"/>
                  </a:cubicBezTo>
                  <a:close/>
                  <a:moveTo>
                    <a:pt x="3233" y="12991"/>
                  </a:moveTo>
                  <a:cubicBezTo>
                    <a:pt x="3221" y="12995"/>
                    <a:pt x="3205" y="13002"/>
                    <a:pt x="3199" y="13005"/>
                  </a:cubicBezTo>
                  <a:cubicBezTo>
                    <a:pt x="3188" y="13008"/>
                    <a:pt x="3183" y="13010"/>
                    <a:pt x="3182" y="13010"/>
                  </a:cubicBezTo>
                  <a:cubicBezTo>
                    <a:pt x="3179" y="13010"/>
                    <a:pt x="3202" y="13001"/>
                    <a:pt x="3233" y="12991"/>
                  </a:cubicBezTo>
                  <a:close/>
                  <a:moveTo>
                    <a:pt x="10570" y="772"/>
                  </a:moveTo>
                  <a:lnTo>
                    <a:pt x="10570" y="772"/>
                  </a:lnTo>
                  <a:cubicBezTo>
                    <a:pt x="10943" y="3115"/>
                    <a:pt x="10705" y="5951"/>
                    <a:pt x="9165" y="8420"/>
                  </a:cubicBezTo>
                  <a:cubicBezTo>
                    <a:pt x="7546" y="11013"/>
                    <a:pt x="3854" y="12741"/>
                    <a:pt x="3271" y="12977"/>
                  </a:cubicBezTo>
                  <a:cubicBezTo>
                    <a:pt x="3175" y="13009"/>
                    <a:pt x="3353" y="12950"/>
                    <a:pt x="2984" y="13069"/>
                  </a:cubicBezTo>
                  <a:cubicBezTo>
                    <a:pt x="1512" y="13540"/>
                    <a:pt x="273" y="13740"/>
                    <a:pt x="1" y="13781"/>
                  </a:cubicBezTo>
                  <a:cubicBezTo>
                    <a:pt x="1828" y="13698"/>
                    <a:pt x="3642" y="13310"/>
                    <a:pt x="5700" y="12398"/>
                  </a:cubicBezTo>
                  <a:cubicBezTo>
                    <a:pt x="10111" y="10444"/>
                    <a:pt x="10798" y="6333"/>
                    <a:pt x="10937" y="4200"/>
                  </a:cubicBezTo>
                  <a:cubicBezTo>
                    <a:pt x="11002" y="3194"/>
                    <a:pt x="10779" y="2036"/>
                    <a:pt x="10570" y="772"/>
                  </a:cubicBez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Google Shape;1320;p34">
              <a:extLst>
                <a:ext uri="{FF2B5EF4-FFF2-40B4-BE49-F238E27FC236}">
                  <a16:creationId xmlns:a16="http://schemas.microsoft.com/office/drawing/2014/main" id="{8AAC390B-ADA1-CB27-FE39-8880AE246BA8}"/>
                </a:ext>
              </a:extLst>
            </p:cNvPr>
            <p:cNvSpPr/>
            <p:nvPr/>
          </p:nvSpPr>
          <p:spPr>
            <a:xfrm>
              <a:off x="1015796" y="2904645"/>
              <a:ext cx="354338" cy="411221"/>
            </a:xfrm>
            <a:custGeom>
              <a:avLst/>
              <a:gdLst/>
              <a:ahLst/>
              <a:cxnLst/>
              <a:rect l="l" t="t" r="r" b="b"/>
              <a:pathLst>
                <a:path w="8590" h="9969" extrusionOk="0">
                  <a:moveTo>
                    <a:pt x="4294" y="533"/>
                  </a:moveTo>
                  <a:cubicBezTo>
                    <a:pt x="6350" y="533"/>
                    <a:pt x="8057" y="2501"/>
                    <a:pt x="8057" y="4984"/>
                  </a:cubicBezTo>
                  <a:cubicBezTo>
                    <a:pt x="8057" y="7467"/>
                    <a:pt x="6350" y="9435"/>
                    <a:pt x="4294" y="9435"/>
                  </a:cubicBezTo>
                  <a:cubicBezTo>
                    <a:pt x="2237" y="9435"/>
                    <a:pt x="534" y="7467"/>
                    <a:pt x="534" y="4984"/>
                  </a:cubicBezTo>
                  <a:cubicBezTo>
                    <a:pt x="534" y="2501"/>
                    <a:pt x="2237" y="533"/>
                    <a:pt x="4294" y="533"/>
                  </a:cubicBezTo>
                  <a:close/>
                  <a:moveTo>
                    <a:pt x="4294" y="1"/>
                  </a:moveTo>
                  <a:cubicBezTo>
                    <a:pt x="1900" y="1"/>
                    <a:pt x="1" y="2257"/>
                    <a:pt x="1" y="4984"/>
                  </a:cubicBezTo>
                  <a:cubicBezTo>
                    <a:pt x="1" y="7713"/>
                    <a:pt x="1900" y="9968"/>
                    <a:pt x="4294" y="9968"/>
                  </a:cubicBezTo>
                  <a:cubicBezTo>
                    <a:pt x="6687" y="9968"/>
                    <a:pt x="8590" y="7713"/>
                    <a:pt x="8590" y="4984"/>
                  </a:cubicBezTo>
                  <a:cubicBezTo>
                    <a:pt x="8590" y="2257"/>
                    <a:pt x="6687" y="1"/>
                    <a:pt x="4294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Google Shape;1321;p34">
              <a:extLst>
                <a:ext uri="{FF2B5EF4-FFF2-40B4-BE49-F238E27FC236}">
                  <a16:creationId xmlns:a16="http://schemas.microsoft.com/office/drawing/2014/main" id="{C4F8B87B-409A-D99F-7538-AB37EA0DD731}"/>
                </a:ext>
              </a:extLst>
            </p:cNvPr>
            <p:cNvSpPr/>
            <p:nvPr/>
          </p:nvSpPr>
          <p:spPr>
            <a:xfrm>
              <a:off x="511433" y="2892435"/>
              <a:ext cx="417285" cy="423431"/>
            </a:xfrm>
            <a:custGeom>
              <a:avLst/>
              <a:gdLst/>
              <a:ahLst/>
              <a:cxnLst/>
              <a:rect l="l" t="t" r="r" b="b"/>
              <a:pathLst>
                <a:path w="10116" h="10265" extrusionOk="0">
                  <a:moveTo>
                    <a:pt x="5058" y="533"/>
                  </a:moveTo>
                  <a:cubicBezTo>
                    <a:pt x="7558" y="533"/>
                    <a:pt x="9584" y="2588"/>
                    <a:pt x="9583" y="5135"/>
                  </a:cubicBezTo>
                  <a:cubicBezTo>
                    <a:pt x="9583" y="7680"/>
                    <a:pt x="7557" y="9731"/>
                    <a:pt x="5058" y="9731"/>
                  </a:cubicBezTo>
                  <a:cubicBezTo>
                    <a:pt x="2558" y="9731"/>
                    <a:pt x="532" y="7678"/>
                    <a:pt x="532" y="5135"/>
                  </a:cubicBezTo>
                  <a:cubicBezTo>
                    <a:pt x="532" y="2590"/>
                    <a:pt x="2557" y="533"/>
                    <a:pt x="5058" y="533"/>
                  </a:cubicBezTo>
                  <a:close/>
                  <a:moveTo>
                    <a:pt x="5058" y="1"/>
                  </a:moveTo>
                  <a:cubicBezTo>
                    <a:pt x="2266" y="1"/>
                    <a:pt x="0" y="2306"/>
                    <a:pt x="0" y="5135"/>
                  </a:cubicBezTo>
                  <a:cubicBezTo>
                    <a:pt x="0" y="7962"/>
                    <a:pt x="2265" y="10264"/>
                    <a:pt x="5058" y="10264"/>
                  </a:cubicBezTo>
                  <a:cubicBezTo>
                    <a:pt x="7849" y="10264"/>
                    <a:pt x="10116" y="7962"/>
                    <a:pt x="10116" y="5135"/>
                  </a:cubicBezTo>
                  <a:cubicBezTo>
                    <a:pt x="10116" y="2306"/>
                    <a:pt x="7851" y="1"/>
                    <a:pt x="5058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1322;p34">
              <a:extLst>
                <a:ext uri="{FF2B5EF4-FFF2-40B4-BE49-F238E27FC236}">
                  <a16:creationId xmlns:a16="http://schemas.microsoft.com/office/drawing/2014/main" id="{8296D38F-DA94-5108-6474-A5117BFFCC89}"/>
                </a:ext>
              </a:extLst>
            </p:cNvPr>
            <p:cNvSpPr/>
            <p:nvPr/>
          </p:nvSpPr>
          <p:spPr>
            <a:xfrm>
              <a:off x="903431" y="3030623"/>
              <a:ext cx="142148" cy="53006"/>
            </a:xfrm>
            <a:custGeom>
              <a:avLst/>
              <a:gdLst/>
              <a:ahLst/>
              <a:cxnLst/>
              <a:rect l="l" t="t" r="r" b="b"/>
              <a:pathLst>
                <a:path w="3446" h="1285" extrusionOk="0">
                  <a:moveTo>
                    <a:pt x="1769" y="1"/>
                  </a:moveTo>
                  <a:cubicBezTo>
                    <a:pt x="1413" y="1"/>
                    <a:pt x="1080" y="109"/>
                    <a:pt x="805" y="255"/>
                  </a:cubicBezTo>
                  <a:cubicBezTo>
                    <a:pt x="473" y="432"/>
                    <a:pt x="219" y="646"/>
                    <a:pt x="78" y="878"/>
                  </a:cubicBezTo>
                  <a:lnTo>
                    <a:pt x="77" y="879"/>
                  </a:lnTo>
                  <a:cubicBezTo>
                    <a:pt x="1" y="1006"/>
                    <a:pt x="41" y="1171"/>
                    <a:pt x="168" y="1246"/>
                  </a:cubicBezTo>
                  <a:cubicBezTo>
                    <a:pt x="211" y="1272"/>
                    <a:pt x="258" y="1284"/>
                    <a:pt x="305" y="1284"/>
                  </a:cubicBezTo>
                  <a:cubicBezTo>
                    <a:pt x="395" y="1284"/>
                    <a:pt x="483" y="1239"/>
                    <a:pt x="532" y="1157"/>
                  </a:cubicBezTo>
                  <a:cubicBezTo>
                    <a:pt x="592" y="1061"/>
                    <a:pt x="798" y="865"/>
                    <a:pt x="1054" y="728"/>
                  </a:cubicBezTo>
                  <a:cubicBezTo>
                    <a:pt x="1273" y="614"/>
                    <a:pt x="1526" y="534"/>
                    <a:pt x="1776" y="534"/>
                  </a:cubicBezTo>
                  <a:cubicBezTo>
                    <a:pt x="1823" y="534"/>
                    <a:pt x="1871" y="537"/>
                    <a:pt x="1918" y="543"/>
                  </a:cubicBezTo>
                  <a:cubicBezTo>
                    <a:pt x="2513" y="617"/>
                    <a:pt x="2934" y="1151"/>
                    <a:pt x="2934" y="1151"/>
                  </a:cubicBezTo>
                  <a:cubicBezTo>
                    <a:pt x="2986" y="1220"/>
                    <a:pt x="3065" y="1257"/>
                    <a:pt x="3146" y="1257"/>
                  </a:cubicBezTo>
                  <a:cubicBezTo>
                    <a:pt x="3201" y="1257"/>
                    <a:pt x="3257" y="1240"/>
                    <a:pt x="3305" y="1203"/>
                  </a:cubicBezTo>
                  <a:cubicBezTo>
                    <a:pt x="3422" y="1116"/>
                    <a:pt x="3446" y="949"/>
                    <a:pt x="3358" y="832"/>
                  </a:cubicBezTo>
                  <a:cubicBezTo>
                    <a:pt x="3358" y="832"/>
                    <a:pt x="2850" y="121"/>
                    <a:pt x="1984" y="14"/>
                  </a:cubicBezTo>
                  <a:cubicBezTo>
                    <a:pt x="1912" y="5"/>
                    <a:pt x="1840" y="1"/>
                    <a:pt x="1769" y="1"/>
                  </a:cubicBezTo>
                  <a:close/>
                </a:path>
              </a:pathLst>
            </a:custGeom>
            <a:solidFill>
              <a:srgbClr val="6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1323;p34">
              <a:extLst>
                <a:ext uri="{FF2B5EF4-FFF2-40B4-BE49-F238E27FC236}">
                  <a16:creationId xmlns:a16="http://schemas.microsoft.com/office/drawing/2014/main" id="{ADC47EE2-484E-37DE-403F-B487F92C0AE8}"/>
                </a:ext>
              </a:extLst>
            </p:cNvPr>
            <p:cNvSpPr/>
            <p:nvPr/>
          </p:nvSpPr>
          <p:spPr>
            <a:xfrm>
              <a:off x="1078249" y="3000098"/>
              <a:ext cx="225844" cy="244695"/>
            </a:xfrm>
            <a:custGeom>
              <a:avLst/>
              <a:gdLst/>
              <a:ahLst/>
              <a:cxnLst/>
              <a:rect l="l" t="t" r="r" b="b"/>
              <a:pathLst>
                <a:path w="5475" h="5932" extrusionOk="0">
                  <a:moveTo>
                    <a:pt x="2422" y="1"/>
                  </a:moveTo>
                  <a:cubicBezTo>
                    <a:pt x="936" y="1"/>
                    <a:pt x="1" y="1043"/>
                    <a:pt x="1" y="3216"/>
                  </a:cubicBezTo>
                  <a:cubicBezTo>
                    <a:pt x="1" y="5387"/>
                    <a:pt x="1362" y="5932"/>
                    <a:pt x="2653" y="5932"/>
                  </a:cubicBezTo>
                  <a:cubicBezTo>
                    <a:pt x="3945" y="5932"/>
                    <a:pt x="5166" y="5421"/>
                    <a:pt x="5318" y="3456"/>
                  </a:cubicBezTo>
                  <a:cubicBezTo>
                    <a:pt x="5475" y="1491"/>
                    <a:pt x="4346" y="1"/>
                    <a:pt x="2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1324;p34">
              <a:extLst>
                <a:ext uri="{FF2B5EF4-FFF2-40B4-BE49-F238E27FC236}">
                  <a16:creationId xmlns:a16="http://schemas.microsoft.com/office/drawing/2014/main" id="{07C59C2A-AEAE-3D2B-26DA-C069D56180BA}"/>
                </a:ext>
              </a:extLst>
            </p:cNvPr>
            <p:cNvSpPr/>
            <p:nvPr/>
          </p:nvSpPr>
          <p:spPr>
            <a:xfrm>
              <a:off x="607256" y="2989331"/>
              <a:ext cx="253481" cy="244654"/>
            </a:xfrm>
            <a:custGeom>
              <a:avLst/>
              <a:gdLst/>
              <a:ahLst/>
              <a:cxnLst/>
              <a:rect l="l" t="t" r="r" b="b"/>
              <a:pathLst>
                <a:path w="6145" h="5931" extrusionOk="0">
                  <a:moveTo>
                    <a:pt x="2718" y="1"/>
                  </a:moveTo>
                  <a:cubicBezTo>
                    <a:pt x="1052" y="1"/>
                    <a:pt x="2" y="1043"/>
                    <a:pt x="1" y="3215"/>
                  </a:cubicBezTo>
                  <a:cubicBezTo>
                    <a:pt x="1" y="5387"/>
                    <a:pt x="1530" y="5930"/>
                    <a:pt x="2979" y="5930"/>
                  </a:cubicBezTo>
                  <a:cubicBezTo>
                    <a:pt x="4429" y="5930"/>
                    <a:pt x="5799" y="5421"/>
                    <a:pt x="5973" y="3456"/>
                  </a:cubicBezTo>
                  <a:cubicBezTo>
                    <a:pt x="6145" y="1491"/>
                    <a:pt x="4879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1325;p34">
              <a:extLst>
                <a:ext uri="{FF2B5EF4-FFF2-40B4-BE49-F238E27FC236}">
                  <a16:creationId xmlns:a16="http://schemas.microsoft.com/office/drawing/2014/main" id="{683CB789-96BE-067B-2B6F-426674DBBFD3}"/>
                </a:ext>
              </a:extLst>
            </p:cNvPr>
            <p:cNvSpPr/>
            <p:nvPr/>
          </p:nvSpPr>
          <p:spPr>
            <a:xfrm>
              <a:off x="1155015" y="3040523"/>
              <a:ext cx="148252" cy="193875"/>
            </a:xfrm>
            <a:custGeom>
              <a:avLst/>
              <a:gdLst/>
              <a:ahLst/>
              <a:cxnLst/>
              <a:rect l="l" t="t" r="r" b="b"/>
              <a:pathLst>
                <a:path w="3594" h="4700" extrusionOk="0">
                  <a:moveTo>
                    <a:pt x="1769" y="0"/>
                  </a:moveTo>
                  <a:cubicBezTo>
                    <a:pt x="1430" y="0"/>
                    <a:pt x="268" y="364"/>
                    <a:pt x="137" y="2129"/>
                  </a:cubicBezTo>
                  <a:cubicBezTo>
                    <a:pt x="1" y="3946"/>
                    <a:pt x="1088" y="4667"/>
                    <a:pt x="1568" y="4696"/>
                  </a:cubicBezTo>
                  <a:cubicBezTo>
                    <a:pt x="1601" y="4699"/>
                    <a:pt x="1634" y="4700"/>
                    <a:pt x="1667" y="4700"/>
                  </a:cubicBezTo>
                  <a:cubicBezTo>
                    <a:pt x="2126" y="4700"/>
                    <a:pt x="2654" y="4496"/>
                    <a:pt x="3001" y="3932"/>
                  </a:cubicBezTo>
                  <a:cubicBezTo>
                    <a:pt x="3374" y="3327"/>
                    <a:pt x="3594" y="2092"/>
                    <a:pt x="3398" y="1279"/>
                  </a:cubicBezTo>
                  <a:cubicBezTo>
                    <a:pt x="3203" y="474"/>
                    <a:pt x="2772" y="1"/>
                    <a:pt x="1821" y="1"/>
                  </a:cubicBezTo>
                  <a:cubicBezTo>
                    <a:pt x="1812" y="1"/>
                    <a:pt x="1804" y="1"/>
                    <a:pt x="1795" y="1"/>
                  </a:cubicBezTo>
                  <a:cubicBezTo>
                    <a:pt x="1787" y="1"/>
                    <a:pt x="1778" y="0"/>
                    <a:pt x="1769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Google Shape;1326;p34">
              <a:extLst>
                <a:ext uri="{FF2B5EF4-FFF2-40B4-BE49-F238E27FC236}">
                  <a16:creationId xmlns:a16="http://schemas.microsoft.com/office/drawing/2014/main" id="{A3066453-60E2-A6B2-5D94-54C68821CE6A}"/>
                </a:ext>
              </a:extLst>
            </p:cNvPr>
            <p:cNvSpPr/>
            <p:nvPr/>
          </p:nvSpPr>
          <p:spPr>
            <a:xfrm>
              <a:off x="693593" y="3029756"/>
              <a:ext cx="166237" cy="193875"/>
            </a:xfrm>
            <a:custGeom>
              <a:avLst/>
              <a:gdLst/>
              <a:ahLst/>
              <a:cxnLst/>
              <a:rect l="l" t="t" r="r" b="b"/>
              <a:pathLst>
                <a:path w="4030" h="4700" extrusionOk="0">
                  <a:moveTo>
                    <a:pt x="1983" y="0"/>
                  </a:moveTo>
                  <a:cubicBezTo>
                    <a:pt x="1604" y="0"/>
                    <a:pt x="299" y="366"/>
                    <a:pt x="151" y="2129"/>
                  </a:cubicBezTo>
                  <a:cubicBezTo>
                    <a:pt x="0" y="3946"/>
                    <a:pt x="1220" y="4667"/>
                    <a:pt x="1758" y="4696"/>
                  </a:cubicBezTo>
                  <a:cubicBezTo>
                    <a:pt x="1795" y="4699"/>
                    <a:pt x="1832" y="4700"/>
                    <a:pt x="1869" y="4700"/>
                  </a:cubicBezTo>
                  <a:cubicBezTo>
                    <a:pt x="2383" y="4700"/>
                    <a:pt x="2977" y="4496"/>
                    <a:pt x="3366" y="3932"/>
                  </a:cubicBezTo>
                  <a:cubicBezTo>
                    <a:pt x="3783" y="3327"/>
                    <a:pt x="4029" y="2092"/>
                    <a:pt x="3811" y="1279"/>
                  </a:cubicBezTo>
                  <a:cubicBezTo>
                    <a:pt x="3594" y="474"/>
                    <a:pt x="3108" y="1"/>
                    <a:pt x="2040" y="1"/>
                  </a:cubicBezTo>
                  <a:cubicBezTo>
                    <a:pt x="2031" y="1"/>
                    <a:pt x="2021" y="1"/>
                    <a:pt x="2012" y="1"/>
                  </a:cubicBezTo>
                  <a:cubicBezTo>
                    <a:pt x="2003" y="1"/>
                    <a:pt x="1993" y="0"/>
                    <a:pt x="1983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Google Shape;1327;p34">
              <a:extLst>
                <a:ext uri="{FF2B5EF4-FFF2-40B4-BE49-F238E27FC236}">
                  <a16:creationId xmlns:a16="http://schemas.microsoft.com/office/drawing/2014/main" id="{4F871910-2FC4-47BD-D925-1EBAF0A52AFA}"/>
                </a:ext>
              </a:extLst>
            </p:cNvPr>
            <p:cNvSpPr/>
            <p:nvPr/>
          </p:nvSpPr>
          <p:spPr>
            <a:xfrm>
              <a:off x="687694" y="3043328"/>
              <a:ext cx="78086" cy="91369"/>
            </a:xfrm>
            <a:custGeom>
              <a:avLst/>
              <a:gdLst/>
              <a:ahLst/>
              <a:cxnLst/>
              <a:rect l="l" t="t" r="r" b="b"/>
              <a:pathLst>
                <a:path w="1893" h="2215" extrusionOk="0">
                  <a:moveTo>
                    <a:pt x="933" y="1"/>
                  </a:moveTo>
                  <a:cubicBezTo>
                    <a:pt x="754" y="1"/>
                    <a:pt x="144" y="174"/>
                    <a:pt x="74" y="1005"/>
                  </a:cubicBezTo>
                  <a:cubicBezTo>
                    <a:pt x="1" y="1859"/>
                    <a:pt x="575" y="2199"/>
                    <a:pt x="827" y="2213"/>
                  </a:cubicBezTo>
                  <a:cubicBezTo>
                    <a:pt x="844" y="2214"/>
                    <a:pt x="861" y="2215"/>
                    <a:pt x="878" y="2215"/>
                  </a:cubicBezTo>
                  <a:cubicBezTo>
                    <a:pt x="1118" y="2215"/>
                    <a:pt x="1399" y="2118"/>
                    <a:pt x="1582" y="1853"/>
                  </a:cubicBezTo>
                  <a:cubicBezTo>
                    <a:pt x="1777" y="1570"/>
                    <a:pt x="1893" y="987"/>
                    <a:pt x="1790" y="605"/>
                  </a:cubicBezTo>
                  <a:cubicBezTo>
                    <a:pt x="1689" y="222"/>
                    <a:pt x="1459" y="1"/>
                    <a:pt x="957" y="1"/>
                  </a:cubicBezTo>
                  <a:cubicBezTo>
                    <a:pt x="954" y="1"/>
                    <a:pt x="950" y="1"/>
                    <a:pt x="947" y="1"/>
                  </a:cubicBezTo>
                  <a:cubicBezTo>
                    <a:pt x="943" y="1"/>
                    <a:pt x="938" y="1"/>
                    <a:pt x="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Google Shape;1328;p34">
              <a:extLst>
                <a:ext uri="{FF2B5EF4-FFF2-40B4-BE49-F238E27FC236}">
                  <a16:creationId xmlns:a16="http://schemas.microsoft.com/office/drawing/2014/main" id="{E1519257-F29D-C705-90A1-4D51788FE116}"/>
                </a:ext>
              </a:extLst>
            </p:cNvPr>
            <p:cNvSpPr/>
            <p:nvPr/>
          </p:nvSpPr>
          <p:spPr>
            <a:xfrm>
              <a:off x="935771" y="3108173"/>
              <a:ext cx="121399" cy="222296"/>
            </a:xfrm>
            <a:custGeom>
              <a:avLst/>
              <a:gdLst/>
              <a:ahLst/>
              <a:cxnLst/>
              <a:rect l="l" t="t" r="r" b="b"/>
              <a:pathLst>
                <a:path w="2943" h="5389" extrusionOk="0">
                  <a:moveTo>
                    <a:pt x="1619" y="1"/>
                  </a:moveTo>
                  <a:cubicBezTo>
                    <a:pt x="1533" y="1"/>
                    <a:pt x="1456" y="58"/>
                    <a:pt x="1432" y="145"/>
                  </a:cubicBezTo>
                  <a:cubicBezTo>
                    <a:pt x="1317" y="576"/>
                    <a:pt x="1235" y="1070"/>
                    <a:pt x="1257" y="1514"/>
                  </a:cubicBezTo>
                  <a:cubicBezTo>
                    <a:pt x="1278" y="1959"/>
                    <a:pt x="1406" y="2385"/>
                    <a:pt x="1776" y="2588"/>
                  </a:cubicBezTo>
                  <a:cubicBezTo>
                    <a:pt x="2033" y="2729"/>
                    <a:pt x="2244" y="2913"/>
                    <a:pt x="2370" y="3138"/>
                  </a:cubicBezTo>
                  <a:cubicBezTo>
                    <a:pt x="2497" y="3364"/>
                    <a:pt x="2546" y="3631"/>
                    <a:pt x="2463" y="3972"/>
                  </a:cubicBezTo>
                  <a:cubicBezTo>
                    <a:pt x="2384" y="4308"/>
                    <a:pt x="2165" y="4641"/>
                    <a:pt x="1812" y="4831"/>
                  </a:cubicBezTo>
                  <a:cubicBezTo>
                    <a:pt x="1621" y="4935"/>
                    <a:pt x="1386" y="5001"/>
                    <a:pt x="1103" y="5001"/>
                  </a:cubicBezTo>
                  <a:cubicBezTo>
                    <a:pt x="865" y="5001"/>
                    <a:pt x="593" y="4954"/>
                    <a:pt x="285" y="4843"/>
                  </a:cubicBezTo>
                  <a:cubicBezTo>
                    <a:pt x="263" y="4835"/>
                    <a:pt x="241" y="4831"/>
                    <a:pt x="219" y="4831"/>
                  </a:cubicBezTo>
                  <a:cubicBezTo>
                    <a:pt x="141" y="4831"/>
                    <a:pt x="68" y="4879"/>
                    <a:pt x="38" y="4957"/>
                  </a:cubicBezTo>
                  <a:lnTo>
                    <a:pt x="38" y="4958"/>
                  </a:lnTo>
                  <a:cubicBezTo>
                    <a:pt x="1" y="5058"/>
                    <a:pt x="52" y="5170"/>
                    <a:pt x="153" y="5207"/>
                  </a:cubicBezTo>
                  <a:cubicBezTo>
                    <a:pt x="499" y="5332"/>
                    <a:pt x="819" y="5388"/>
                    <a:pt x="1108" y="5388"/>
                  </a:cubicBezTo>
                  <a:cubicBezTo>
                    <a:pt x="1449" y="5388"/>
                    <a:pt x="1747" y="5310"/>
                    <a:pt x="1996" y="5176"/>
                  </a:cubicBezTo>
                  <a:cubicBezTo>
                    <a:pt x="2456" y="4927"/>
                    <a:pt x="2737" y="4497"/>
                    <a:pt x="2841" y="4062"/>
                  </a:cubicBezTo>
                  <a:cubicBezTo>
                    <a:pt x="2943" y="3638"/>
                    <a:pt x="2882" y="3257"/>
                    <a:pt x="2711" y="2949"/>
                  </a:cubicBezTo>
                  <a:cubicBezTo>
                    <a:pt x="2540" y="2643"/>
                    <a:pt x="2267" y="2415"/>
                    <a:pt x="1963" y="2248"/>
                  </a:cubicBezTo>
                  <a:cubicBezTo>
                    <a:pt x="1770" y="2142"/>
                    <a:pt x="1664" y="1877"/>
                    <a:pt x="1645" y="1496"/>
                  </a:cubicBezTo>
                  <a:cubicBezTo>
                    <a:pt x="1625" y="1115"/>
                    <a:pt x="1698" y="648"/>
                    <a:pt x="1805" y="245"/>
                  </a:cubicBezTo>
                  <a:cubicBezTo>
                    <a:pt x="1832" y="142"/>
                    <a:pt x="1772" y="36"/>
                    <a:pt x="1670" y="8"/>
                  </a:cubicBezTo>
                  <a:cubicBezTo>
                    <a:pt x="1653" y="3"/>
                    <a:pt x="1636" y="1"/>
                    <a:pt x="16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Google Shape;1329;p34">
              <a:extLst>
                <a:ext uri="{FF2B5EF4-FFF2-40B4-BE49-F238E27FC236}">
                  <a16:creationId xmlns:a16="http://schemas.microsoft.com/office/drawing/2014/main" id="{7FE87E4F-EEC2-F742-81AD-622BD68C0075}"/>
                </a:ext>
              </a:extLst>
            </p:cNvPr>
            <p:cNvSpPr/>
            <p:nvPr/>
          </p:nvSpPr>
          <p:spPr>
            <a:xfrm>
              <a:off x="804555" y="3323910"/>
              <a:ext cx="208931" cy="117728"/>
            </a:xfrm>
            <a:custGeom>
              <a:avLst/>
              <a:gdLst/>
              <a:ahLst/>
              <a:cxnLst/>
              <a:rect l="l" t="t" r="r" b="b"/>
              <a:pathLst>
                <a:path w="5065" h="2854" extrusionOk="0">
                  <a:moveTo>
                    <a:pt x="223" y="1"/>
                  </a:moveTo>
                  <a:cubicBezTo>
                    <a:pt x="190" y="1"/>
                    <a:pt x="158" y="10"/>
                    <a:pt x="128" y="27"/>
                  </a:cubicBezTo>
                  <a:cubicBezTo>
                    <a:pt x="34" y="80"/>
                    <a:pt x="1" y="195"/>
                    <a:pt x="51" y="288"/>
                  </a:cubicBezTo>
                  <a:cubicBezTo>
                    <a:pt x="410" y="947"/>
                    <a:pt x="839" y="1588"/>
                    <a:pt x="1339" y="2067"/>
                  </a:cubicBezTo>
                  <a:cubicBezTo>
                    <a:pt x="1827" y="2532"/>
                    <a:pt x="2391" y="2854"/>
                    <a:pt x="3012" y="2854"/>
                  </a:cubicBezTo>
                  <a:cubicBezTo>
                    <a:pt x="3029" y="2854"/>
                    <a:pt x="3046" y="2854"/>
                    <a:pt x="3063" y="2853"/>
                  </a:cubicBezTo>
                  <a:cubicBezTo>
                    <a:pt x="4291" y="2819"/>
                    <a:pt x="4992" y="2005"/>
                    <a:pt x="4992" y="2005"/>
                  </a:cubicBezTo>
                  <a:lnTo>
                    <a:pt x="4993" y="2003"/>
                  </a:lnTo>
                  <a:cubicBezTo>
                    <a:pt x="5064" y="1922"/>
                    <a:pt x="5056" y="1801"/>
                    <a:pt x="4974" y="1730"/>
                  </a:cubicBezTo>
                  <a:lnTo>
                    <a:pt x="4972" y="1727"/>
                  </a:lnTo>
                  <a:cubicBezTo>
                    <a:pt x="4936" y="1697"/>
                    <a:pt x="4892" y="1683"/>
                    <a:pt x="4848" y="1683"/>
                  </a:cubicBezTo>
                  <a:cubicBezTo>
                    <a:pt x="4792" y="1683"/>
                    <a:pt x="4737" y="1706"/>
                    <a:pt x="4699" y="1751"/>
                  </a:cubicBezTo>
                  <a:cubicBezTo>
                    <a:pt x="4699" y="1751"/>
                    <a:pt x="4117" y="2437"/>
                    <a:pt x="3054" y="2467"/>
                  </a:cubicBezTo>
                  <a:cubicBezTo>
                    <a:pt x="3041" y="2467"/>
                    <a:pt x="3027" y="2467"/>
                    <a:pt x="3014" y="2467"/>
                  </a:cubicBezTo>
                  <a:cubicBezTo>
                    <a:pt x="2526" y="2467"/>
                    <a:pt x="2054" y="2211"/>
                    <a:pt x="1609" y="1785"/>
                  </a:cubicBezTo>
                  <a:cubicBezTo>
                    <a:pt x="1152" y="1348"/>
                    <a:pt x="738" y="737"/>
                    <a:pt x="393" y="102"/>
                  </a:cubicBezTo>
                  <a:cubicBezTo>
                    <a:pt x="367" y="57"/>
                    <a:pt x="326" y="23"/>
                    <a:pt x="277" y="9"/>
                  </a:cubicBezTo>
                  <a:cubicBezTo>
                    <a:pt x="259" y="4"/>
                    <a:pt x="241" y="1"/>
                    <a:pt x="223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Google Shape;1330;p34">
              <a:extLst>
                <a:ext uri="{FF2B5EF4-FFF2-40B4-BE49-F238E27FC236}">
                  <a16:creationId xmlns:a16="http://schemas.microsoft.com/office/drawing/2014/main" id="{3A940530-BFE9-7D61-3824-22F975FD5B70}"/>
                </a:ext>
              </a:extLst>
            </p:cNvPr>
            <p:cNvSpPr/>
            <p:nvPr/>
          </p:nvSpPr>
          <p:spPr>
            <a:xfrm>
              <a:off x="1072103" y="2782545"/>
              <a:ext cx="195855" cy="111334"/>
            </a:xfrm>
            <a:custGeom>
              <a:avLst/>
              <a:gdLst/>
              <a:ahLst/>
              <a:cxnLst/>
              <a:rect l="l" t="t" r="r" b="b"/>
              <a:pathLst>
                <a:path w="4748" h="2699" extrusionOk="0">
                  <a:moveTo>
                    <a:pt x="2281" y="0"/>
                  </a:moveTo>
                  <a:cubicBezTo>
                    <a:pt x="2237" y="0"/>
                    <a:pt x="2193" y="2"/>
                    <a:pt x="2150" y="5"/>
                  </a:cubicBezTo>
                  <a:cubicBezTo>
                    <a:pt x="879" y="60"/>
                    <a:pt x="195" y="685"/>
                    <a:pt x="97" y="857"/>
                  </a:cubicBezTo>
                  <a:cubicBezTo>
                    <a:pt x="0" y="1028"/>
                    <a:pt x="18" y="1386"/>
                    <a:pt x="69" y="2042"/>
                  </a:cubicBezTo>
                  <a:cubicBezTo>
                    <a:pt x="120" y="2699"/>
                    <a:pt x="279" y="2635"/>
                    <a:pt x="470" y="2644"/>
                  </a:cubicBezTo>
                  <a:cubicBezTo>
                    <a:pt x="472" y="2644"/>
                    <a:pt x="473" y="2644"/>
                    <a:pt x="475" y="2644"/>
                  </a:cubicBezTo>
                  <a:cubicBezTo>
                    <a:pt x="667" y="2644"/>
                    <a:pt x="1505" y="2209"/>
                    <a:pt x="2297" y="2209"/>
                  </a:cubicBezTo>
                  <a:cubicBezTo>
                    <a:pt x="2335" y="2209"/>
                    <a:pt x="2373" y="2210"/>
                    <a:pt x="2411" y="2212"/>
                  </a:cubicBezTo>
                  <a:cubicBezTo>
                    <a:pt x="3242" y="2258"/>
                    <a:pt x="3983" y="2604"/>
                    <a:pt x="4193" y="2656"/>
                  </a:cubicBezTo>
                  <a:cubicBezTo>
                    <a:pt x="4246" y="2669"/>
                    <a:pt x="4289" y="2675"/>
                    <a:pt x="4326" y="2675"/>
                  </a:cubicBezTo>
                  <a:cubicBezTo>
                    <a:pt x="4432" y="2675"/>
                    <a:pt x="4479" y="2624"/>
                    <a:pt x="4543" y="2545"/>
                  </a:cubicBezTo>
                  <a:cubicBezTo>
                    <a:pt x="4630" y="2439"/>
                    <a:pt x="4704" y="1873"/>
                    <a:pt x="4745" y="1409"/>
                  </a:cubicBezTo>
                  <a:cubicBezTo>
                    <a:pt x="4748" y="1109"/>
                    <a:pt x="4742" y="787"/>
                    <a:pt x="4616" y="649"/>
                  </a:cubicBezTo>
                  <a:cubicBezTo>
                    <a:pt x="4496" y="516"/>
                    <a:pt x="3839" y="28"/>
                    <a:pt x="2325" y="1"/>
                  </a:cubicBezTo>
                  <a:cubicBezTo>
                    <a:pt x="2311" y="1"/>
                    <a:pt x="2296" y="0"/>
                    <a:pt x="2281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Google Shape;1331;p34">
              <a:extLst>
                <a:ext uri="{FF2B5EF4-FFF2-40B4-BE49-F238E27FC236}">
                  <a16:creationId xmlns:a16="http://schemas.microsoft.com/office/drawing/2014/main" id="{7E47F51C-7816-0448-5433-37C7C2ABF149}"/>
                </a:ext>
              </a:extLst>
            </p:cNvPr>
            <p:cNvSpPr/>
            <p:nvPr/>
          </p:nvSpPr>
          <p:spPr>
            <a:xfrm>
              <a:off x="623798" y="2783411"/>
              <a:ext cx="215614" cy="111334"/>
            </a:xfrm>
            <a:custGeom>
              <a:avLst/>
              <a:gdLst/>
              <a:ahLst/>
              <a:cxnLst/>
              <a:rect l="l" t="t" r="r" b="b"/>
              <a:pathLst>
                <a:path w="5227" h="2699" extrusionOk="0">
                  <a:moveTo>
                    <a:pt x="2719" y="1"/>
                  </a:moveTo>
                  <a:cubicBezTo>
                    <a:pt x="2702" y="1"/>
                    <a:pt x="2684" y="1"/>
                    <a:pt x="2667" y="1"/>
                  </a:cubicBezTo>
                  <a:cubicBezTo>
                    <a:pt x="1002" y="28"/>
                    <a:pt x="278" y="516"/>
                    <a:pt x="147" y="649"/>
                  </a:cubicBezTo>
                  <a:cubicBezTo>
                    <a:pt x="9" y="787"/>
                    <a:pt x="0" y="1109"/>
                    <a:pt x="6" y="1409"/>
                  </a:cubicBezTo>
                  <a:cubicBezTo>
                    <a:pt x="50" y="1873"/>
                    <a:pt x="133" y="2439"/>
                    <a:pt x="228" y="2545"/>
                  </a:cubicBezTo>
                  <a:cubicBezTo>
                    <a:pt x="299" y="2624"/>
                    <a:pt x="350" y="2675"/>
                    <a:pt x="468" y="2675"/>
                  </a:cubicBezTo>
                  <a:cubicBezTo>
                    <a:pt x="508" y="2675"/>
                    <a:pt x="555" y="2669"/>
                    <a:pt x="614" y="2656"/>
                  </a:cubicBezTo>
                  <a:cubicBezTo>
                    <a:pt x="846" y="2604"/>
                    <a:pt x="1658" y="2259"/>
                    <a:pt x="2574" y="2212"/>
                  </a:cubicBezTo>
                  <a:cubicBezTo>
                    <a:pt x="2616" y="2210"/>
                    <a:pt x="2657" y="2209"/>
                    <a:pt x="2699" y="2209"/>
                  </a:cubicBezTo>
                  <a:cubicBezTo>
                    <a:pt x="3570" y="2209"/>
                    <a:pt x="4492" y="2644"/>
                    <a:pt x="4703" y="2644"/>
                  </a:cubicBezTo>
                  <a:cubicBezTo>
                    <a:pt x="4705" y="2644"/>
                    <a:pt x="4707" y="2644"/>
                    <a:pt x="4708" y="2644"/>
                  </a:cubicBezTo>
                  <a:cubicBezTo>
                    <a:pt x="4919" y="2635"/>
                    <a:pt x="5094" y="2699"/>
                    <a:pt x="5150" y="2043"/>
                  </a:cubicBezTo>
                  <a:cubicBezTo>
                    <a:pt x="5206" y="1387"/>
                    <a:pt x="5226" y="1028"/>
                    <a:pt x="5120" y="858"/>
                  </a:cubicBezTo>
                  <a:cubicBezTo>
                    <a:pt x="5015" y="685"/>
                    <a:pt x="4260" y="60"/>
                    <a:pt x="2863" y="4"/>
                  </a:cubicBezTo>
                  <a:cubicBezTo>
                    <a:pt x="2813" y="2"/>
                    <a:pt x="2766" y="1"/>
                    <a:pt x="2719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Google Shape;1332;p34">
              <a:extLst>
                <a:ext uri="{FF2B5EF4-FFF2-40B4-BE49-F238E27FC236}">
                  <a16:creationId xmlns:a16="http://schemas.microsoft.com/office/drawing/2014/main" id="{3A7551E7-8C16-DD23-7B61-ECA6E2D610A7}"/>
                </a:ext>
              </a:extLst>
            </p:cNvPr>
            <p:cNvSpPr/>
            <p:nvPr/>
          </p:nvSpPr>
          <p:spPr>
            <a:xfrm>
              <a:off x="90353" y="3106069"/>
              <a:ext cx="154688" cy="132578"/>
            </a:xfrm>
            <a:custGeom>
              <a:avLst/>
              <a:gdLst/>
              <a:ahLst/>
              <a:cxnLst/>
              <a:rect l="l" t="t" r="r" b="b"/>
              <a:pathLst>
                <a:path w="3750" h="3214" extrusionOk="0">
                  <a:moveTo>
                    <a:pt x="1440" y="0"/>
                  </a:moveTo>
                  <a:cubicBezTo>
                    <a:pt x="1283" y="0"/>
                    <a:pt x="1132" y="19"/>
                    <a:pt x="994" y="49"/>
                  </a:cubicBezTo>
                  <a:cubicBezTo>
                    <a:pt x="485" y="157"/>
                    <a:pt x="111" y="409"/>
                    <a:pt x="114" y="409"/>
                  </a:cubicBezTo>
                  <a:cubicBezTo>
                    <a:pt x="23" y="468"/>
                    <a:pt x="1" y="588"/>
                    <a:pt x="59" y="677"/>
                  </a:cubicBezTo>
                  <a:cubicBezTo>
                    <a:pt x="96" y="733"/>
                    <a:pt x="157" y="763"/>
                    <a:pt x="219" y="763"/>
                  </a:cubicBezTo>
                  <a:cubicBezTo>
                    <a:pt x="256" y="763"/>
                    <a:pt x="293" y="753"/>
                    <a:pt x="327" y="732"/>
                  </a:cubicBezTo>
                  <a:cubicBezTo>
                    <a:pt x="327" y="732"/>
                    <a:pt x="650" y="520"/>
                    <a:pt x="1077" y="428"/>
                  </a:cubicBezTo>
                  <a:cubicBezTo>
                    <a:pt x="1202" y="402"/>
                    <a:pt x="1333" y="384"/>
                    <a:pt x="1466" y="384"/>
                  </a:cubicBezTo>
                  <a:cubicBezTo>
                    <a:pt x="1790" y="384"/>
                    <a:pt x="2128" y="488"/>
                    <a:pt x="2430" y="821"/>
                  </a:cubicBezTo>
                  <a:cubicBezTo>
                    <a:pt x="3311" y="1786"/>
                    <a:pt x="2827" y="2947"/>
                    <a:pt x="2827" y="2947"/>
                  </a:cubicBezTo>
                  <a:lnTo>
                    <a:pt x="2827" y="2948"/>
                  </a:lnTo>
                  <a:cubicBezTo>
                    <a:pt x="2787" y="3048"/>
                    <a:pt x="2837" y="3161"/>
                    <a:pt x="2935" y="3201"/>
                  </a:cubicBezTo>
                  <a:cubicBezTo>
                    <a:pt x="2958" y="3209"/>
                    <a:pt x="2982" y="3214"/>
                    <a:pt x="3005" y="3214"/>
                  </a:cubicBezTo>
                  <a:cubicBezTo>
                    <a:pt x="3081" y="3214"/>
                    <a:pt x="3154" y="3168"/>
                    <a:pt x="3185" y="3092"/>
                  </a:cubicBezTo>
                  <a:cubicBezTo>
                    <a:pt x="3185" y="3092"/>
                    <a:pt x="3749" y="1692"/>
                    <a:pt x="2717" y="560"/>
                  </a:cubicBezTo>
                  <a:cubicBezTo>
                    <a:pt x="2330" y="136"/>
                    <a:pt x="1862" y="0"/>
                    <a:pt x="144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Google Shape;1333;p34">
              <a:extLst>
                <a:ext uri="{FF2B5EF4-FFF2-40B4-BE49-F238E27FC236}">
                  <a16:creationId xmlns:a16="http://schemas.microsoft.com/office/drawing/2014/main" id="{AFB1087F-B177-4186-8AEA-280F7130D530}"/>
                </a:ext>
              </a:extLst>
            </p:cNvPr>
            <p:cNvSpPr/>
            <p:nvPr/>
          </p:nvSpPr>
          <p:spPr>
            <a:xfrm>
              <a:off x="114938" y="3125745"/>
              <a:ext cx="90172" cy="63113"/>
            </a:xfrm>
            <a:custGeom>
              <a:avLst/>
              <a:gdLst/>
              <a:ahLst/>
              <a:cxnLst/>
              <a:rect l="l" t="t" r="r" b="b"/>
              <a:pathLst>
                <a:path w="2186" h="1530" extrusionOk="0">
                  <a:moveTo>
                    <a:pt x="1530" y="0"/>
                  </a:moveTo>
                  <a:cubicBezTo>
                    <a:pt x="652" y="0"/>
                    <a:pt x="65" y="652"/>
                    <a:pt x="7" y="1321"/>
                  </a:cubicBezTo>
                  <a:cubicBezTo>
                    <a:pt x="0" y="1428"/>
                    <a:pt x="79" y="1522"/>
                    <a:pt x="186" y="1529"/>
                  </a:cubicBezTo>
                  <a:cubicBezTo>
                    <a:pt x="192" y="1529"/>
                    <a:pt x="197" y="1529"/>
                    <a:pt x="202" y="1529"/>
                  </a:cubicBezTo>
                  <a:cubicBezTo>
                    <a:pt x="301" y="1529"/>
                    <a:pt x="386" y="1454"/>
                    <a:pt x="395" y="1354"/>
                  </a:cubicBezTo>
                  <a:cubicBezTo>
                    <a:pt x="434" y="883"/>
                    <a:pt x="813" y="383"/>
                    <a:pt x="1503" y="383"/>
                  </a:cubicBezTo>
                  <a:cubicBezTo>
                    <a:pt x="1632" y="383"/>
                    <a:pt x="1772" y="401"/>
                    <a:pt x="1923" y="439"/>
                  </a:cubicBezTo>
                  <a:cubicBezTo>
                    <a:pt x="1939" y="443"/>
                    <a:pt x="1955" y="445"/>
                    <a:pt x="1970" y="445"/>
                  </a:cubicBezTo>
                  <a:cubicBezTo>
                    <a:pt x="2057" y="445"/>
                    <a:pt x="2136" y="388"/>
                    <a:pt x="2159" y="300"/>
                  </a:cubicBezTo>
                  <a:cubicBezTo>
                    <a:pt x="2186" y="195"/>
                    <a:pt x="2123" y="90"/>
                    <a:pt x="2019" y="64"/>
                  </a:cubicBezTo>
                  <a:cubicBezTo>
                    <a:pt x="1848" y="21"/>
                    <a:pt x="1685" y="0"/>
                    <a:pt x="1530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Google Shape;1334;p34">
              <a:extLst>
                <a:ext uri="{FF2B5EF4-FFF2-40B4-BE49-F238E27FC236}">
                  <a16:creationId xmlns:a16="http://schemas.microsoft.com/office/drawing/2014/main" id="{D229416E-8CB6-DF62-A470-BC44BB077924}"/>
                </a:ext>
              </a:extLst>
            </p:cNvPr>
            <p:cNvSpPr/>
            <p:nvPr/>
          </p:nvSpPr>
          <p:spPr>
            <a:xfrm>
              <a:off x="1079321" y="2994694"/>
              <a:ext cx="221348" cy="113396"/>
            </a:xfrm>
            <a:custGeom>
              <a:avLst/>
              <a:gdLst/>
              <a:ahLst/>
              <a:cxnLst/>
              <a:rect l="l" t="t" r="r" b="b"/>
              <a:pathLst>
                <a:path w="5366" h="2749" extrusionOk="0">
                  <a:moveTo>
                    <a:pt x="2408" y="0"/>
                  </a:moveTo>
                  <a:cubicBezTo>
                    <a:pt x="2346" y="0"/>
                    <a:pt x="2283" y="2"/>
                    <a:pt x="2219" y="5"/>
                  </a:cubicBezTo>
                  <a:cubicBezTo>
                    <a:pt x="1092" y="57"/>
                    <a:pt x="713" y="613"/>
                    <a:pt x="380" y="1047"/>
                  </a:cubicBezTo>
                  <a:cubicBezTo>
                    <a:pt x="48" y="1479"/>
                    <a:pt x="0" y="2613"/>
                    <a:pt x="0" y="2613"/>
                  </a:cubicBezTo>
                  <a:cubicBezTo>
                    <a:pt x="0" y="2613"/>
                    <a:pt x="406" y="469"/>
                    <a:pt x="1975" y="290"/>
                  </a:cubicBezTo>
                  <a:cubicBezTo>
                    <a:pt x="2133" y="272"/>
                    <a:pt x="2283" y="264"/>
                    <a:pt x="2426" y="264"/>
                  </a:cubicBezTo>
                  <a:cubicBezTo>
                    <a:pt x="3705" y="264"/>
                    <a:pt x="4396" y="927"/>
                    <a:pt x="4718" y="1327"/>
                  </a:cubicBezTo>
                  <a:cubicBezTo>
                    <a:pt x="5076" y="1771"/>
                    <a:pt x="5260" y="2749"/>
                    <a:pt x="5260" y="2749"/>
                  </a:cubicBezTo>
                  <a:cubicBezTo>
                    <a:pt x="5260" y="2749"/>
                    <a:pt x="5365" y="1922"/>
                    <a:pt x="4817" y="1149"/>
                  </a:cubicBezTo>
                  <a:cubicBezTo>
                    <a:pt x="4299" y="421"/>
                    <a:pt x="3450" y="0"/>
                    <a:pt x="2408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Google Shape;1335;p34">
              <a:extLst>
                <a:ext uri="{FF2B5EF4-FFF2-40B4-BE49-F238E27FC236}">
                  <a16:creationId xmlns:a16="http://schemas.microsoft.com/office/drawing/2014/main" id="{987B87C7-913C-0F8D-9ABD-AFA90AFA8391}"/>
                </a:ext>
              </a:extLst>
            </p:cNvPr>
            <p:cNvSpPr/>
            <p:nvPr/>
          </p:nvSpPr>
          <p:spPr>
            <a:xfrm>
              <a:off x="603296" y="2981329"/>
              <a:ext cx="250841" cy="126720"/>
            </a:xfrm>
            <a:custGeom>
              <a:avLst/>
              <a:gdLst/>
              <a:ahLst/>
              <a:cxnLst/>
              <a:rect l="l" t="t" r="r" b="b"/>
              <a:pathLst>
                <a:path w="6081" h="3072" extrusionOk="0">
                  <a:moveTo>
                    <a:pt x="2745" y="1"/>
                  </a:moveTo>
                  <a:cubicBezTo>
                    <a:pt x="1437" y="1"/>
                    <a:pt x="651" y="760"/>
                    <a:pt x="349" y="1510"/>
                  </a:cubicBezTo>
                  <a:cubicBezTo>
                    <a:pt x="1" y="2370"/>
                    <a:pt x="131" y="3071"/>
                    <a:pt x="131" y="3071"/>
                  </a:cubicBezTo>
                  <a:cubicBezTo>
                    <a:pt x="131" y="3071"/>
                    <a:pt x="181" y="2651"/>
                    <a:pt x="232" y="2420"/>
                  </a:cubicBezTo>
                  <a:cubicBezTo>
                    <a:pt x="284" y="2190"/>
                    <a:pt x="496" y="1354"/>
                    <a:pt x="1106" y="969"/>
                  </a:cubicBezTo>
                  <a:cubicBezTo>
                    <a:pt x="1513" y="710"/>
                    <a:pt x="2169" y="402"/>
                    <a:pt x="2973" y="402"/>
                  </a:cubicBezTo>
                  <a:cubicBezTo>
                    <a:pt x="3369" y="402"/>
                    <a:pt x="3800" y="477"/>
                    <a:pt x="4256" y="669"/>
                  </a:cubicBezTo>
                  <a:cubicBezTo>
                    <a:pt x="5634" y="1251"/>
                    <a:pt x="6055" y="2736"/>
                    <a:pt x="6055" y="2736"/>
                  </a:cubicBezTo>
                  <a:cubicBezTo>
                    <a:pt x="6055" y="2736"/>
                    <a:pt x="6080" y="2119"/>
                    <a:pt x="5921" y="1735"/>
                  </a:cubicBezTo>
                  <a:cubicBezTo>
                    <a:pt x="5758" y="1354"/>
                    <a:pt x="5057" y="339"/>
                    <a:pt x="3371" y="55"/>
                  </a:cubicBezTo>
                  <a:cubicBezTo>
                    <a:pt x="3151" y="18"/>
                    <a:pt x="2942" y="1"/>
                    <a:pt x="2745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Google Shape;1336;p34">
              <a:extLst>
                <a:ext uri="{FF2B5EF4-FFF2-40B4-BE49-F238E27FC236}">
                  <a16:creationId xmlns:a16="http://schemas.microsoft.com/office/drawing/2014/main" id="{588589E2-2302-1FFF-10A2-09965D94DAA6}"/>
                </a:ext>
              </a:extLst>
            </p:cNvPr>
            <p:cNvSpPr/>
            <p:nvPr/>
          </p:nvSpPr>
          <p:spPr>
            <a:xfrm>
              <a:off x="1144991" y="3069274"/>
              <a:ext cx="78004" cy="91328"/>
            </a:xfrm>
            <a:custGeom>
              <a:avLst/>
              <a:gdLst/>
              <a:ahLst/>
              <a:cxnLst/>
              <a:rect l="l" t="t" r="r" b="b"/>
              <a:pathLst>
                <a:path w="1891" h="2214" extrusionOk="0">
                  <a:moveTo>
                    <a:pt x="930" y="1"/>
                  </a:moveTo>
                  <a:cubicBezTo>
                    <a:pt x="752" y="1"/>
                    <a:pt x="141" y="172"/>
                    <a:pt x="71" y="1004"/>
                  </a:cubicBezTo>
                  <a:cubicBezTo>
                    <a:pt x="1" y="1858"/>
                    <a:pt x="572" y="2198"/>
                    <a:pt x="825" y="2212"/>
                  </a:cubicBezTo>
                  <a:cubicBezTo>
                    <a:pt x="842" y="2213"/>
                    <a:pt x="859" y="2213"/>
                    <a:pt x="876" y="2213"/>
                  </a:cubicBezTo>
                  <a:cubicBezTo>
                    <a:pt x="1118" y="2213"/>
                    <a:pt x="1397" y="2119"/>
                    <a:pt x="1580" y="1852"/>
                  </a:cubicBezTo>
                  <a:cubicBezTo>
                    <a:pt x="1776" y="1569"/>
                    <a:pt x="1890" y="986"/>
                    <a:pt x="1787" y="604"/>
                  </a:cubicBezTo>
                  <a:cubicBezTo>
                    <a:pt x="1686" y="222"/>
                    <a:pt x="1458" y="1"/>
                    <a:pt x="959" y="1"/>
                  </a:cubicBezTo>
                  <a:cubicBezTo>
                    <a:pt x="954" y="1"/>
                    <a:pt x="950" y="1"/>
                    <a:pt x="945" y="1"/>
                  </a:cubicBezTo>
                  <a:cubicBezTo>
                    <a:pt x="940" y="1"/>
                    <a:pt x="935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Google Shape;1337;p34">
              <a:extLst>
                <a:ext uri="{FF2B5EF4-FFF2-40B4-BE49-F238E27FC236}">
                  <a16:creationId xmlns:a16="http://schemas.microsoft.com/office/drawing/2014/main" id="{101962BC-C487-03AC-8298-0A4F282F4388}"/>
                </a:ext>
              </a:extLst>
            </p:cNvPr>
            <p:cNvSpPr/>
            <p:nvPr/>
          </p:nvSpPr>
          <p:spPr>
            <a:xfrm>
              <a:off x="1100359" y="3932141"/>
              <a:ext cx="471157" cy="974078"/>
            </a:xfrm>
            <a:custGeom>
              <a:avLst/>
              <a:gdLst/>
              <a:ahLst/>
              <a:cxnLst/>
              <a:rect l="l" t="t" r="r" b="b"/>
              <a:pathLst>
                <a:path w="11422" h="23614" extrusionOk="0">
                  <a:moveTo>
                    <a:pt x="1197" y="0"/>
                  </a:moveTo>
                  <a:cubicBezTo>
                    <a:pt x="1197" y="0"/>
                    <a:pt x="122" y="2033"/>
                    <a:pt x="60" y="2901"/>
                  </a:cubicBezTo>
                  <a:cubicBezTo>
                    <a:pt x="1" y="3767"/>
                    <a:pt x="372" y="4594"/>
                    <a:pt x="757" y="7091"/>
                  </a:cubicBezTo>
                  <a:cubicBezTo>
                    <a:pt x="794" y="7336"/>
                    <a:pt x="830" y="7592"/>
                    <a:pt x="868" y="7857"/>
                  </a:cubicBezTo>
                  <a:lnTo>
                    <a:pt x="894" y="7825"/>
                  </a:lnTo>
                  <a:cubicBezTo>
                    <a:pt x="1331" y="7353"/>
                    <a:pt x="1793" y="7122"/>
                    <a:pt x="2248" y="7122"/>
                  </a:cubicBezTo>
                  <a:cubicBezTo>
                    <a:pt x="3252" y="7122"/>
                    <a:pt x="4219" y="8246"/>
                    <a:pt x="4793" y="10392"/>
                  </a:cubicBezTo>
                  <a:cubicBezTo>
                    <a:pt x="5390" y="12616"/>
                    <a:pt x="5943" y="19704"/>
                    <a:pt x="6213" y="23602"/>
                  </a:cubicBezTo>
                  <a:cubicBezTo>
                    <a:pt x="6292" y="23610"/>
                    <a:pt x="6371" y="23614"/>
                    <a:pt x="6451" y="23614"/>
                  </a:cubicBezTo>
                  <a:cubicBezTo>
                    <a:pt x="6798" y="23614"/>
                    <a:pt x="7154" y="23540"/>
                    <a:pt x="7518" y="23416"/>
                  </a:cubicBezTo>
                  <a:cubicBezTo>
                    <a:pt x="9367" y="22786"/>
                    <a:pt x="11421" y="19031"/>
                    <a:pt x="10684" y="17346"/>
                  </a:cubicBezTo>
                  <a:cubicBezTo>
                    <a:pt x="9949" y="15660"/>
                    <a:pt x="6852" y="3155"/>
                    <a:pt x="6509" y="2401"/>
                  </a:cubicBezTo>
                  <a:cubicBezTo>
                    <a:pt x="6168" y="1649"/>
                    <a:pt x="3299" y="143"/>
                    <a:pt x="1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Google Shape;1338;p34">
              <a:extLst>
                <a:ext uri="{FF2B5EF4-FFF2-40B4-BE49-F238E27FC236}">
                  <a16:creationId xmlns:a16="http://schemas.microsoft.com/office/drawing/2014/main" id="{C444F6D2-FCF2-7DFD-C863-55C11C9C75D9}"/>
                </a:ext>
              </a:extLst>
            </p:cNvPr>
            <p:cNvSpPr/>
            <p:nvPr/>
          </p:nvSpPr>
          <p:spPr>
            <a:xfrm>
              <a:off x="903720" y="3824561"/>
              <a:ext cx="659464" cy="2184188"/>
            </a:xfrm>
            <a:custGeom>
              <a:avLst/>
              <a:gdLst/>
              <a:ahLst/>
              <a:cxnLst/>
              <a:rect l="l" t="t" r="r" b="b"/>
              <a:pathLst>
                <a:path w="15987" h="52950" extrusionOk="0">
                  <a:moveTo>
                    <a:pt x="517" y="0"/>
                  </a:moveTo>
                  <a:cubicBezTo>
                    <a:pt x="331" y="0"/>
                    <a:pt x="230" y="55"/>
                    <a:pt x="143" y="220"/>
                  </a:cubicBezTo>
                  <a:cubicBezTo>
                    <a:pt x="1" y="498"/>
                    <a:pt x="389" y="1077"/>
                    <a:pt x="389" y="1077"/>
                  </a:cubicBezTo>
                  <a:cubicBezTo>
                    <a:pt x="389" y="1077"/>
                    <a:pt x="6166" y="7223"/>
                    <a:pt x="7628" y="11248"/>
                  </a:cubicBezTo>
                  <a:cubicBezTo>
                    <a:pt x="9089" y="15272"/>
                    <a:pt x="11021" y="33040"/>
                    <a:pt x="11277" y="39243"/>
                  </a:cubicBezTo>
                  <a:cubicBezTo>
                    <a:pt x="11536" y="45448"/>
                    <a:pt x="11301" y="52656"/>
                    <a:pt x="11703" y="52855"/>
                  </a:cubicBezTo>
                  <a:cubicBezTo>
                    <a:pt x="11836" y="52920"/>
                    <a:pt x="12195" y="52949"/>
                    <a:pt x="12638" y="52949"/>
                  </a:cubicBezTo>
                  <a:cubicBezTo>
                    <a:pt x="13544" y="52949"/>
                    <a:pt x="14801" y="52828"/>
                    <a:pt x="15191" y="52650"/>
                  </a:cubicBezTo>
                  <a:cubicBezTo>
                    <a:pt x="15774" y="52384"/>
                    <a:pt x="15987" y="52457"/>
                    <a:pt x="15731" y="50961"/>
                  </a:cubicBezTo>
                  <a:cubicBezTo>
                    <a:pt x="15476" y="49466"/>
                    <a:pt x="11956" y="21481"/>
                    <a:pt x="11713" y="18450"/>
                  </a:cubicBezTo>
                  <a:cubicBezTo>
                    <a:pt x="11472" y="15418"/>
                    <a:pt x="11339" y="12244"/>
                    <a:pt x="11084" y="11230"/>
                  </a:cubicBezTo>
                  <a:cubicBezTo>
                    <a:pt x="10829" y="10215"/>
                    <a:pt x="7882" y="4238"/>
                    <a:pt x="7168" y="3397"/>
                  </a:cubicBezTo>
                  <a:cubicBezTo>
                    <a:pt x="6454" y="2555"/>
                    <a:pt x="6313" y="2667"/>
                    <a:pt x="5710" y="2236"/>
                  </a:cubicBezTo>
                  <a:cubicBezTo>
                    <a:pt x="5109" y="1803"/>
                    <a:pt x="1593" y="139"/>
                    <a:pt x="1033" y="57"/>
                  </a:cubicBezTo>
                  <a:cubicBezTo>
                    <a:pt x="808" y="25"/>
                    <a:pt x="643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Google Shape;1339;p34">
              <a:extLst>
                <a:ext uri="{FF2B5EF4-FFF2-40B4-BE49-F238E27FC236}">
                  <a16:creationId xmlns:a16="http://schemas.microsoft.com/office/drawing/2014/main" id="{DA53F7E9-2B42-4D53-5DD3-CF9574F1A6CA}"/>
                </a:ext>
              </a:extLst>
            </p:cNvPr>
            <p:cNvSpPr/>
            <p:nvPr/>
          </p:nvSpPr>
          <p:spPr>
            <a:xfrm>
              <a:off x="310421" y="3914363"/>
              <a:ext cx="1023949" cy="1113874"/>
            </a:xfrm>
            <a:custGeom>
              <a:avLst/>
              <a:gdLst/>
              <a:ahLst/>
              <a:cxnLst/>
              <a:rect l="l" t="t" r="r" b="b"/>
              <a:pathLst>
                <a:path w="24823" h="27003" extrusionOk="0">
                  <a:moveTo>
                    <a:pt x="17424" y="1"/>
                  </a:moveTo>
                  <a:cubicBezTo>
                    <a:pt x="17424" y="1"/>
                    <a:pt x="4001" y="22"/>
                    <a:pt x="1999" y="1378"/>
                  </a:cubicBezTo>
                  <a:cubicBezTo>
                    <a:pt x="0" y="2736"/>
                    <a:pt x="676" y="3943"/>
                    <a:pt x="1173" y="5417"/>
                  </a:cubicBezTo>
                  <a:cubicBezTo>
                    <a:pt x="1668" y="6888"/>
                    <a:pt x="6806" y="14230"/>
                    <a:pt x="7535" y="15417"/>
                  </a:cubicBezTo>
                  <a:cubicBezTo>
                    <a:pt x="8266" y="16605"/>
                    <a:pt x="9272" y="27003"/>
                    <a:pt x="9272" y="27003"/>
                  </a:cubicBezTo>
                  <a:lnTo>
                    <a:pt x="22871" y="27003"/>
                  </a:lnTo>
                  <a:cubicBezTo>
                    <a:pt x="22871" y="27003"/>
                    <a:pt x="21977" y="23604"/>
                    <a:pt x="22801" y="18223"/>
                  </a:cubicBezTo>
                  <a:cubicBezTo>
                    <a:pt x="23230" y="15430"/>
                    <a:pt x="24822" y="9793"/>
                    <a:pt x="23658" y="7275"/>
                  </a:cubicBezTo>
                  <a:cubicBezTo>
                    <a:pt x="22494" y="4755"/>
                    <a:pt x="17424" y="1"/>
                    <a:pt x="17424" y="1"/>
                  </a:cubicBezTo>
                  <a:close/>
                </a:path>
              </a:pathLst>
            </a:custGeom>
            <a:solidFill>
              <a:srgbClr val="01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Google Shape;1340;p34">
              <a:extLst>
                <a:ext uri="{FF2B5EF4-FFF2-40B4-BE49-F238E27FC236}">
                  <a16:creationId xmlns:a16="http://schemas.microsoft.com/office/drawing/2014/main" id="{7C845EC1-248D-F1E6-643E-5D103D5E57D3}"/>
                </a:ext>
              </a:extLst>
            </p:cNvPr>
            <p:cNvSpPr/>
            <p:nvPr/>
          </p:nvSpPr>
          <p:spPr>
            <a:xfrm>
              <a:off x="1047229" y="4020829"/>
              <a:ext cx="321461" cy="830899"/>
            </a:xfrm>
            <a:custGeom>
              <a:avLst/>
              <a:gdLst/>
              <a:ahLst/>
              <a:cxnLst/>
              <a:rect l="l" t="t" r="r" b="b"/>
              <a:pathLst>
                <a:path w="7793" h="20143" extrusionOk="0">
                  <a:moveTo>
                    <a:pt x="928" y="1"/>
                  </a:moveTo>
                  <a:cubicBezTo>
                    <a:pt x="454" y="1"/>
                    <a:pt x="1" y="548"/>
                    <a:pt x="1" y="548"/>
                  </a:cubicBezTo>
                  <a:cubicBezTo>
                    <a:pt x="1" y="548"/>
                    <a:pt x="2845" y="5478"/>
                    <a:pt x="3495" y="7043"/>
                  </a:cubicBezTo>
                  <a:cubicBezTo>
                    <a:pt x="4146" y="8606"/>
                    <a:pt x="4092" y="8540"/>
                    <a:pt x="4043" y="9447"/>
                  </a:cubicBezTo>
                  <a:cubicBezTo>
                    <a:pt x="3995" y="10353"/>
                    <a:pt x="2884" y="12179"/>
                    <a:pt x="2659" y="12373"/>
                  </a:cubicBezTo>
                  <a:cubicBezTo>
                    <a:pt x="2433" y="12566"/>
                    <a:pt x="3366" y="13163"/>
                    <a:pt x="3198" y="13424"/>
                  </a:cubicBezTo>
                  <a:cubicBezTo>
                    <a:pt x="3028" y="13685"/>
                    <a:pt x="3415" y="20143"/>
                    <a:pt x="3415" y="20143"/>
                  </a:cubicBezTo>
                  <a:lnTo>
                    <a:pt x="7793" y="16735"/>
                  </a:lnTo>
                  <a:cubicBezTo>
                    <a:pt x="7793" y="16735"/>
                    <a:pt x="5293" y="6089"/>
                    <a:pt x="3851" y="3170"/>
                  </a:cubicBezTo>
                  <a:cubicBezTo>
                    <a:pt x="2408" y="250"/>
                    <a:pt x="1815" y="473"/>
                    <a:pt x="1251" y="99"/>
                  </a:cubicBezTo>
                  <a:cubicBezTo>
                    <a:pt x="1146" y="29"/>
                    <a:pt x="1036" y="1"/>
                    <a:pt x="928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Google Shape;1341;p34">
              <a:extLst>
                <a:ext uri="{FF2B5EF4-FFF2-40B4-BE49-F238E27FC236}">
                  <a16:creationId xmlns:a16="http://schemas.microsoft.com/office/drawing/2014/main" id="{6CC5F2EF-5B26-41F3-650A-A422F180009C}"/>
                </a:ext>
              </a:extLst>
            </p:cNvPr>
            <p:cNvSpPr/>
            <p:nvPr/>
          </p:nvSpPr>
          <p:spPr>
            <a:xfrm>
              <a:off x="875794" y="3930450"/>
              <a:ext cx="241849" cy="1105706"/>
            </a:xfrm>
            <a:custGeom>
              <a:avLst/>
              <a:gdLst/>
              <a:ahLst/>
              <a:cxnLst/>
              <a:rect l="l" t="t" r="r" b="b"/>
              <a:pathLst>
                <a:path w="5863" h="26805" extrusionOk="0">
                  <a:moveTo>
                    <a:pt x="913" y="0"/>
                  </a:moveTo>
                  <a:lnTo>
                    <a:pt x="0" y="258"/>
                  </a:lnTo>
                  <a:cubicBezTo>
                    <a:pt x="0" y="258"/>
                    <a:pt x="3111" y="5892"/>
                    <a:pt x="4233" y="9217"/>
                  </a:cubicBezTo>
                  <a:cubicBezTo>
                    <a:pt x="5356" y="12538"/>
                    <a:pt x="4325" y="26805"/>
                    <a:pt x="4325" y="26805"/>
                  </a:cubicBezTo>
                  <a:lnTo>
                    <a:pt x="5363" y="26656"/>
                  </a:lnTo>
                  <a:cubicBezTo>
                    <a:pt x="5363" y="26656"/>
                    <a:pt x="5862" y="14156"/>
                    <a:pt x="5750" y="11862"/>
                  </a:cubicBezTo>
                  <a:cubicBezTo>
                    <a:pt x="5637" y="9567"/>
                    <a:pt x="913" y="0"/>
                    <a:pt x="913" y="0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Google Shape;1342;p34">
              <a:extLst>
                <a:ext uri="{FF2B5EF4-FFF2-40B4-BE49-F238E27FC236}">
                  <a16:creationId xmlns:a16="http://schemas.microsoft.com/office/drawing/2014/main" id="{7BD85E2A-7736-63B5-3A63-19E7335EBB96}"/>
                </a:ext>
              </a:extLst>
            </p:cNvPr>
            <p:cNvSpPr/>
            <p:nvPr/>
          </p:nvSpPr>
          <p:spPr>
            <a:xfrm>
              <a:off x="601523" y="5009921"/>
              <a:ext cx="675056" cy="62947"/>
            </a:xfrm>
            <a:custGeom>
              <a:avLst/>
              <a:gdLst/>
              <a:ahLst/>
              <a:cxnLst/>
              <a:rect l="l" t="t" r="r" b="b"/>
              <a:pathLst>
                <a:path w="16365" h="1526" extrusionOk="0">
                  <a:moveTo>
                    <a:pt x="309" y="1"/>
                  </a:moveTo>
                  <a:cubicBezTo>
                    <a:pt x="140" y="1"/>
                    <a:pt x="0" y="138"/>
                    <a:pt x="0" y="310"/>
                  </a:cubicBezTo>
                  <a:lnTo>
                    <a:pt x="0" y="1217"/>
                  </a:lnTo>
                  <a:cubicBezTo>
                    <a:pt x="0" y="1386"/>
                    <a:pt x="138" y="1526"/>
                    <a:pt x="309" y="1526"/>
                  </a:cubicBezTo>
                  <a:lnTo>
                    <a:pt x="16055" y="1526"/>
                  </a:lnTo>
                  <a:cubicBezTo>
                    <a:pt x="16225" y="1526"/>
                    <a:pt x="16364" y="1389"/>
                    <a:pt x="16364" y="1217"/>
                  </a:cubicBezTo>
                  <a:lnTo>
                    <a:pt x="16364" y="310"/>
                  </a:lnTo>
                  <a:cubicBezTo>
                    <a:pt x="16364" y="138"/>
                    <a:pt x="16225" y="1"/>
                    <a:pt x="16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Google Shape;1343;p34">
              <a:extLst>
                <a:ext uri="{FF2B5EF4-FFF2-40B4-BE49-F238E27FC236}">
                  <a16:creationId xmlns:a16="http://schemas.microsoft.com/office/drawing/2014/main" id="{94A10256-E260-1175-1361-8F9EF721C3C9}"/>
                </a:ext>
              </a:extLst>
            </p:cNvPr>
            <p:cNvSpPr/>
            <p:nvPr/>
          </p:nvSpPr>
          <p:spPr>
            <a:xfrm>
              <a:off x="111473" y="3827531"/>
              <a:ext cx="885349" cy="2275721"/>
            </a:xfrm>
            <a:custGeom>
              <a:avLst/>
              <a:gdLst/>
              <a:ahLst/>
              <a:cxnLst/>
              <a:rect l="l" t="t" r="r" b="b"/>
              <a:pathLst>
                <a:path w="21463" h="55169" extrusionOk="0">
                  <a:moveTo>
                    <a:pt x="12014" y="1"/>
                  </a:moveTo>
                  <a:cubicBezTo>
                    <a:pt x="11866" y="1"/>
                    <a:pt x="11701" y="33"/>
                    <a:pt x="11533" y="125"/>
                  </a:cubicBezTo>
                  <a:cubicBezTo>
                    <a:pt x="10996" y="421"/>
                    <a:pt x="6156" y="3378"/>
                    <a:pt x="5440" y="3838"/>
                  </a:cubicBezTo>
                  <a:cubicBezTo>
                    <a:pt x="4724" y="4300"/>
                    <a:pt x="4499" y="5046"/>
                    <a:pt x="4819" y="6137"/>
                  </a:cubicBezTo>
                  <a:cubicBezTo>
                    <a:pt x="5142" y="7230"/>
                    <a:pt x="10953" y="15949"/>
                    <a:pt x="11340" y="17003"/>
                  </a:cubicBezTo>
                  <a:cubicBezTo>
                    <a:pt x="11725" y="18055"/>
                    <a:pt x="11671" y="18184"/>
                    <a:pt x="10792" y="22536"/>
                  </a:cubicBezTo>
                  <a:cubicBezTo>
                    <a:pt x="9915" y="26888"/>
                    <a:pt x="1049" y="49616"/>
                    <a:pt x="526" y="50806"/>
                  </a:cubicBezTo>
                  <a:cubicBezTo>
                    <a:pt x="1" y="51994"/>
                    <a:pt x="2600" y="54774"/>
                    <a:pt x="9932" y="55123"/>
                  </a:cubicBezTo>
                  <a:cubicBezTo>
                    <a:pt x="10582" y="55154"/>
                    <a:pt x="11194" y="55168"/>
                    <a:pt x="11768" y="55168"/>
                  </a:cubicBezTo>
                  <a:cubicBezTo>
                    <a:pt x="17678" y="55168"/>
                    <a:pt x="19708" y="53669"/>
                    <a:pt x="19915" y="53392"/>
                  </a:cubicBezTo>
                  <a:cubicBezTo>
                    <a:pt x="20143" y="53089"/>
                    <a:pt x="20503" y="43232"/>
                    <a:pt x="20983" y="35771"/>
                  </a:cubicBezTo>
                  <a:cubicBezTo>
                    <a:pt x="21463" y="28312"/>
                    <a:pt x="21142" y="15565"/>
                    <a:pt x="21056" y="14795"/>
                  </a:cubicBezTo>
                  <a:cubicBezTo>
                    <a:pt x="20970" y="14023"/>
                    <a:pt x="20385" y="11800"/>
                    <a:pt x="19548" y="10273"/>
                  </a:cubicBezTo>
                  <a:cubicBezTo>
                    <a:pt x="18713" y="8745"/>
                    <a:pt x="13608" y="2220"/>
                    <a:pt x="13608" y="2220"/>
                  </a:cubicBezTo>
                  <a:lnTo>
                    <a:pt x="12586" y="156"/>
                  </a:lnTo>
                  <a:cubicBezTo>
                    <a:pt x="12586" y="156"/>
                    <a:pt x="12342" y="1"/>
                    <a:pt x="12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Google Shape;1344;p34">
              <a:extLst>
                <a:ext uri="{FF2B5EF4-FFF2-40B4-BE49-F238E27FC236}">
                  <a16:creationId xmlns:a16="http://schemas.microsoft.com/office/drawing/2014/main" id="{2F488DA6-A2EA-606E-940B-6BE3ECB8432D}"/>
                </a:ext>
              </a:extLst>
            </p:cNvPr>
            <p:cNvSpPr/>
            <p:nvPr/>
          </p:nvSpPr>
          <p:spPr>
            <a:xfrm>
              <a:off x="115102" y="4033905"/>
              <a:ext cx="803674" cy="2052806"/>
            </a:xfrm>
            <a:custGeom>
              <a:avLst/>
              <a:gdLst/>
              <a:ahLst/>
              <a:cxnLst/>
              <a:rect l="l" t="t" r="r" b="b"/>
              <a:pathLst>
                <a:path w="19483" h="49765" extrusionOk="0">
                  <a:moveTo>
                    <a:pt x="6318" y="1"/>
                  </a:moveTo>
                  <a:cubicBezTo>
                    <a:pt x="6318" y="1"/>
                    <a:pt x="5559" y="242"/>
                    <a:pt x="4659" y="833"/>
                  </a:cubicBezTo>
                  <a:cubicBezTo>
                    <a:pt x="4680" y="932"/>
                    <a:pt x="4706" y="1031"/>
                    <a:pt x="4735" y="1134"/>
                  </a:cubicBezTo>
                  <a:cubicBezTo>
                    <a:pt x="5055" y="2227"/>
                    <a:pt x="10867" y="10946"/>
                    <a:pt x="11253" y="12000"/>
                  </a:cubicBezTo>
                  <a:cubicBezTo>
                    <a:pt x="11640" y="13052"/>
                    <a:pt x="11585" y="13181"/>
                    <a:pt x="10706" y="17533"/>
                  </a:cubicBezTo>
                  <a:cubicBezTo>
                    <a:pt x="9828" y="21885"/>
                    <a:pt x="963" y="44614"/>
                    <a:pt x="439" y="45803"/>
                  </a:cubicBezTo>
                  <a:cubicBezTo>
                    <a:pt x="0" y="46795"/>
                    <a:pt x="1743" y="48896"/>
                    <a:pt x="6596" y="49765"/>
                  </a:cubicBezTo>
                  <a:cubicBezTo>
                    <a:pt x="6456" y="49256"/>
                    <a:pt x="6394" y="48669"/>
                    <a:pt x="6507" y="48034"/>
                  </a:cubicBezTo>
                  <a:cubicBezTo>
                    <a:pt x="6881" y="45944"/>
                    <a:pt x="13024" y="22560"/>
                    <a:pt x="13024" y="22560"/>
                  </a:cubicBezTo>
                  <a:cubicBezTo>
                    <a:pt x="13024" y="22560"/>
                    <a:pt x="13391" y="18780"/>
                    <a:pt x="14738" y="18780"/>
                  </a:cubicBezTo>
                  <a:cubicBezTo>
                    <a:pt x="16082" y="18780"/>
                    <a:pt x="19483" y="18614"/>
                    <a:pt x="19483" y="18614"/>
                  </a:cubicBezTo>
                  <a:lnTo>
                    <a:pt x="14169" y="17154"/>
                  </a:lnTo>
                  <a:lnTo>
                    <a:pt x="14686" y="15578"/>
                  </a:lnTo>
                  <a:lnTo>
                    <a:pt x="18324" y="14984"/>
                  </a:lnTo>
                  <a:lnTo>
                    <a:pt x="14085" y="14710"/>
                  </a:lnTo>
                  <a:cubicBezTo>
                    <a:pt x="14085" y="14710"/>
                    <a:pt x="13642" y="12924"/>
                    <a:pt x="13388" y="11615"/>
                  </a:cubicBezTo>
                  <a:cubicBezTo>
                    <a:pt x="13132" y="10307"/>
                    <a:pt x="10268" y="3579"/>
                    <a:pt x="6092" y="318"/>
                  </a:cubicBezTo>
                  <a:lnTo>
                    <a:pt x="6318" y="1"/>
                  </a:ln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Google Shape;1345;p34">
              <a:extLst>
                <a:ext uri="{FF2B5EF4-FFF2-40B4-BE49-F238E27FC236}">
                  <a16:creationId xmlns:a16="http://schemas.microsoft.com/office/drawing/2014/main" id="{B98482F4-F42A-E9D3-A837-1482347B2B5C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Google Shape;1346;p34">
              <a:extLst>
                <a:ext uri="{FF2B5EF4-FFF2-40B4-BE49-F238E27FC236}">
                  <a16:creationId xmlns:a16="http://schemas.microsoft.com/office/drawing/2014/main" id="{F7DB72E6-33BF-11EA-6093-EF467CEBAECB}"/>
                </a:ext>
              </a:extLst>
            </p:cNvPr>
            <p:cNvSpPr/>
            <p:nvPr/>
          </p:nvSpPr>
          <p:spPr>
            <a:xfrm>
              <a:off x="431861" y="3785168"/>
              <a:ext cx="551100" cy="977543"/>
            </a:xfrm>
            <a:custGeom>
              <a:avLst/>
              <a:gdLst/>
              <a:ahLst/>
              <a:cxnLst/>
              <a:rect l="l" t="t" r="r" b="b"/>
              <a:pathLst>
                <a:path w="13360" h="23698" extrusionOk="0">
                  <a:moveTo>
                    <a:pt x="5957" y="1"/>
                  </a:moveTo>
                  <a:cubicBezTo>
                    <a:pt x="5957" y="1"/>
                    <a:pt x="4606" y="624"/>
                    <a:pt x="3068" y="1424"/>
                  </a:cubicBezTo>
                  <a:cubicBezTo>
                    <a:pt x="1531" y="2223"/>
                    <a:pt x="1" y="3085"/>
                    <a:pt x="10" y="3460"/>
                  </a:cubicBezTo>
                  <a:cubicBezTo>
                    <a:pt x="19" y="3837"/>
                    <a:pt x="6073" y="11117"/>
                    <a:pt x="6431" y="11513"/>
                  </a:cubicBezTo>
                  <a:cubicBezTo>
                    <a:pt x="6525" y="11617"/>
                    <a:pt x="6653" y="11654"/>
                    <a:pt x="6799" y="11654"/>
                  </a:cubicBezTo>
                  <a:cubicBezTo>
                    <a:pt x="7183" y="11654"/>
                    <a:pt x="7692" y="11395"/>
                    <a:pt x="8022" y="11395"/>
                  </a:cubicBezTo>
                  <a:cubicBezTo>
                    <a:pt x="8048" y="11395"/>
                    <a:pt x="8072" y="11397"/>
                    <a:pt x="8096" y="11400"/>
                  </a:cubicBezTo>
                  <a:cubicBezTo>
                    <a:pt x="8535" y="11464"/>
                    <a:pt x="8244" y="12094"/>
                    <a:pt x="7925" y="12432"/>
                  </a:cubicBezTo>
                  <a:cubicBezTo>
                    <a:pt x="7605" y="12767"/>
                    <a:pt x="7577" y="13291"/>
                    <a:pt x="7736" y="13854"/>
                  </a:cubicBezTo>
                  <a:cubicBezTo>
                    <a:pt x="7893" y="14415"/>
                    <a:pt x="11170" y="19290"/>
                    <a:pt x="12210" y="21426"/>
                  </a:cubicBezTo>
                  <a:cubicBezTo>
                    <a:pt x="13248" y="23557"/>
                    <a:pt x="13298" y="23697"/>
                    <a:pt x="13298" y="23697"/>
                  </a:cubicBezTo>
                  <a:cubicBezTo>
                    <a:pt x="13298" y="23697"/>
                    <a:pt x="13360" y="17741"/>
                    <a:pt x="13354" y="16167"/>
                  </a:cubicBezTo>
                  <a:cubicBezTo>
                    <a:pt x="13350" y="14594"/>
                    <a:pt x="12479" y="12433"/>
                    <a:pt x="11809" y="11018"/>
                  </a:cubicBezTo>
                  <a:cubicBezTo>
                    <a:pt x="11139" y="9601"/>
                    <a:pt x="8113" y="5377"/>
                    <a:pt x="7221" y="4247"/>
                  </a:cubicBezTo>
                  <a:cubicBezTo>
                    <a:pt x="6328" y="3114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Google Shape;1347;p34">
              <a:extLst>
                <a:ext uri="{FF2B5EF4-FFF2-40B4-BE49-F238E27FC236}">
                  <a16:creationId xmlns:a16="http://schemas.microsoft.com/office/drawing/2014/main" id="{841327F4-BACE-FF49-D50C-4534E91C9DF2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Google Shape;1348;p34">
              <a:extLst>
                <a:ext uri="{FF2B5EF4-FFF2-40B4-BE49-F238E27FC236}">
                  <a16:creationId xmlns:a16="http://schemas.microsoft.com/office/drawing/2014/main" id="{23BCAA0B-6371-41BE-7BAA-076069F5CF2F}"/>
                </a:ext>
              </a:extLst>
            </p:cNvPr>
            <p:cNvSpPr/>
            <p:nvPr/>
          </p:nvSpPr>
          <p:spPr>
            <a:xfrm>
              <a:off x="898729" y="3831780"/>
              <a:ext cx="461876" cy="936746"/>
            </a:xfrm>
            <a:custGeom>
              <a:avLst/>
              <a:gdLst/>
              <a:ahLst/>
              <a:cxnLst/>
              <a:rect l="l" t="t" r="r" b="b"/>
              <a:pathLst>
                <a:path w="11197" h="22709" extrusionOk="0">
                  <a:moveTo>
                    <a:pt x="0" y="1"/>
                  </a:moveTo>
                  <a:cubicBezTo>
                    <a:pt x="0" y="1"/>
                    <a:pt x="692" y="1952"/>
                    <a:pt x="1133" y="2361"/>
                  </a:cubicBezTo>
                  <a:cubicBezTo>
                    <a:pt x="1576" y="2770"/>
                    <a:pt x="4172" y="5236"/>
                    <a:pt x="6339" y="8882"/>
                  </a:cubicBezTo>
                  <a:cubicBezTo>
                    <a:pt x="8510" y="12528"/>
                    <a:pt x="9878" y="22708"/>
                    <a:pt x="9878" y="22708"/>
                  </a:cubicBezTo>
                  <a:cubicBezTo>
                    <a:pt x="10381" y="20506"/>
                    <a:pt x="11197" y="12416"/>
                    <a:pt x="11112" y="11824"/>
                  </a:cubicBezTo>
                  <a:cubicBezTo>
                    <a:pt x="11027" y="11231"/>
                    <a:pt x="9855" y="10476"/>
                    <a:pt x="9690" y="10156"/>
                  </a:cubicBezTo>
                  <a:cubicBezTo>
                    <a:pt x="9528" y="9836"/>
                    <a:pt x="10507" y="9537"/>
                    <a:pt x="10711" y="8816"/>
                  </a:cubicBezTo>
                  <a:cubicBezTo>
                    <a:pt x="10916" y="8093"/>
                    <a:pt x="9264" y="5221"/>
                    <a:pt x="7895" y="3621"/>
                  </a:cubicBezTo>
                  <a:cubicBezTo>
                    <a:pt x="6527" y="2023"/>
                    <a:pt x="5251" y="1747"/>
                    <a:pt x="3572" y="876"/>
                  </a:cubicBezTo>
                  <a:cubicBezTo>
                    <a:pt x="1894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Google Shape;1349;p34">
              <a:extLst>
                <a:ext uri="{FF2B5EF4-FFF2-40B4-BE49-F238E27FC236}">
                  <a16:creationId xmlns:a16="http://schemas.microsoft.com/office/drawing/2014/main" id="{7248477B-8447-A4CB-C452-9E9613F6FEF0}"/>
                </a:ext>
              </a:extLst>
            </p:cNvPr>
            <p:cNvSpPr/>
            <p:nvPr/>
          </p:nvSpPr>
          <p:spPr>
            <a:xfrm>
              <a:off x="627056" y="3758438"/>
              <a:ext cx="427680" cy="341055"/>
            </a:xfrm>
            <a:custGeom>
              <a:avLst/>
              <a:gdLst/>
              <a:ahLst/>
              <a:cxnLst/>
              <a:rect l="l" t="t" r="r" b="b"/>
              <a:pathLst>
                <a:path w="10368" h="8268" extrusionOk="0">
                  <a:moveTo>
                    <a:pt x="4586" y="1"/>
                  </a:moveTo>
                  <a:cubicBezTo>
                    <a:pt x="3242" y="1"/>
                    <a:pt x="1601" y="340"/>
                    <a:pt x="910" y="939"/>
                  </a:cubicBezTo>
                  <a:cubicBezTo>
                    <a:pt x="0" y="1731"/>
                    <a:pt x="143" y="3597"/>
                    <a:pt x="1025" y="5084"/>
                  </a:cubicBezTo>
                  <a:cubicBezTo>
                    <a:pt x="1779" y="6463"/>
                    <a:pt x="3712" y="8268"/>
                    <a:pt x="4089" y="8268"/>
                  </a:cubicBezTo>
                  <a:cubicBezTo>
                    <a:pt x="4092" y="8268"/>
                    <a:pt x="4095" y="8268"/>
                    <a:pt x="4098" y="8267"/>
                  </a:cubicBezTo>
                  <a:cubicBezTo>
                    <a:pt x="4452" y="8238"/>
                    <a:pt x="5360" y="6206"/>
                    <a:pt x="5758" y="5645"/>
                  </a:cubicBezTo>
                  <a:cubicBezTo>
                    <a:pt x="6157" y="5087"/>
                    <a:pt x="6667" y="4735"/>
                    <a:pt x="6667" y="4735"/>
                  </a:cubicBezTo>
                  <a:cubicBezTo>
                    <a:pt x="6735" y="4720"/>
                    <a:pt x="6804" y="4713"/>
                    <a:pt x="6875" y="4713"/>
                  </a:cubicBezTo>
                  <a:cubicBezTo>
                    <a:pt x="8184" y="4713"/>
                    <a:pt x="9787" y="7140"/>
                    <a:pt x="10036" y="7140"/>
                  </a:cubicBezTo>
                  <a:cubicBezTo>
                    <a:pt x="10041" y="7140"/>
                    <a:pt x="10046" y="7139"/>
                    <a:pt x="10050" y="7137"/>
                  </a:cubicBezTo>
                  <a:cubicBezTo>
                    <a:pt x="10257" y="7029"/>
                    <a:pt x="10367" y="5244"/>
                    <a:pt x="9481" y="3435"/>
                  </a:cubicBezTo>
                  <a:cubicBezTo>
                    <a:pt x="8697" y="1830"/>
                    <a:pt x="7098" y="403"/>
                    <a:pt x="5743" y="107"/>
                  </a:cubicBezTo>
                  <a:cubicBezTo>
                    <a:pt x="5414" y="35"/>
                    <a:pt x="5015" y="1"/>
                    <a:pt x="4586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Google Shape;1350;p34">
              <a:extLst>
                <a:ext uri="{FF2B5EF4-FFF2-40B4-BE49-F238E27FC236}">
                  <a16:creationId xmlns:a16="http://schemas.microsoft.com/office/drawing/2014/main" id="{0CD9AD33-43F5-316B-320B-3B6848C76DCF}"/>
                </a:ext>
              </a:extLst>
            </p:cNvPr>
            <p:cNvSpPr/>
            <p:nvPr/>
          </p:nvSpPr>
          <p:spPr>
            <a:xfrm>
              <a:off x="664470" y="3687488"/>
              <a:ext cx="279840" cy="266970"/>
            </a:xfrm>
            <a:custGeom>
              <a:avLst/>
              <a:gdLst/>
              <a:ahLst/>
              <a:cxnLst/>
              <a:rect l="l" t="t" r="r" b="b"/>
              <a:pathLst>
                <a:path w="6784" h="6472" extrusionOk="0">
                  <a:moveTo>
                    <a:pt x="307" y="0"/>
                  </a:moveTo>
                  <a:lnTo>
                    <a:pt x="307" y="0"/>
                  </a:lnTo>
                  <a:cubicBezTo>
                    <a:pt x="308" y="344"/>
                    <a:pt x="314" y="799"/>
                    <a:pt x="328" y="1361"/>
                  </a:cubicBezTo>
                  <a:cubicBezTo>
                    <a:pt x="355" y="2435"/>
                    <a:pt x="1" y="3152"/>
                    <a:pt x="1" y="3152"/>
                  </a:cubicBezTo>
                  <a:cubicBezTo>
                    <a:pt x="1" y="3152"/>
                    <a:pt x="241" y="3767"/>
                    <a:pt x="1641" y="5059"/>
                  </a:cubicBezTo>
                  <a:cubicBezTo>
                    <a:pt x="2944" y="6262"/>
                    <a:pt x="4612" y="6472"/>
                    <a:pt x="5375" y="6472"/>
                  </a:cubicBezTo>
                  <a:cubicBezTo>
                    <a:pt x="5434" y="6472"/>
                    <a:pt x="5487" y="6471"/>
                    <a:pt x="5534" y="6469"/>
                  </a:cubicBezTo>
                  <a:cubicBezTo>
                    <a:pt x="6198" y="6440"/>
                    <a:pt x="6784" y="5918"/>
                    <a:pt x="6784" y="5918"/>
                  </a:cubicBezTo>
                  <a:cubicBezTo>
                    <a:pt x="6784" y="5918"/>
                    <a:pt x="6763" y="5645"/>
                    <a:pt x="6723" y="4056"/>
                  </a:cubicBezTo>
                  <a:cubicBezTo>
                    <a:pt x="6695" y="2977"/>
                    <a:pt x="6728" y="1376"/>
                    <a:pt x="6753" y="449"/>
                  </a:cubicBezTo>
                  <a:lnTo>
                    <a:pt x="6753" y="449"/>
                  </a:lnTo>
                  <a:cubicBezTo>
                    <a:pt x="6323" y="482"/>
                    <a:pt x="5893" y="498"/>
                    <a:pt x="5460" y="498"/>
                  </a:cubicBezTo>
                  <a:cubicBezTo>
                    <a:pt x="3839" y="498"/>
                    <a:pt x="2179" y="282"/>
                    <a:pt x="307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Google Shape;1351;p34">
              <a:extLst>
                <a:ext uri="{FF2B5EF4-FFF2-40B4-BE49-F238E27FC236}">
                  <a16:creationId xmlns:a16="http://schemas.microsoft.com/office/drawing/2014/main" id="{E2750933-4A1E-72A1-DCF4-DD46EEF11F40}"/>
                </a:ext>
              </a:extLst>
            </p:cNvPr>
            <p:cNvSpPr/>
            <p:nvPr/>
          </p:nvSpPr>
          <p:spPr>
            <a:xfrm>
              <a:off x="677092" y="3687488"/>
              <a:ext cx="265939" cy="157328"/>
            </a:xfrm>
            <a:custGeom>
              <a:avLst/>
              <a:gdLst/>
              <a:ahLst/>
              <a:cxnLst/>
              <a:rect l="l" t="t" r="r" b="b"/>
              <a:pathLst>
                <a:path w="6447" h="3814" extrusionOk="0">
                  <a:moveTo>
                    <a:pt x="1" y="0"/>
                  </a:moveTo>
                  <a:cubicBezTo>
                    <a:pt x="1" y="189"/>
                    <a:pt x="5" y="413"/>
                    <a:pt x="6" y="666"/>
                  </a:cubicBezTo>
                  <a:cubicBezTo>
                    <a:pt x="259" y="975"/>
                    <a:pt x="595" y="1350"/>
                    <a:pt x="1036" y="1783"/>
                  </a:cubicBezTo>
                  <a:cubicBezTo>
                    <a:pt x="2117" y="2840"/>
                    <a:pt x="3800" y="3814"/>
                    <a:pt x="5120" y="3814"/>
                  </a:cubicBezTo>
                  <a:cubicBezTo>
                    <a:pt x="5329" y="3814"/>
                    <a:pt x="5528" y="3789"/>
                    <a:pt x="5715" y="3737"/>
                  </a:cubicBezTo>
                  <a:cubicBezTo>
                    <a:pt x="6017" y="3653"/>
                    <a:pt x="6241" y="3521"/>
                    <a:pt x="6406" y="3369"/>
                  </a:cubicBezTo>
                  <a:cubicBezTo>
                    <a:pt x="6403" y="2372"/>
                    <a:pt x="6427" y="1194"/>
                    <a:pt x="6447" y="449"/>
                  </a:cubicBezTo>
                  <a:lnTo>
                    <a:pt x="6447" y="449"/>
                  </a:lnTo>
                  <a:cubicBezTo>
                    <a:pt x="6017" y="482"/>
                    <a:pt x="5587" y="498"/>
                    <a:pt x="5154" y="498"/>
                  </a:cubicBezTo>
                  <a:cubicBezTo>
                    <a:pt x="3533" y="498"/>
                    <a:pt x="1873" y="282"/>
                    <a:pt x="1" y="0"/>
                  </a:cubicBezTo>
                  <a:close/>
                </a:path>
              </a:pathLst>
            </a:custGeom>
            <a:solidFill>
              <a:srgbClr val="F6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0" name="Google Shape;1352;p34">
              <a:extLst>
                <a:ext uri="{FF2B5EF4-FFF2-40B4-BE49-F238E27FC236}">
                  <a16:creationId xmlns:a16="http://schemas.microsoft.com/office/drawing/2014/main" id="{DABA3053-4C34-4209-E5A3-D8F34340F780}"/>
                </a:ext>
              </a:extLst>
            </p:cNvPr>
            <p:cNvSpPr/>
            <p:nvPr/>
          </p:nvSpPr>
          <p:spPr>
            <a:xfrm>
              <a:off x="919684" y="4516984"/>
              <a:ext cx="304260" cy="65010"/>
            </a:xfrm>
            <a:custGeom>
              <a:avLst/>
              <a:gdLst/>
              <a:ahLst/>
              <a:cxnLst/>
              <a:rect l="l" t="t" r="r" b="b"/>
              <a:pathLst>
                <a:path w="7376" h="1576" extrusionOk="0">
                  <a:moveTo>
                    <a:pt x="4824" y="1"/>
                  </a:moveTo>
                  <a:cubicBezTo>
                    <a:pt x="4745" y="1"/>
                    <a:pt x="4664" y="2"/>
                    <a:pt x="4581" y="4"/>
                  </a:cubicBezTo>
                  <a:cubicBezTo>
                    <a:pt x="2564" y="59"/>
                    <a:pt x="0" y="1575"/>
                    <a:pt x="0" y="1575"/>
                  </a:cubicBezTo>
                  <a:cubicBezTo>
                    <a:pt x="0" y="1575"/>
                    <a:pt x="3105" y="917"/>
                    <a:pt x="7376" y="575"/>
                  </a:cubicBezTo>
                  <a:cubicBezTo>
                    <a:pt x="7376" y="575"/>
                    <a:pt x="6663" y="1"/>
                    <a:pt x="4824" y="1"/>
                  </a:cubicBezTo>
                  <a:close/>
                </a:path>
              </a:pathLst>
            </a:custGeom>
            <a:solidFill>
              <a:srgbClr val="01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1" name="Google Shape;1353;p34">
              <a:extLst>
                <a:ext uri="{FF2B5EF4-FFF2-40B4-BE49-F238E27FC236}">
                  <a16:creationId xmlns:a16="http://schemas.microsoft.com/office/drawing/2014/main" id="{CEF3D148-69BF-5F27-7496-0C9DFD675FC3}"/>
                </a:ext>
              </a:extLst>
            </p:cNvPr>
            <p:cNvSpPr/>
            <p:nvPr/>
          </p:nvSpPr>
          <p:spPr>
            <a:xfrm>
              <a:off x="541091" y="5571334"/>
              <a:ext cx="391463" cy="514594"/>
            </a:xfrm>
            <a:custGeom>
              <a:avLst/>
              <a:gdLst/>
              <a:ahLst/>
              <a:cxnLst/>
              <a:rect l="l" t="t" r="r" b="b"/>
              <a:pathLst>
                <a:path w="9490" h="12475" extrusionOk="0">
                  <a:moveTo>
                    <a:pt x="9490" y="1"/>
                  </a:moveTo>
                  <a:cubicBezTo>
                    <a:pt x="9490" y="1"/>
                    <a:pt x="8940" y="1550"/>
                    <a:pt x="8659" y="4085"/>
                  </a:cubicBezTo>
                  <a:cubicBezTo>
                    <a:pt x="8378" y="6619"/>
                    <a:pt x="8130" y="9153"/>
                    <a:pt x="7289" y="10581"/>
                  </a:cubicBezTo>
                  <a:cubicBezTo>
                    <a:pt x="6450" y="12010"/>
                    <a:pt x="1" y="12474"/>
                    <a:pt x="1" y="12474"/>
                  </a:cubicBezTo>
                  <a:cubicBezTo>
                    <a:pt x="1" y="12474"/>
                    <a:pt x="4024" y="12339"/>
                    <a:pt x="5736" y="12097"/>
                  </a:cubicBezTo>
                  <a:cubicBezTo>
                    <a:pt x="7446" y="11856"/>
                    <a:pt x="8865" y="11341"/>
                    <a:pt x="8828" y="10046"/>
                  </a:cubicBezTo>
                  <a:cubicBezTo>
                    <a:pt x="8792" y="8752"/>
                    <a:pt x="9490" y="2"/>
                    <a:pt x="949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Google Shape;1354;p34">
              <a:extLst>
                <a:ext uri="{FF2B5EF4-FFF2-40B4-BE49-F238E27FC236}">
                  <a16:creationId xmlns:a16="http://schemas.microsoft.com/office/drawing/2014/main" id="{7A3A4A12-B731-5899-7602-AA8B6F64FC4B}"/>
                </a:ext>
              </a:extLst>
            </p:cNvPr>
            <p:cNvSpPr/>
            <p:nvPr/>
          </p:nvSpPr>
          <p:spPr>
            <a:xfrm>
              <a:off x="100417" y="4002555"/>
              <a:ext cx="471158" cy="1041769"/>
            </a:xfrm>
            <a:custGeom>
              <a:avLst/>
              <a:gdLst/>
              <a:ahLst/>
              <a:cxnLst/>
              <a:rect l="l" t="t" r="r" b="b"/>
              <a:pathLst>
                <a:path w="11422" h="25255" extrusionOk="0">
                  <a:moveTo>
                    <a:pt x="5207" y="0"/>
                  </a:moveTo>
                  <a:cubicBezTo>
                    <a:pt x="5207" y="0"/>
                    <a:pt x="4682" y="683"/>
                    <a:pt x="4366" y="1788"/>
                  </a:cubicBezTo>
                  <a:cubicBezTo>
                    <a:pt x="4053" y="2894"/>
                    <a:pt x="579" y="19104"/>
                    <a:pt x="290" y="20621"/>
                  </a:cubicBezTo>
                  <a:cubicBezTo>
                    <a:pt x="1" y="22138"/>
                    <a:pt x="354" y="23588"/>
                    <a:pt x="1248" y="24298"/>
                  </a:cubicBezTo>
                  <a:cubicBezTo>
                    <a:pt x="2120" y="24990"/>
                    <a:pt x="3386" y="25255"/>
                    <a:pt x="4336" y="25255"/>
                  </a:cubicBezTo>
                  <a:cubicBezTo>
                    <a:pt x="4361" y="25255"/>
                    <a:pt x="4385" y="25254"/>
                    <a:pt x="4410" y="25254"/>
                  </a:cubicBezTo>
                  <a:cubicBezTo>
                    <a:pt x="5368" y="25240"/>
                    <a:pt x="7001" y="24121"/>
                    <a:pt x="7398" y="23491"/>
                  </a:cubicBezTo>
                  <a:cubicBezTo>
                    <a:pt x="7793" y="22858"/>
                    <a:pt x="11386" y="12373"/>
                    <a:pt x="11405" y="11934"/>
                  </a:cubicBezTo>
                  <a:cubicBezTo>
                    <a:pt x="11422" y="11494"/>
                    <a:pt x="11210" y="9715"/>
                    <a:pt x="10507" y="6915"/>
                  </a:cubicBezTo>
                  <a:cubicBezTo>
                    <a:pt x="9805" y="4114"/>
                    <a:pt x="7159" y="686"/>
                    <a:pt x="5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" name="Google Shape;1355;p34">
              <a:extLst>
                <a:ext uri="{FF2B5EF4-FFF2-40B4-BE49-F238E27FC236}">
                  <a16:creationId xmlns:a16="http://schemas.microsoft.com/office/drawing/2014/main" id="{85E53E0A-9925-12A4-02C8-6BFDF9BF66BE}"/>
                </a:ext>
              </a:extLst>
            </p:cNvPr>
            <p:cNvSpPr/>
            <p:nvPr/>
          </p:nvSpPr>
          <p:spPr>
            <a:xfrm>
              <a:off x="106646" y="4002555"/>
              <a:ext cx="424669" cy="935179"/>
            </a:xfrm>
            <a:custGeom>
              <a:avLst/>
              <a:gdLst/>
              <a:ahLst/>
              <a:cxnLst/>
              <a:rect l="l" t="t" r="r" b="b"/>
              <a:pathLst>
                <a:path w="10295" h="22671" extrusionOk="0">
                  <a:moveTo>
                    <a:pt x="5056" y="0"/>
                  </a:moveTo>
                  <a:cubicBezTo>
                    <a:pt x="5056" y="0"/>
                    <a:pt x="4527" y="680"/>
                    <a:pt x="4214" y="1786"/>
                  </a:cubicBezTo>
                  <a:cubicBezTo>
                    <a:pt x="3899" y="2892"/>
                    <a:pt x="427" y="19103"/>
                    <a:pt x="138" y="20620"/>
                  </a:cubicBezTo>
                  <a:cubicBezTo>
                    <a:pt x="1" y="21342"/>
                    <a:pt x="9" y="22050"/>
                    <a:pt x="152" y="22671"/>
                  </a:cubicBezTo>
                  <a:lnTo>
                    <a:pt x="6591" y="16669"/>
                  </a:lnTo>
                  <a:cubicBezTo>
                    <a:pt x="6591" y="16669"/>
                    <a:pt x="4603" y="16366"/>
                    <a:pt x="4805" y="15395"/>
                  </a:cubicBezTo>
                  <a:cubicBezTo>
                    <a:pt x="5005" y="14426"/>
                    <a:pt x="6192" y="7808"/>
                    <a:pt x="6657" y="6425"/>
                  </a:cubicBezTo>
                  <a:cubicBezTo>
                    <a:pt x="6885" y="5752"/>
                    <a:pt x="7402" y="5294"/>
                    <a:pt x="8080" y="5294"/>
                  </a:cubicBezTo>
                  <a:cubicBezTo>
                    <a:pt x="8712" y="5294"/>
                    <a:pt x="9484" y="5691"/>
                    <a:pt x="10294" y="6681"/>
                  </a:cubicBezTo>
                  <a:cubicBezTo>
                    <a:pt x="9507" y="3928"/>
                    <a:pt x="6953" y="668"/>
                    <a:pt x="5056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" name="Google Shape;1356;p34">
              <a:extLst>
                <a:ext uri="{FF2B5EF4-FFF2-40B4-BE49-F238E27FC236}">
                  <a16:creationId xmlns:a16="http://schemas.microsoft.com/office/drawing/2014/main" id="{D268EBB0-1A58-10A2-3E81-4846D42EE190}"/>
                </a:ext>
              </a:extLst>
            </p:cNvPr>
            <p:cNvSpPr/>
            <p:nvPr/>
          </p:nvSpPr>
          <p:spPr>
            <a:xfrm>
              <a:off x="643598" y="4479240"/>
              <a:ext cx="319605" cy="312221"/>
            </a:xfrm>
            <a:custGeom>
              <a:avLst/>
              <a:gdLst/>
              <a:ahLst/>
              <a:cxnLst/>
              <a:rect l="l" t="t" r="r" b="b"/>
              <a:pathLst>
                <a:path w="7748" h="7569" extrusionOk="0">
                  <a:moveTo>
                    <a:pt x="5670" y="0"/>
                  </a:moveTo>
                  <a:cubicBezTo>
                    <a:pt x="5185" y="0"/>
                    <a:pt x="4653" y="110"/>
                    <a:pt x="4292" y="240"/>
                  </a:cubicBezTo>
                  <a:cubicBezTo>
                    <a:pt x="3649" y="473"/>
                    <a:pt x="292" y="3152"/>
                    <a:pt x="292" y="3152"/>
                  </a:cubicBezTo>
                  <a:cubicBezTo>
                    <a:pt x="292" y="3152"/>
                    <a:pt x="0" y="4305"/>
                    <a:pt x="500" y="5555"/>
                  </a:cubicBezTo>
                  <a:cubicBezTo>
                    <a:pt x="998" y="6803"/>
                    <a:pt x="1424" y="7481"/>
                    <a:pt x="1997" y="7565"/>
                  </a:cubicBezTo>
                  <a:cubicBezTo>
                    <a:pt x="2011" y="7567"/>
                    <a:pt x="2027" y="7568"/>
                    <a:pt x="2042" y="7568"/>
                  </a:cubicBezTo>
                  <a:cubicBezTo>
                    <a:pt x="2631" y="7568"/>
                    <a:pt x="3765" y="6046"/>
                    <a:pt x="4485" y="5473"/>
                  </a:cubicBezTo>
                  <a:cubicBezTo>
                    <a:pt x="5223" y="4883"/>
                    <a:pt x="6362" y="4206"/>
                    <a:pt x="6795" y="3973"/>
                  </a:cubicBezTo>
                  <a:cubicBezTo>
                    <a:pt x="7226" y="3740"/>
                    <a:pt x="7747" y="2596"/>
                    <a:pt x="7744" y="2016"/>
                  </a:cubicBezTo>
                  <a:cubicBezTo>
                    <a:pt x="7739" y="1434"/>
                    <a:pt x="7099" y="658"/>
                    <a:pt x="6617" y="249"/>
                  </a:cubicBezTo>
                  <a:cubicBezTo>
                    <a:pt x="6403" y="68"/>
                    <a:pt x="6051" y="0"/>
                    <a:pt x="5670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" name="Google Shape;1357;p34">
              <a:extLst>
                <a:ext uri="{FF2B5EF4-FFF2-40B4-BE49-F238E27FC236}">
                  <a16:creationId xmlns:a16="http://schemas.microsoft.com/office/drawing/2014/main" id="{E6EFE12A-014A-5EC5-78D6-EF8B821B479E}"/>
                </a:ext>
              </a:extLst>
            </p:cNvPr>
            <p:cNvSpPr/>
            <p:nvPr/>
          </p:nvSpPr>
          <p:spPr>
            <a:xfrm>
              <a:off x="858345" y="4476518"/>
              <a:ext cx="210169" cy="225968"/>
            </a:xfrm>
            <a:custGeom>
              <a:avLst/>
              <a:gdLst/>
              <a:ahLst/>
              <a:cxnLst/>
              <a:rect l="l" t="t" r="r" b="b"/>
              <a:pathLst>
                <a:path w="5095" h="5478" extrusionOk="0">
                  <a:moveTo>
                    <a:pt x="1133" y="1"/>
                  </a:moveTo>
                  <a:cubicBezTo>
                    <a:pt x="860" y="1"/>
                    <a:pt x="599" y="13"/>
                    <a:pt x="401" y="28"/>
                  </a:cubicBezTo>
                  <a:cubicBezTo>
                    <a:pt x="401" y="28"/>
                    <a:pt x="0" y="878"/>
                    <a:pt x="50" y="1281"/>
                  </a:cubicBezTo>
                  <a:cubicBezTo>
                    <a:pt x="97" y="1686"/>
                    <a:pt x="436" y="1817"/>
                    <a:pt x="691" y="2050"/>
                  </a:cubicBezTo>
                  <a:cubicBezTo>
                    <a:pt x="947" y="2286"/>
                    <a:pt x="1709" y="2889"/>
                    <a:pt x="2095" y="3012"/>
                  </a:cubicBezTo>
                  <a:cubicBezTo>
                    <a:pt x="2482" y="3132"/>
                    <a:pt x="2993" y="3651"/>
                    <a:pt x="3217" y="4348"/>
                  </a:cubicBezTo>
                  <a:cubicBezTo>
                    <a:pt x="3440" y="5044"/>
                    <a:pt x="3783" y="5389"/>
                    <a:pt x="4151" y="5470"/>
                  </a:cubicBezTo>
                  <a:cubicBezTo>
                    <a:pt x="4174" y="5475"/>
                    <a:pt x="4199" y="5478"/>
                    <a:pt x="4224" y="5478"/>
                  </a:cubicBezTo>
                  <a:cubicBezTo>
                    <a:pt x="4593" y="5478"/>
                    <a:pt x="5095" y="4923"/>
                    <a:pt x="4868" y="4477"/>
                  </a:cubicBezTo>
                  <a:cubicBezTo>
                    <a:pt x="4626" y="4001"/>
                    <a:pt x="4426" y="2549"/>
                    <a:pt x="4116" y="1971"/>
                  </a:cubicBezTo>
                  <a:cubicBezTo>
                    <a:pt x="3804" y="1393"/>
                    <a:pt x="2864" y="405"/>
                    <a:pt x="2465" y="186"/>
                  </a:cubicBezTo>
                  <a:cubicBezTo>
                    <a:pt x="2205" y="43"/>
                    <a:pt x="1648" y="1"/>
                    <a:pt x="1133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Google Shape;1358;p34">
              <a:extLst>
                <a:ext uri="{FF2B5EF4-FFF2-40B4-BE49-F238E27FC236}">
                  <a16:creationId xmlns:a16="http://schemas.microsoft.com/office/drawing/2014/main" id="{7F342176-1506-9BB5-7D63-4BC9536BFCF0}"/>
                </a:ext>
              </a:extLst>
            </p:cNvPr>
            <p:cNvSpPr/>
            <p:nvPr/>
          </p:nvSpPr>
          <p:spPr>
            <a:xfrm>
              <a:off x="1018271" y="4826441"/>
              <a:ext cx="76436" cy="83449"/>
            </a:xfrm>
            <a:custGeom>
              <a:avLst/>
              <a:gdLst/>
              <a:ahLst/>
              <a:cxnLst/>
              <a:rect l="l" t="t" r="r" b="b"/>
              <a:pathLst>
                <a:path w="1853" h="2023" extrusionOk="0">
                  <a:moveTo>
                    <a:pt x="1306" y="1"/>
                  </a:moveTo>
                  <a:cubicBezTo>
                    <a:pt x="1234" y="1"/>
                    <a:pt x="1158" y="8"/>
                    <a:pt x="1078" y="26"/>
                  </a:cubicBezTo>
                  <a:cubicBezTo>
                    <a:pt x="703" y="109"/>
                    <a:pt x="0" y="589"/>
                    <a:pt x="89" y="734"/>
                  </a:cubicBezTo>
                  <a:cubicBezTo>
                    <a:pt x="175" y="877"/>
                    <a:pt x="1552" y="2022"/>
                    <a:pt x="1724" y="2022"/>
                  </a:cubicBezTo>
                  <a:cubicBezTo>
                    <a:pt x="1728" y="2022"/>
                    <a:pt x="1731" y="2022"/>
                    <a:pt x="1734" y="2021"/>
                  </a:cubicBezTo>
                  <a:cubicBezTo>
                    <a:pt x="1853" y="1967"/>
                    <a:pt x="1751" y="95"/>
                    <a:pt x="1751" y="95"/>
                  </a:cubicBezTo>
                  <a:cubicBezTo>
                    <a:pt x="1751" y="95"/>
                    <a:pt x="1566" y="1"/>
                    <a:pt x="1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Google Shape;1359;p34">
              <a:extLst>
                <a:ext uri="{FF2B5EF4-FFF2-40B4-BE49-F238E27FC236}">
                  <a16:creationId xmlns:a16="http://schemas.microsoft.com/office/drawing/2014/main" id="{42C3CDF2-6179-9939-11C3-49D6EB0C10AE}"/>
                </a:ext>
              </a:extLst>
            </p:cNvPr>
            <p:cNvSpPr/>
            <p:nvPr/>
          </p:nvSpPr>
          <p:spPr>
            <a:xfrm>
              <a:off x="810041" y="4352809"/>
              <a:ext cx="280459" cy="509396"/>
            </a:xfrm>
            <a:custGeom>
              <a:avLst/>
              <a:gdLst/>
              <a:ahLst/>
              <a:cxnLst/>
              <a:rect l="l" t="t" r="r" b="b"/>
              <a:pathLst>
                <a:path w="6799" h="12349" extrusionOk="0">
                  <a:moveTo>
                    <a:pt x="1081" y="1"/>
                  </a:moveTo>
                  <a:cubicBezTo>
                    <a:pt x="956" y="1"/>
                    <a:pt x="800" y="25"/>
                    <a:pt x="627" y="107"/>
                  </a:cubicBezTo>
                  <a:cubicBezTo>
                    <a:pt x="196" y="309"/>
                    <a:pt x="0" y="773"/>
                    <a:pt x="0" y="773"/>
                  </a:cubicBezTo>
                  <a:lnTo>
                    <a:pt x="5145" y="12184"/>
                  </a:lnTo>
                  <a:cubicBezTo>
                    <a:pt x="5145" y="12184"/>
                    <a:pt x="5349" y="12348"/>
                    <a:pt x="5657" y="12348"/>
                  </a:cubicBezTo>
                  <a:cubicBezTo>
                    <a:pt x="5800" y="12348"/>
                    <a:pt x="5966" y="12313"/>
                    <a:pt x="6144" y="12209"/>
                  </a:cubicBezTo>
                  <a:cubicBezTo>
                    <a:pt x="6634" y="12047"/>
                    <a:pt x="6799" y="11577"/>
                    <a:pt x="6799" y="11577"/>
                  </a:cubicBezTo>
                  <a:lnTo>
                    <a:pt x="1383" y="55"/>
                  </a:lnTo>
                  <a:cubicBezTo>
                    <a:pt x="1383" y="55"/>
                    <a:pt x="1266" y="1"/>
                    <a:pt x="1081" y="1"/>
                  </a:cubicBez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" name="Google Shape;1360;p34">
              <a:extLst>
                <a:ext uri="{FF2B5EF4-FFF2-40B4-BE49-F238E27FC236}">
                  <a16:creationId xmlns:a16="http://schemas.microsoft.com/office/drawing/2014/main" id="{208C281F-FB46-EDFA-30C1-A25294105C51}"/>
                </a:ext>
              </a:extLst>
            </p:cNvPr>
            <p:cNvSpPr/>
            <p:nvPr/>
          </p:nvSpPr>
          <p:spPr>
            <a:xfrm>
              <a:off x="834008" y="4518180"/>
              <a:ext cx="165536" cy="248779"/>
            </a:xfrm>
            <a:custGeom>
              <a:avLst/>
              <a:gdLst/>
              <a:ahLst/>
              <a:cxnLst/>
              <a:rect l="l" t="t" r="r" b="b"/>
              <a:pathLst>
                <a:path w="4013" h="6031" extrusionOk="0">
                  <a:moveTo>
                    <a:pt x="634" y="0"/>
                  </a:moveTo>
                  <a:cubicBezTo>
                    <a:pt x="634" y="0"/>
                    <a:pt x="246" y="672"/>
                    <a:pt x="147" y="954"/>
                  </a:cubicBezTo>
                  <a:cubicBezTo>
                    <a:pt x="50" y="1236"/>
                    <a:pt x="0" y="1528"/>
                    <a:pt x="198" y="1680"/>
                  </a:cubicBezTo>
                  <a:cubicBezTo>
                    <a:pt x="395" y="1833"/>
                    <a:pt x="1142" y="2774"/>
                    <a:pt x="1432" y="3217"/>
                  </a:cubicBezTo>
                  <a:cubicBezTo>
                    <a:pt x="1724" y="3660"/>
                    <a:pt x="2349" y="6030"/>
                    <a:pt x="2515" y="6030"/>
                  </a:cubicBezTo>
                  <a:cubicBezTo>
                    <a:pt x="2515" y="6030"/>
                    <a:pt x="2516" y="6030"/>
                    <a:pt x="2516" y="6030"/>
                  </a:cubicBezTo>
                  <a:cubicBezTo>
                    <a:pt x="2681" y="6017"/>
                    <a:pt x="3320" y="5597"/>
                    <a:pt x="3461" y="5096"/>
                  </a:cubicBezTo>
                  <a:cubicBezTo>
                    <a:pt x="3604" y="4595"/>
                    <a:pt x="4013" y="3255"/>
                    <a:pt x="3777" y="2715"/>
                  </a:cubicBezTo>
                  <a:cubicBezTo>
                    <a:pt x="3539" y="2173"/>
                    <a:pt x="2939" y="1219"/>
                    <a:pt x="2491" y="864"/>
                  </a:cubicBezTo>
                  <a:cubicBezTo>
                    <a:pt x="2043" y="511"/>
                    <a:pt x="1379" y="361"/>
                    <a:pt x="634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9" name="Google Shape;1361;p34">
              <a:extLst>
                <a:ext uri="{FF2B5EF4-FFF2-40B4-BE49-F238E27FC236}">
                  <a16:creationId xmlns:a16="http://schemas.microsoft.com/office/drawing/2014/main" id="{8F5B36D5-ACAB-B05E-3804-5FCF680FAD6C}"/>
                </a:ext>
              </a:extLst>
            </p:cNvPr>
            <p:cNvSpPr/>
            <p:nvPr/>
          </p:nvSpPr>
          <p:spPr>
            <a:xfrm>
              <a:off x="795810" y="4568753"/>
              <a:ext cx="163474" cy="250057"/>
            </a:xfrm>
            <a:custGeom>
              <a:avLst/>
              <a:gdLst/>
              <a:ahLst/>
              <a:cxnLst/>
              <a:rect l="l" t="t" r="r" b="b"/>
              <a:pathLst>
                <a:path w="3963" h="6062" extrusionOk="0">
                  <a:moveTo>
                    <a:pt x="966" y="0"/>
                  </a:moveTo>
                  <a:cubicBezTo>
                    <a:pt x="745" y="0"/>
                    <a:pt x="494" y="25"/>
                    <a:pt x="225" y="75"/>
                  </a:cubicBezTo>
                  <a:cubicBezTo>
                    <a:pt x="225" y="75"/>
                    <a:pt x="1" y="1017"/>
                    <a:pt x="35" y="1259"/>
                  </a:cubicBezTo>
                  <a:cubicBezTo>
                    <a:pt x="71" y="1498"/>
                    <a:pt x="475" y="1758"/>
                    <a:pt x="698" y="1944"/>
                  </a:cubicBezTo>
                  <a:cubicBezTo>
                    <a:pt x="919" y="2132"/>
                    <a:pt x="2079" y="3440"/>
                    <a:pt x="2138" y="3627"/>
                  </a:cubicBezTo>
                  <a:cubicBezTo>
                    <a:pt x="2200" y="3814"/>
                    <a:pt x="2305" y="5020"/>
                    <a:pt x="2483" y="5406"/>
                  </a:cubicBezTo>
                  <a:cubicBezTo>
                    <a:pt x="2660" y="5792"/>
                    <a:pt x="2880" y="5984"/>
                    <a:pt x="3174" y="6048"/>
                  </a:cubicBezTo>
                  <a:cubicBezTo>
                    <a:pt x="3214" y="6057"/>
                    <a:pt x="3256" y="6062"/>
                    <a:pt x="3298" y="6062"/>
                  </a:cubicBezTo>
                  <a:cubicBezTo>
                    <a:pt x="3562" y="6062"/>
                    <a:pt x="3842" y="5893"/>
                    <a:pt x="3865" y="5634"/>
                  </a:cubicBezTo>
                  <a:cubicBezTo>
                    <a:pt x="3893" y="5335"/>
                    <a:pt x="3733" y="4945"/>
                    <a:pt x="3731" y="4583"/>
                  </a:cubicBezTo>
                  <a:cubicBezTo>
                    <a:pt x="3730" y="4221"/>
                    <a:pt x="3963" y="2469"/>
                    <a:pt x="3613" y="1923"/>
                  </a:cubicBezTo>
                  <a:cubicBezTo>
                    <a:pt x="3261" y="1380"/>
                    <a:pt x="1927" y="264"/>
                    <a:pt x="1645" y="122"/>
                  </a:cubicBezTo>
                  <a:cubicBezTo>
                    <a:pt x="1485" y="41"/>
                    <a:pt x="1250" y="0"/>
                    <a:pt x="966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0" name="Google Shape;1362;p34">
              <a:extLst>
                <a:ext uri="{FF2B5EF4-FFF2-40B4-BE49-F238E27FC236}">
                  <a16:creationId xmlns:a16="http://schemas.microsoft.com/office/drawing/2014/main" id="{DE47B9F1-B611-A8E7-7CD5-C87EA592CBF3}"/>
                </a:ext>
              </a:extLst>
            </p:cNvPr>
            <p:cNvSpPr/>
            <p:nvPr/>
          </p:nvSpPr>
          <p:spPr>
            <a:xfrm>
              <a:off x="97365" y="4556708"/>
              <a:ext cx="687803" cy="526309"/>
            </a:xfrm>
            <a:custGeom>
              <a:avLst/>
              <a:gdLst/>
              <a:ahLst/>
              <a:cxnLst/>
              <a:rect l="l" t="t" r="r" b="b"/>
              <a:pathLst>
                <a:path w="16674" h="12759" extrusionOk="0">
                  <a:moveTo>
                    <a:pt x="12729" y="0"/>
                  </a:moveTo>
                  <a:cubicBezTo>
                    <a:pt x="11946" y="0"/>
                    <a:pt x="1844" y="5357"/>
                    <a:pt x="1844" y="5357"/>
                  </a:cubicBezTo>
                  <a:cubicBezTo>
                    <a:pt x="364" y="6600"/>
                    <a:pt x="0" y="9000"/>
                    <a:pt x="413" y="10353"/>
                  </a:cubicBezTo>
                  <a:cubicBezTo>
                    <a:pt x="824" y="11689"/>
                    <a:pt x="1638" y="12759"/>
                    <a:pt x="3214" y="12759"/>
                  </a:cubicBezTo>
                  <a:cubicBezTo>
                    <a:pt x="3235" y="12759"/>
                    <a:pt x="3255" y="12759"/>
                    <a:pt x="3276" y="12758"/>
                  </a:cubicBezTo>
                  <a:cubicBezTo>
                    <a:pt x="4893" y="12731"/>
                    <a:pt x="15755" y="8167"/>
                    <a:pt x="16031" y="7918"/>
                  </a:cubicBezTo>
                  <a:cubicBezTo>
                    <a:pt x="16309" y="7667"/>
                    <a:pt x="16673" y="6058"/>
                    <a:pt x="15682" y="3462"/>
                  </a:cubicBezTo>
                  <a:cubicBezTo>
                    <a:pt x="14690" y="868"/>
                    <a:pt x="13512" y="0"/>
                    <a:pt x="1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1" name="Google Shape;1363;p34">
              <a:extLst>
                <a:ext uri="{FF2B5EF4-FFF2-40B4-BE49-F238E27FC236}">
                  <a16:creationId xmlns:a16="http://schemas.microsoft.com/office/drawing/2014/main" id="{8997BA87-199E-DC87-7855-23D97852450E}"/>
                </a:ext>
              </a:extLst>
            </p:cNvPr>
            <p:cNvSpPr/>
            <p:nvPr/>
          </p:nvSpPr>
          <p:spPr>
            <a:xfrm>
              <a:off x="776629" y="4613344"/>
              <a:ext cx="143839" cy="192844"/>
            </a:xfrm>
            <a:custGeom>
              <a:avLst/>
              <a:gdLst/>
              <a:ahLst/>
              <a:cxnLst/>
              <a:rect l="l" t="t" r="r" b="b"/>
              <a:pathLst>
                <a:path w="3487" h="4675" extrusionOk="0">
                  <a:moveTo>
                    <a:pt x="951" y="0"/>
                  </a:moveTo>
                  <a:cubicBezTo>
                    <a:pt x="710" y="0"/>
                    <a:pt x="465" y="25"/>
                    <a:pt x="350" y="86"/>
                  </a:cubicBezTo>
                  <a:cubicBezTo>
                    <a:pt x="105" y="217"/>
                    <a:pt x="0" y="1296"/>
                    <a:pt x="628" y="1857"/>
                  </a:cubicBezTo>
                  <a:cubicBezTo>
                    <a:pt x="628" y="1857"/>
                    <a:pt x="960" y="2019"/>
                    <a:pt x="1152" y="2089"/>
                  </a:cubicBezTo>
                  <a:cubicBezTo>
                    <a:pt x="1342" y="2161"/>
                    <a:pt x="1702" y="2627"/>
                    <a:pt x="1757" y="2857"/>
                  </a:cubicBezTo>
                  <a:cubicBezTo>
                    <a:pt x="1812" y="3085"/>
                    <a:pt x="1734" y="4014"/>
                    <a:pt x="2009" y="4320"/>
                  </a:cubicBezTo>
                  <a:cubicBezTo>
                    <a:pt x="2235" y="4573"/>
                    <a:pt x="2474" y="4675"/>
                    <a:pt x="2708" y="4675"/>
                  </a:cubicBezTo>
                  <a:cubicBezTo>
                    <a:pt x="2757" y="4675"/>
                    <a:pt x="2807" y="4670"/>
                    <a:pt x="2856" y="4661"/>
                  </a:cubicBezTo>
                  <a:cubicBezTo>
                    <a:pt x="3134" y="4612"/>
                    <a:pt x="3190" y="4278"/>
                    <a:pt x="3183" y="3963"/>
                  </a:cubicBezTo>
                  <a:cubicBezTo>
                    <a:pt x="3176" y="3647"/>
                    <a:pt x="3487" y="1948"/>
                    <a:pt x="3265" y="1672"/>
                  </a:cubicBezTo>
                  <a:cubicBezTo>
                    <a:pt x="3042" y="1395"/>
                    <a:pt x="1693" y="165"/>
                    <a:pt x="1561" y="77"/>
                  </a:cubicBezTo>
                  <a:cubicBezTo>
                    <a:pt x="1491" y="32"/>
                    <a:pt x="1223" y="0"/>
                    <a:pt x="951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2" name="Google Shape;1364;p34">
              <a:extLst>
                <a:ext uri="{FF2B5EF4-FFF2-40B4-BE49-F238E27FC236}">
                  <a16:creationId xmlns:a16="http://schemas.microsoft.com/office/drawing/2014/main" id="{F7A8CC29-97EB-C796-C1EC-6CAF1B74EC68}"/>
                </a:ext>
              </a:extLst>
            </p:cNvPr>
            <p:cNvSpPr/>
            <p:nvPr/>
          </p:nvSpPr>
          <p:spPr>
            <a:xfrm>
              <a:off x="833636" y="4613715"/>
              <a:ext cx="81469" cy="172590"/>
            </a:xfrm>
            <a:custGeom>
              <a:avLst/>
              <a:gdLst/>
              <a:ahLst/>
              <a:cxnLst/>
              <a:rect l="l" t="t" r="r" b="b"/>
              <a:pathLst>
                <a:path w="1975" h="4184" extrusionOk="0">
                  <a:moveTo>
                    <a:pt x="3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42" y="36"/>
                    <a:pt x="338" y="191"/>
                    <a:pt x="564" y="372"/>
                  </a:cubicBezTo>
                  <a:cubicBezTo>
                    <a:pt x="651" y="441"/>
                    <a:pt x="742" y="513"/>
                    <a:pt x="838" y="585"/>
                  </a:cubicBezTo>
                  <a:cubicBezTo>
                    <a:pt x="925" y="653"/>
                    <a:pt x="1235" y="894"/>
                    <a:pt x="1509" y="1199"/>
                  </a:cubicBezTo>
                  <a:cubicBezTo>
                    <a:pt x="1635" y="1338"/>
                    <a:pt x="1733" y="1471"/>
                    <a:pt x="1804" y="1594"/>
                  </a:cubicBezTo>
                  <a:cubicBezTo>
                    <a:pt x="1886" y="1736"/>
                    <a:pt x="1932" y="1867"/>
                    <a:pt x="1939" y="1982"/>
                  </a:cubicBezTo>
                  <a:cubicBezTo>
                    <a:pt x="1970" y="2468"/>
                    <a:pt x="1724" y="4167"/>
                    <a:pt x="1722" y="4184"/>
                  </a:cubicBezTo>
                  <a:cubicBezTo>
                    <a:pt x="1726" y="4166"/>
                    <a:pt x="1975" y="2468"/>
                    <a:pt x="1941" y="1982"/>
                  </a:cubicBezTo>
                  <a:cubicBezTo>
                    <a:pt x="1934" y="1866"/>
                    <a:pt x="1889" y="1735"/>
                    <a:pt x="1805" y="1592"/>
                  </a:cubicBezTo>
                  <a:cubicBezTo>
                    <a:pt x="1735" y="1468"/>
                    <a:pt x="1635" y="1337"/>
                    <a:pt x="1511" y="1197"/>
                  </a:cubicBezTo>
                  <a:cubicBezTo>
                    <a:pt x="1237" y="892"/>
                    <a:pt x="926" y="650"/>
                    <a:pt x="839" y="583"/>
                  </a:cubicBezTo>
                  <a:cubicBezTo>
                    <a:pt x="742" y="511"/>
                    <a:pt x="651" y="438"/>
                    <a:pt x="565" y="370"/>
                  </a:cubicBezTo>
                  <a:cubicBezTo>
                    <a:pt x="340" y="190"/>
                    <a:pt x="143" y="35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lose/>
                  <a:moveTo>
                    <a:pt x="1723" y="4183"/>
                  </a:moveTo>
                  <a:cubicBezTo>
                    <a:pt x="1723" y="4183"/>
                    <a:pt x="1723" y="4183"/>
                    <a:pt x="1722" y="4184"/>
                  </a:cubicBezTo>
                  <a:cubicBezTo>
                    <a:pt x="1723" y="4184"/>
                    <a:pt x="1723" y="4183"/>
                    <a:pt x="1723" y="4183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Google Shape;1365;p34">
              <a:extLst>
                <a:ext uri="{FF2B5EF4-FFF2-40B4-BE49-F238E27FC236}">
                  <a16:creationId xmlns:a16="http://schemas.microsoft.com/office/drawing/2014/main" id="{C29FD3EA-9559-4013-40DB-26F674E75519}"/>
                </a:ext>
              </a:extLst>
            </p:cNvPr>
            <p:cNvSpPr/>
            <p:nvPr/>
          </p:nvSpPr>
          <p:spPr>
            <a:xfrm>
              <a:off x="104089" y="4726493"/>
              <a:ext cx="678439" cy="356606"/>
            </a:xfrm>
            <a:custGeom>
              <a:avLst/>
              <a:gdLst/>
              <a:ahLst/>
              <a:cxnLst/>
              <a:rect l="l" t="t" r="r" b="b"/>
              <a:pathLst>
                <a:path w="16447" h="8645" extrusionOk="0">
                  <a:moveTo>
                    <a:pt x="15747" y="1"/>
                  </a:moveTo>
                  <a:cubicBezTo>
                    <a:pt x="14562" y="512"/>
                    <a:pt x="3985" y="5060"/>
                    <a:pt x="2601" y="5198"/>
                  </a:cubicBezTo>
                  <a:cubicBezTo>
                    <a:pt x="2435" y="5215"/>
                    <a:pt x="2273" y="5224"/>
                    <a:pt x="2118" y="5224"/>
                  </a:cubicBezTo>
                  <a:cubicBezTo>
                    <a:pt x="1079" y="5224"/>
                    <a:pt x="325" y="4798"/>
                    <a:pt x="442" y="3085"/>
                  </a:cubicBezTo>
                  <a:lnTo>
                    <a:pt x="442" y="3085"/>
                  </a:lnTo>
                  <a:cubicBezTo>
                    <a:pt x="37" y="4191"/>
                    <a:pt x="1" y="5410"/>
                    <a:pt x="255" y="6238"/>
                  </a:cubicBezTo>
                  <a:cubicBezTo>
                    <a:pt x="666" y="7574"/>
                    <a:pt x="1478" y="8644"/>
                    <a:pt x="3054" y="8644"/>
                  </a:cubicBezTo>
                  <a:cubicBezTo>
                    <a:pt x="3075" y="8644"/>
                    <a:pt x="3095" y="8644"/>
                    <a:pt x="3116" y="8644"/>
                  </a:cubicBezTo>
                  <a:cubicBezTo>
                    <a:pt x="4734" y="8615"/>
                    <a:pt x="15593" y="4053"/>
                    <a:pt x="15871" y="3803"/>
                  </a:cubicBezTo>
                  <a:cubicBezTo>
                    <a:pt x="16122" y="3573"/>
                    <a:pt x="16447" y="2212"/>
                    <a:pt x="15747" y="1"/>
                  </a:cubicBezTo>
                  <a:close/>
                </a:path>
              </a:pathLst>
            </a:custGeom>
            <a:solidFill>
              <a:srgbClr val="D9E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4" name="Google Shape;1366;p34">
              <a:extLst>
                <a:ext uri="{FF2B5EF4-FFF2-40B4-BE49-F238E27FC236}">
                  <a16:creationId xmlns:a16="http://schemas.microsoft.com/office/drawing/2014/main" id="{4192EA3F-7F22-66AA-B29F-D33502BA826F}"/>
                </a:ext>
              </a:extLst>
            </p:cNvPr>
            <p:cNvSpPr/>
            <p:nvPr/>
          </p:nvSpPr>
          <p:spPr>
            <a:xfrm>
              <a:off x="370358" y="4025243"/>
              <a:ext cx="206704" cy="435930"/>
            </a:xfrm>
            <a:custGeom>
              <a:avLst/>
              <a:gdLst/>
              <a:ahLst/>
              <a:cxnLst/>
              <a:rect l="l" t="t" r="r" b="b"/>
              <a:pathLst>
                <a:path w="5011" h="10568" extrusionOk="0">
                  <a:moveTo>
                    <a:pt x="0" y="0"/>
                  </a:moveTo>
                  <a:cubicBezTo>
                    <a:pt x="0" y="1"/>
                    <a:pt x="964" y="1321"/>
                    <a:pt x="1781" y="2450"/>
                  </a:cubicBezTo>
                  <a:cubicBezTo>
                    <a:pt x="2598" y="3580"/>
                    <a:pt x="4777" y="6070"/>
                    <a:pt x="4982" y="10568"/>
                  </a:cubicBezTo>
                  <a:cubicBezTo>
                    <a:pt x="4982" y="10568"/>
                    <a:pt x="5010" y="7007"/>
                    <a:pt x="4083" y="5202"/>
                  </a:cubicBezTo>
                  <a:cubicBezTo>
                    <a:pt x="3159" y="340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5" name="Google Shape;1367;p34">
              <a:extLst>
                <a:ext uri="{FF2B5EF4-FFF2-40B4-BE49-F238E27FC236}">
                  <a16:creationId xmlns:a16="http://schemas.microsoft.com/office/drawing/2014/main" id="{7756345E-ED34-09A0-3E74-69C6A98C9DAB}"/>
                </a:ext>
              </a:extLst>
            </p:cNvPr>
            <p:cNvSpPr/>
            <p:nvPr/>
          </p:nvSpPr>
          <p:spPr>
            <a:xfrm>
              <a:off x="102109" y="4678313"/>
              <a:ext cx="284584" cy="179314"/>
            </a:xfrm>
            <a:custGeom>
              <a:avLst/>
              <a:gdLst/>
              <a:ahLst/>
              <a:cxnLst/>
              <a:rect l="l" t="t" r="r" b="b"/>
              <a:pathLst>
                <a:path w="6899" h="4347" extrusionOk="0">
                  <a:moveTo>
                    <a:pt x="6898" y="1"/>
                  </a:moveTo>
                  <a:lnTo>
                    <a:pt x="6898" y="1"/>
                  </a:lnTo>
                  <a:cubicBezTo>
                    <a:pt x="6898" y="1"/>
                    <a:pt x="2728" y="1368"/>
                    <a:pt x="1364" y="2031"/>
                  </a:cubicBezTo>
                  <a:cubicBezTo>
                    <a:pt x="1" y="2695"/>
                    <a:pt x="442" y="4346"/>
                    <a:pt x="442" y="4346"/>
                  </a:cubicBezTo>
                  <a:cubicBezTo>
                    <a:pt x="442" y="4346"/>
                    <a:pt x="788" y="3280"/>
                    <a:pt x="1341" y="2892"/>
                  </a:cubicBezTo>
                  <a:cubicBezTo>
                    <a:pt x="1896" y="2505"/>
                    <a:pt x="4185" y="1087"/>
                    <a:pt x="6898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Google Shape;1368;p34">
              <a:extLst>
                <a:ext uri="{FF2B5EF4-FFF2-40B4-BE49-F238E27FC236}">
                  <a16:creationId xmlns:a16="http://schemas.microsoft.com/office/drawing/2014/main" id="{FF61FA10-24A7-7D11-F996-5EEB1FB68E92}"/>
                </a:ext>
              </a:extLst>
            </p:cNvPr>
            <p:cNvSpPr/>
            <p:nvPr/>
          </p:nvSpPr>
          <p:spPr>
            <a:xfrm>
              <a:off x="466883" y="4887244"/>
              <a:ext cx="473261" cy="131794"/>
            </a:xfrm>
            <a:custGeom>
              <a:avLst/>
              <a:gdLst/>
              <a:ahLst/>
              <a:cxnLst/>
              <a:rect l="l" t="t" r="r" b="b"/>
              <a:pathLst>
                <a:path w="11473" h="3195" extrusionOk="0">
                  <a:moveTo>
                    <a:pt x="11472" y="1"/>
                  </a:moveTo>
                  <a:lnTo>
                    <a:pt x="11472" y="1"/>
                  </a:lnTo>
                  <a:cubicBezTo>
                    <a:pt x="11472" y="1"/>
                    <a:pt x="11252" y="100"/>
                    <a:pt x="10902" y="249"/>
                  </a:cubicBezTo>
                  <a:lnTo>
                    <a:pt x="10902" y="249"/>
                  </a:lnTo>
                  <a:cubicBezTo>
                    <a:pt x="11294" y="98"/>
                    <a:pt x="11472" y="1"/>
                    <a:pt x="11472" y="1"/>
                  </a:cubicBezTo>
                  <a:close/>
                  <a:moveTo>
                    <a:pt x="10902" y="249"/>
                  </a:moveTo>
                  <a:lnTo>
                    <a:pt x="10902" y="249"/>
                  </a:lnTo>
                  <a:cubicBezTo>
                    <a:pt x="10531" y="392"/>
                    <a:pt x="9969" y="583"/>
                    <a:pt x="9187" y="788"/>
                  </a:cubicBezTo>
                  <a:cubicBezTo>
                    <a:pt x="7984" y="1101"/>
                    <a:pt x="5936" y="1141"/>
                    <a:pt x="4981" y="1141"/>
                  </a:cubicBezTo>
                  <a:cubicBezTo>
                    <a:pt x="4660" y="1141"/>
                    <a:pt x="4462" y="1136"/>
                    <a:pt x="4462" y="1136"/>
                  </a:cubicBezTo>
                  <a:cubicBezTo>
                    <a:pt x="4462" y="1136"/>
                    <a:pt x="1522" y="2567"/>
                    <a:pt x="1" y="3181"/>
                  </a:cubicBezTo>
                  <a:cubicBezTo>
                    <a:pt x="1" y="3181"/>
                    <a:pt x="137" y="3194"/>
                    <a:pt x="365" y="3194"/>
                  </a:cubicBezTo>
                  <a:cubicBezTo>
                    <a:pt x="774" y="3194"/>
                    <a:pt x="1477" y="3150"/>
                    <a:pt x="2226" y="2904"/>
                  </a:cubicBezTo>
                  <a:cubicBezTo>
                    <a:pt x="3395" y="2523"/>
                    <a:pt x="4462" y="1938"/>
                    <a:pt x="4462" y="1938"/>
                  </a:cubicBezTo>
                  <a:cubicBezTo>
                    <a:pt x="4462" y="1938"/>
                    <a:pt x="6000" y="1809"/>
                    <a:pt x="7530" y="1447"/>
                  </a:cubicBezTo>
                  <a:cubicBezTo>
                    <a:pt x="8598" y="1196"/>
                    <a:pt x="10094" y="591"/>
                    <a:pt x="10902" y="249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7" name="Google Shape;1369;p34">
              <a:extLst>
                <a:ext uri="{FF2B5EF4-FFF2-40B4-BE49-F238E27FC236}">
                  <a16:creationId xmlns:a16="http://schemas.microsoft.com/office/drawing/2014/main" id="{C79C1959-FA27-ADCD-86D1-24B22DA136C0}"/>
                </a:ext>
              </a:extLst>
            </p:cNvPr>
            <p:cNvSpPr/>
            <p:nvPr/>
          </p:nvSpPr>
          <p:spPr>
            <a:xfrm>
              <a:off x="1219571" y="3977516"/>
              <a:ext cx="144952" cy="242138"/>
            </a:xfrm>
            <a:custGeom>
              <a:avLst/>
              <a:gdLst/>
              <a:ahLst/>
              <a:cxnLst/>
              <a:rect l="l" t="t" r="r" b="b"/>
              <a:pathLst>
                <a:path w="3514" h="5870" extrusionOk="0">
                  <a:moveTo>
                    <a:pt x="0" y="1"/>
                  </a:moveTo>
                  <a:lnTo>
                    <a:pt x="0" y="1"/>
                  </a:lnTo>
                  <a:cubicBezTo>
                    <a:pt x="1965" y="2620"/>
                    <a:pt x="2754" y="4433"/>
                    <a:pt x="2796" y="4953"/>
                  </a:cubicBezTo>
                  <a:cubicBezTo>
                    <a:pt x="2840" y="5470"/>
                    <a:pt x="2630" y="5870"/>
                    <a:pt x="2630" y="5870"/>
                  </a:cubicBezTo>
                  <a:cubicBezTo>
                    <a:pt x="2630" y="5870"/>
                    <a:pt x="3513" y="5576"/>
                    <a:pt x="3206" y="4419"/>
                  </a:cubicBezTo>
                  <a:cubicBezTo>
                    <a:pt x="2899" y="326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8" name="Google Shape;1370;p34">
              <a:extLst>
                <a:ext uri="{FF2B5EF4-FFF2-40B4-BE49-F238E27FC236}">
                  <a16:creationId xmlns:a16="http://schemas.microsoft.com/office/drawing/2014/main" id="{8EE3EF92-52A0-2FDD-E33E-36FD5954F1B0}"/>
                </a:ext>
              </a:extLst>
            </p:cNvPr>
            <p:cNvSpPr/>
            <p:nvPr/>
          </p:nvSpPr>
          <p:spPr>
            <a:xfrm>
              <a:off x="200201" y="4641971"/>
              <a:ext cx="167846" cy="39518"/>
            </a:xfrm>
            <a:custGeom>
              <a:avLst/>
              <a:gdLst/>
              <a:ahLst/>
              <a:cxnLst/>
              <a:rect l="l" t="t" r="r" b="b"/>
              <a:pathLst>
                <a:path w="4069" h="958" extrusionOk="0">
                  <a:moveTo>
                    <a:pt x="1673" y="1"/>
                  </a:moveTo>
                  <a:cubicBezTo>
                    <a:pt x="1633" y="1"/>
                    <a:pt x="1593" y="2"/>
                    <a:pt x="1553" y="4"/>
                  </a:cubicBezTo>
                  <a:cubicBezTo>
                    <a:pt x="332" y="75"/>
                    <a:pt x="0" y="720"/>
                    <a:pt x="0" y="720"/>
                  </a:cubicBezTo>
                  <a:cubicBezTo>
                    <a:pt x="0" y="720"/>
                    <a:pt x="767" y="507"/>
                    <a:pt x="1779" y="507"/>
                  </a:cubicBezTo>
                  <a:cubicBezTo>
                    <a:pt x="2483" y="507"/>
                    <a:pt x="3305" y="610"/>
                    <a:pt x="4069" y="958"/>
                  </a:cubicBezTo>
                  <a:cubicBezTo>
                    <a:pt x="4069" y="958"/>
                    <a:pt x="2860" y="1"/>
                    <a:pt x="1673" y="1"/>
                  </a:cubicBezTo>
                  <a:close/>
                </a:path>
              </a:pathLst>
            </a:custGeom>
            <a:solidFill>
              <a:srgbClr val="27459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9" name="Google Shape;1371;p34">
              <a:extLst>
                <a:ext uri="{FF2B5EF4-FFF2-40B4-BE49-F238E27FC236}">
                  <a16:creationId xmlns:a16="http://schemas.microsoft.com/office/drawing/2014/main" id="{6D1535BE-4E13-72AE-FE54-DBA35257E891}"/>
                </a:ext>
              </a:extLst>
            </p:cNvPr>
            <p:cNvSpPr/>
            <p:nvPr/>
          </p:nvSpPr>
          <p:spPr>
            <a:xfrm>
              <a:off x="853973" y="4569660"/>
              <a:ext cx="99619" cy="186697"/>
            </a:xfrm>
            <a:custGeom>
              <a:avLst/>
              <a:gdLst/>
              <a:ahLst/>
              <a:cxnLst/>
              <a:rect l="l" t="t" r="r" b="b"/>
              <a:pathLst>
                <a:path w="2415" h="4526" extrusionOk="0">
                  <a:moveTo>
                    <a:pt x="2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178" y="29"/>
                    <a:pt x="672" y="361"/>
                    <a:pt x="1177" y="789"/>
                  </a:cubicBezTo>
                  <a:cubicBezTo>
                    <a:pt x="1438" y="1011"/>
                    <a:pt x="1675" y="1238"/>
                    <a:pt x="1863" y="1443"/>
                  </a:cubicBezTo>
                  <a:cubicBezTo>
                    <a:pt x="2077" y="1678"/>
                    <a:pt x="2218" y="1877"/>
                    <a:pt x="2282" y="2034"/>
                  </a:cubicBezTo>
                  <a:cubicBezTo>
                    <a:pt x="2344" y="2186"/>
                    <a:pt x="2383" y="2412"/>
                    <a:pt x="2399" y="2704"/>
                  </a:cubicBezTo>
                  <a:cubicBezTo>
                    <a:pt x="2411" y="2938"/>
                    <a:pt x="2409" y="3216"/>
                    <a:pt x="2392" y="3529"/>
                  </a:cubicBezTo>
                  <a:cubicBezTo>
                    <a:pt x="2362" y="4063"/>
                    <a:pt x="2299" y="4521"/>
                    <a:pt x="2299" y="4525"/>
                  </a:cubicBezTo>
                  <a:cubicBezTo>
                    <a:pt x="2300" y="4521"/>
                    <a:pt x="2363" y="4064"/>
                    <a:pt x="2395" y="3531"/>
                  </a:cubicBezTo>
                  <a:cubicBezTo>
                    <a:pt x="2413" y="3217"/>
                    <a:pt x="2414" y="2941"/>
                    <a:pt x="2402" y="2705"/>
                  </a:cubicBezTo>
                  <a:cubicBezTo>
                    <a:pt x="2387" y="2413"/>
                    <a:pt x="2348" y="2186"/>
                    <a:pt x="2286" y="2034"/>
                  </a:cubicBezTo>
                  <a:cubicBezTo>
                    <a:pt x="2221" y="1877"/>
                    <a:pt x="2080" y="1678"/>
                    <a:pt x="1864" y="1441"/>
                  </a:cubicBezTo>
                  <a:cubicBezTo>
                    <a:pt x="1678" y="1237"/>
                    <a:pt x="1441" y="1010"/>
                    <a:pt x="1178" y="787"/>
                  </a:cubicBezTo>
                  <a:cubicBezTo>
                    <a:pt x="673" y="356"/>
                    <a:pt x="178" y="26"/>
                    <a:pt x="2" y="1"/>
                  </a:cubicBezTo>
                  <a:close/>
                </a:path>
              </a:pathLst>
            </a:custGeom>
            <a:solidFill>
              <a:srgbClr val="862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0" name="Google Shape;1372;p34">
              <a:extLst>
                <a:ext uri="{FF2B5EF4-FFF2-40B4-BE49-F238E27FC236}">
                  <a16:creationId xmlns:a16="http://schemas.microsoft.com/office/drawing/2014/main" id="{4B3E2C46-E375-4E33-B6AA-D94B02F8A001}"/>
                </a:ext>
              </a:extLst>
            </p:cNvPr>
            <p:cNvSpPr/>
            <p:nvPr/>
          </p:nvSpPr>
          <p:spPr>
            <a:xfrm>
              <a:off x="1405361" y="4320098"/>
              <a:ext cx="178530" cy="113726"/>
            </a:xfrm>
            <a:custGeom>
              <a:avLst/>
              <a:gdLst/>
              <a:ahLst/>
              <a:cxnLst/>
              <a:rect l="l" t="t" r="r" b="b"/>
              <a:pathLst>
                <a:path w="4328" h="2757" extrusionOk="0">
                  <a:moveTo>
                    <a:pt x="2414" y="0"/>
                  </a:moveTo>
                  <a:cubicBezTo>
                    <a:pt x="1905" y="0"/>
                    <a:pt x="1419" y="246"/>
                    <a:pt x="1087" y="654"/>
                  </a:cubicBezTo>
                  <a:cubicBezTo>
                    <a:pt x="516" y="1358"/>
                    <a:pt x="1" y="2601"/>
                    <a:pt x="1" y="2601"/>
                  </a:cubicBezTo>
                  <a:lnTo>
                    <a:pt x="3477" y="2756"/>
                  </a:lnTo>
                  <a:cubicBezTo>
                    <a:pt x="3477" y="2756"/>
                    <a:pt x="4328" y="1111"/>
                    <a:pt x="3510" y="420"/>
                  </a:cubicBezTo>
                  <a:cubicBezTo>
                    <a:pt x="3166" y="130"/>
                    <a:pt x="2784" y="0"/>
                    <a:pt x="2414" y="0"/>
                  </a:cubicBezTo>
                  <a:close/>
                </a:path>
              </a:pathLst>
            </a:custGeom>
            <a:solidFill>
              <a:srgbClr val="F05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Google Shape;1373;p34">
              <a:extLst>
                <a:ext uri="{FF2B5EF4-FFF2-40B4-BE49-F238E27FC236}">
                  <a16:creationId xmlns:a16="http://schemas.microsoft.com/office/drawing/2014/main" id="{61218A56-AF68-1D62-92CF-372D938F1958}"/>
                </a:ext>
              </a:extLst>
            </p:cNvPr>
            <p:cNvSpPr/>
            <p:nvPr/>
          </p:nvSpPr>
          <p:spPr>
            <a:xfrm>
              <a:off x="930367" y="4380570"/>
              <a:ext cx="868395" cy="704426"/>
            </a:xfrm>
            <a:custGeom>
              <a:avLst/>
              <a:gdLst/>
              <a:ahLst/>
              <a:cxnLst/>
              <a:rect l="l" t="t" r="r" b="b"/>
              <a:pathLst>
                <a:path w="21052" h="17077" extrusionOk="0">
                  <a:moveTo>
                    <a:pt x="8659" y="1"/>
                  </a:moveTo>
                  <a:lnTo>
                    <a:pt x="1" y="17076"/>
                  </a:lnTo>
                  <a:lnTo>
                    <a:pt x="12633" y="16903"/>
                  </a:lnTo>
                  <a:lnTo>
                    <a:pt x="21052" y="1061"/>
                  </a:lnTo>
                  <a:lnTo>
                    <a:pt x="8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Google Shape;1374;p34">
              <a:extLst>
                <a:ext uri="{FF2B5EF4-FFF2-40B4-BE49-F238E27FC236}">
                  <a16:creationId xmlns:a16="http://schemas.microsoft.com/office/drawing/2014/main" id="{5B1ECFDB-F349-CF3E-9178-1B5DA7B10AF7}"/>
                </a:ext>
              </a:extLst>
            </p:cNvPr>
            <p:cNvSpPr/>
            <p:nvPr/>
          </p:nvSpPr>
          <p:spPr>
            <a:xfrm>
              <a:off x="941959" y="4397194"/>
              <a:ext cx="868354" cy="704426"/>
            </a:xfrm>
            <a:custGeom>
              <a:avLst/>
              <a:gdLst/>
              <a:ahLst/>
              <a:cxnLst/>
              <a:rect l="l" t="t" r="r" b="b"/>
              <a:pathLst>
                <a:path w="21051" h="17077" extrusionOk="0">
                  <a:moveTo>
                    <a:pt x="8657" y="0"/>
                  </a:moveTo>
                  <a:lnTo>
                    <a:pt x="1" y="17077"/>
                  </a:lnTo>
                  <a:lnTo>
                    <a:pt x="1" y="17077"/>
                  </a:lnTo>
                  <a:lnTo>
                    <a:pt x="12633" y="16902"/>
                  </a:lnTo>
                  <a:lnTo>
                    <a:pt x="21050" y="1058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Google Shape;1375;p34">
              <a:extLst>
                <a:ext uri="{FF2B5EF4-FFF2-40B4-BE49-F238E27FC236}">
                  <a16:creationId xmlns:a16="http://schemas.microsoft.com/office/drawing/2014/main" id="{3084A196-2A42-8B97-A6C6-5D945009DC86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4" name="Google Shape;1376;p34">
              <a:extLst>
                <a:ext uri="{FF2B5EF4-FFF2-40B4-BE49-F238E27FC236}">
                  <a16:creationId xmlns:a16="http://schemas.microsoft.com/office/drawing/2014/main" id="{2F2811BA-54B6-35C4-F9CB-07216514E4D1}"/>
                </a:ext>
              </a:extLst>
            </p:cNvPr>
            <p:cNvSpPr/>
            <p:nvPr/>
          </p:nvSpPr>
          <p:spPr>
            <a:xfrm>
              <a:off x="1488068" y="4342661"/>
              <a:ext cx="40508" cy="40466"/>
            </a:xfrm>
            <a:custGeom>
              <a:avLst/>
              <a:gdLst/>
              <a:ahLst/>
              <a:cxnLst/>
              <a:rect l="l" t="t" r="r" b="b"/>
              <a:pathLst>
                <a:path w="982" h="981" extrusionOk="0">
                  <a:moveTo>
                    <a:pt x="492" y="0"/>
                  </a:moveTo>
                  <a:cubicBezTo>
                    <a:pt x="219" y="0"/>
                    <a:pt x="1" y="217"/>
                    <a:pt x="1" y="490"/>
                  </a:cubicBezTo>
                  <a:cubicBezTo>
                    <a:pt x="1" y="762"/>
                    <a:pt x="221" y="981"/>
                    <a:pt x="492" y="981"/>
                  </a:cubicBezTo>
                  <a:cubicBezTo>
                    <a:pt x="763" y="981"/>
                    <a:pt x="981" y="759"/>
                    <a:pt x="981" y="490"/>
                  </a:cubicBezTo>
                  <a:cubicBezTo>
                    <a:pt x="981" y="220"/>
                    <a:pt x="763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Google Shape;1377;p34">
              <a:extLst>
                <a:ext uri="{FF2B5EF4-FFF2-40B4-BE49-F238E27FC236}">
                  <a16:creationId xmlns:a16="http://schemas.microsoft.com/office/drawing/2014/main" id="{D9441ED0-2670-59B8-38F5-0D375CECD7C7}"/>
                </a:ext>
              </a:extLst>
            </p:cNvPr>
            <p:cNvSpPr/>
            <p:nvPr/>
          </p:nvSpPr>
          <p:spPr>
            <a:xfrm>
              <a:off x="1579478" y="4596844"/>
              <a:ext cx="146685" cy="151470"/>
            </a:xfrm>
            <a:custGeom>
              <a:avLst/>
              <a:gdLst/>
              <a:ahLst/>
              <a:cxnLst/>
              <a:rect l="l" t="t" r="r" b="b"/>
              <a:pathLst>
                <a:path w="3556" h="3672" extrusionOk="0">
                  <a:moveTo>
                    <a:pt x="504" y="1"/>
                  </a:moveTo>
                  <a:cubicBezTo>
                    <a:pt x="196" y="1"/>
                    <a:pt x="0" y="584"/>
                    <a:pt x="107" y="874"/>
                  </a:cubicBezTo>
                  <a:cubicBezTo>
                    <a:pt x="226" y="1191"/>
                    <a:pt x="676" y="1340"/>
                    <a:pt x="1174" y="1712"/>
                  </a:cubicBezTo>
                  <a:cubicBezTo>
                    <a:pt x="1674" y="2084"/>
                    <a:pt x="1896" y="2327"/>
                    <a:pt x="1914" y="2700"/>
                  </a:cubicBezTo>
                  <a:cubicBezTo>
                    <a:pt x="1934" y="3072"/>
                    <a:pt x="2171" y="3552"/>
                    <a:pt x="2323" y="3610"/>
                  </a:cubicBezTo>
                  <a:cubicBezTo>
                    <a:pt x="2481" y="3666"/>
                    <a:pt x="2679" y="3672"/>
                    <a:pt x="2679" y="3672"/>
                  </a:cubicBezTo>
                  <a:cubicBezTo>
                    <a:pt x="3235" y="3432"/>
                    <a:pt x="3476" y="3119"/>
                    <a:pt x="3517" y="2670"/>
                  </a:cubicBezTo>
                  <a:cubicBezTo>
                    <a:pt x="3555" y="2218"/>
                    <a:pt x="3365" y="1522"/>
                    <a:pt x="3232" y="1163"/>
                  </a:cubicBezTo>
                  <a:cubicBezTo>
                    <a:pt x="3102" y="805"/>
                    <a:pt x="2747" y="523"/>
                    <a:pt x="2407" y="370"/>
                  </a:cubicBezTo>
                  <a:cubicBezTo>
                    <a:pt x="2067" y="216"/>
                    <a:pt x="958" y="147"/>
                    <a:pt x="595" y="18"/>
                  </a:cubicBezTo>
                  <a:cubicBezTo>
                    <a:pt x="564" y="6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6" name="Google Shape;1378;p34">
              <a:extLst>
                <a:ext uri="{FF2B5EF4-FFF2-40B4-BE49-F238E27FC236}">
                  <a16:creationId xmlns:a16="http://schemas.microsoft.com/office/drawing/2014/main" id="{630714BA-4816-9BA5-670A-D71C4CF79A4D}"/>
                </a:ext>
              </a:extLst>
            </p:cNvPr>
            <p:cNvSpPr/>
            <p:nvPr/>
          </p:nvSpPr>
          <p:spPr>
            <a:xfrm>
              <a:off x="1534350" y="4687429"/>
              <a:ext cx="162401" cy="105270"/>
            </a:xfrm>
            <a:custGeom>
              <a:avLst/>
              <a:gdLst/>
              <a:ahLst/>
              <a:cxnLst/>
              <a:rect l="l" t="t" r="r" b="b"/>
              <a:pathLst>
                <a:path w="3937" h="2552" extrusionOk="0">
                  <a:moveTo>
                    <a:pt x="2076" y="1"/>
                  </a:moveTo>
                  <a:cubicBezTo>
                    <a:pt x="1618" y="1"/>
                    <a:pt x="1042" y="105"/>
                    <a:pt x="710" y="105"/>
                  </a:cubicBezTo>
                  <a:cubicBezTo>
                    <a:pt x="693" y="105"/>
                    <a:pt x="676" y="105"/>
                    <a:pt x="661" y="104"/>
                  </a:cubicBezTo>
                  <a:cubicBezTo>
                    <a:pt x="655" y="104"/>
                    <a:pt x="649" y="104"/>
                    <a:pt x="643" y="104"/>
                  </a:cubicBezTo>
                  <a:cubicBezTo>
                    <a:pt x="194" y="104"/>
                    <a:pt x="1" y="729"/>
                    <a:pt x="136" y="1006"/>
                  </a:cubicBezTo>
                  <a:cubicBezTo>
                    <a:pt x="275" y="1287"/>
                    <a:pt x="926" y="1512"/>
                    <a:pt x="1221" y="1525"/>
                  </a:cubicBezTo>
                  <a:cubicBezTo>
                    <a:pt x="1516" y="1539"/>
                    <a:pt x="2136" y="1842"/>
                    <a:pt x="2361" y="2037"/>
                  </a:cubicBezTo>
                  <a:cubicBezTo>
                    <a:pt x="2557" y="2210"/>
                    <a:pt x="2978" y="2551"/>
                    <a:pt x="3210" y="2551"/>
                  </a:cubicBezTo>
                  <a:cubicBezTo>
                    <a:pt x="3243" y="2551"/>
                    <a:pt x="3272" y="2544"/>
                    <a:pt x="3296" y="2529"/>
                  </a:cubicBezTo>
                  <a:cubicBezTo>
                    <a:pt x="3755" y="2177"/>
                    <a:pt x="3937" y="1514"/>
                    <a:pt x="3901" y="1281"/>
                  </a:cubicBezTo>
                  <a:cubicBezTo>
                    <a:pt x="3866" y="1048"/>
                    <a:pt x="3014" y="291"/>
                    <a:pt x="2591" y="83"/>
                  </a:cubicBezTo>
                  <a:cubicBezTo>
                    <a:pt x="2465" y="22"/>
                    <a:pt x="2282" y="1"/>
                    <a:pt x="2076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Google Shape;1379;p34">
              <a:extLst>
                <a:ext uri="{FF2B5EF4-FFF2-40B4-BE49-F238E27FC236}">
                  <a16:creationId xmlns:a16="http://schemas.microsoft.com/office/drawing/2014/main" id="{CA6321E6-FD02-7FF6-B745-C7DBFE8001A0}"/>
                </a:ext>
              </a:extLst>
            </p:cNvPr>
            <p:cNvSpPr/>
            <p:nvPr/>
          </p:nvSpPr>
          <p:spPr>
            <a:xfrm>
              <a:off x="1489181" y="4778880"/>
              <a:ext cx="149366" cy="87203"/>
            </a:xfrm>
            <a:custGeom>
              <a:avLst/>
              <a:gdLst/>
              <a:ahLst/>
              <a:cxnLst/>
              <a:rect l="l" t="t" r="r" b="b"/>
              <a:pathLst>
                <a:path w="3621" h="2114" extrusionOk="0">
                  <a:moveTo>
                    <a:pt x="920" y="1"/>
                  </a:moveTo>
                  <a:cubicBezTo>
                    <a:pt x="636" y="1"/>
                    <a:pt x="246" y="429"/>
                    <a:pt x="130" y="846"/>
                  </a:cubicBezTo>
                  <a:cubicBezTo>
                    <a:pt x="1" y="1316"/>
                    <a:pt x="628" y="1665"/>
                    <a:pt x="1035" y="1784"/>
                  </a:cubicBezTo>
                  <a:cubicBezTo>
                    <a:pt x="1369" y="1880"/>
                    <a:pt x="2223" y="2114"/>
                    <a:pt x="2710" y="2114"/>
                  </a:cubicBezTo>
                  <a:cubicBezTo>
                    <a:pt x="2817" y="2114"/>
                    <a:pt x="2907" y="2102"/>
                    <a:pt x="2969" y="2076"/>
                  </a:cubicBezTo>
                  <a:cubicBezTo>
                    <a:pt x="3312" y="1929"/>
                    <a:pt x="3621" y="1114"/>
                    <a:pt x="3526" y="695"/>
                  </a:cubicBezTo>
                  <a:cubicBezTo>
                    <a:pt x="3526" y="695"/>
                    <a:pt x="1308" y="157"/>
                    <a:pt x="1025" y="23"/>
                  </a:cubicBezTo>
                  <a:cubicBezTo>
                    <a:pt x="992" y="8"/>
                    <a:pt x="957" y="1"/>
                    <a:pt x="920" y="1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8" name="Google Shape;1380;p34">
              <a:extLst>
                <a:ext uri="{FF2B5EF4-FFF2-40B4-BE49-F238E27FC236}">
                  <a16:creationId xmlns:a16="http://schemas.microsoft.com/office/drawing/2014/main" id="{B6D4A465-5050-1A73-DB7E-A62C7D96E794}"/>
                </a:ext>
              </a:extLst>
            </p:cNvPr>
            <p:cNvSpPr/>
            <p:nvPr/>
          </p:nvSpPr>
          <p:spPr>
            <a:xfrm>
              <a:off x="1516076" y="4733835"/>
              <a:ext cx="162236" cy="87203"/>
            </a:xfrm>
            <a:custGeom>
              <a:avLst/>
              <a:gdLst/>
              <a:ahLst/>
              <a:cxnLst/>
              <a:rect l="l" t="t" r="r" b="b"/>
              <a:pathLst>
                <a:path w="3933" h="2114" extrusionOk="0">
                  <a:moveTo>
                    <a:pt x="722" y="0"/>
                  </a:moveTo>
                  <a:cubicBezTo>
                    <a:pt x="429" y="0"/>
                    <a:pt x="56" y="481"/>
                    <a:pt x="29" y="734"/>
                  </a:cubicBezTo>
                  <a:cubicBezTo>
                    <a:pt x="0" y="997"/>
                    <a:pt x="593" y="1599"/>
                    <a:pt x="936" y="1730"/>
                  </a:cubicBezTo>
                  <a:cubicBezTo>
                    <a:pt x="1242" y="1850"/>
                    <a:pt x="2393" y="2113"/>
                    <a:pt x="2957" y="2113"/>
                  </a:cubicBezTo>
                  <a:cubicBezTo>
                    <a:pt x="3019" y="2113"/>
                    <a:pt x="3075" y="2110"/>
                    <a:pt x="3121" y="2103"/>
                  </a:cubicBezTo>
                  <a:cubicBezTo>
                    <a:pt x="3582" y="2031"/>
                    <a:pt x="3932" y="1129"/>
                    <a:pt x="3777" y="753"/>
                  </a:cubicBezTo>
                  <a:cubicBezTo>
                    <a:pt x="3777" y="753"/>
                    <a:pt x="2080" y="418"/>
                    <a:pt x="1741" y="324"/>
                  </a:cubicBezTo>
                  <a:cubicBezTo>
                    <a:pt x="1401" y="226"/>
                    <a:pt x="1051" y="40"/>
                    <a:pt x="754" y="2"/>
                  </a:cubicBezTo>
                  <a:cubicBezTo>
                    <a:pt x="743" y="1"/>
                    <a:pt x="733" y="0"/>
                    <a:pt x="722" y="0"/>
                  </a:cubicBezTo>
                  <a:close/>
                </a:path>
              </a:pathLst>
            </a:custGeom>
            <a:solidFill>
              <a:srgbClr val="FFC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Google Shape;1381;p34">
              <a:extLst>
                <a:ext uri="{FF2B5EF4-FFF2-40B4-BE49-F238E27FC236}">
                  <a16:creationId xmlns:a16="http://schemas.microsoft.com/office/drawing/2014/main" id="{853BE51A-7F75-0874-CFC6-658E41FB8CF6}"/>
                </a:ext>
              </a:extLst>
            </p:cNvPr>
            <p:cNvSpPr/>
            <p:nvPr/>
          </p:nvSpPr>
          <p:spPr>
            <a:xfrm>
              <a:off x="1545364" y="4731154"/>
              <a:ext cx="124699" cy="57214"/>
            </a:xfrm>
            <a:custGeom>
              <a:avLst/>
              <a:gdLst/>
              <a:ahLst/>
              <a:cxnLst/>
              <a:rect l="l" t="t" r="r" b="b"/>
              <a:pathLst>
                <a:path w="3023" h="1387" extrusionOk="0">
                  <a:moveTo>
                    <a:pt x="1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4" y="4"/>
                    <a:pt x="1385" y="6"/>
                    <a:pt x="1735" y="22"/>
                  </a:cubicBezTo>
                  <a:cubicBezTo>
                    <a:pt x="2112" y="39"/>
                    <a:pt x="2702" y="617"/>
                    <a:pt x="2816" y="734"/>
                  </a:cubicBezTo>
                  <a:cubicBezTo>
                    <a:pt x="2898" y="815"/>
                    <a:pt x="2954" y="928"/>
                    <a:pt x="2987" y="1072"/>
                  </a:cubicBezTo>
                  <a:cubicBezTo>
                    <a:pt x="3011" y="1163"/>
                    <a:pt x="3021" y="1271"/>
                    <a:pt x="3022" y="1386"/>
                  </a:cubicBezTo>
                  <a:cubicBezTo>
                    <a:pt x="3022" y="1271"/>
                    <a:pt x="3012" y="1165"/>
                    <a:pt x="2988" y="1069"/>
                  </a:cubicBezTo>
                  <a:cubicBezTo>
                    <a:pt x="2956" y="926"/>
                    <a:pt x="2899" y="812"/>
                    <a:pt x="2817" y="730"/>
                  </a:cubicBezTo>
                  <a:cubicBezTo>
                    <a:pt x="2703" y="615"/>
                    <a:pt x="2112" y="36"/>
                    <a:pt x="1735" y="18"/>
                  </a:cubicBezTo>
                  <a:cubicBezTo>
                    <a:pt x="1385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0" name="Google Shape;1382;p34">
              <a:extLst>
                <a:ext uri="{FF2B5EF4-FFF2-40B4-BE49-F238E27FC236}">
                  <a16:creationId xmlns:a16="http://schemas.microsoft.com/office/drawing/2014/main" id="{62C6E270-2DB3-902C-4EC6-D005D1F2727D}"/>
                </a:ext>
              </a:extLst>
            </p:cNvPr>
            <p:cNvSpPr/>
            <p:nvPr/>
          </p:nvSpPr>
          <p:spPr>
            <a:xfrm>
              <a:off x="1522470" y="4781396"/>
              <a:ext cx="110633" cy="38197"/>
            </a:xfrm>
            <a:custGeom>
              <a:avLst/>
              <a:gdLst/>
              <a:ahLst/>
              <a:cxnLst/>
              <a:rect l="l" t="t" r="r" b="b"/>
              <a:pathLst>
                <a:path w="2682" h="926" extrusionOk="0">
                  <a:moveTo>
                    <a:pt x="2" y="0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15" y="5"/>
                    <a:pt x="1204" y="38"/>
                    <a:pt x="1531" y="102"/>
                  </a:cubicBezTo>
                  <a:cubicBezTo>
                    <a:pt x="1866" y="167"/>
                    <a:pt x="2223" y="380"/>
                    <a:pt x="2371" y="500"/>
                  </a:cubicBezTo>
                  <a:cubicBezTo>
                    <a:pt x="2517" y="618"/>
                    <a:pt x="2644" y="841"/>
                    <a:pt x="2681" y="926"/>
                  </a:cubicBezTo>
                  <a:cubicBezTo>
                    <a:pt x="2649" y="838"/>
                    <a:pt x="2519" y="617"/>
                    <a:pt x="2372" y="497"/>
                  </a:cubicBezTo>
                  <a:cubicBezTo>
                    <a:pt x="2224" y="377"/>
                    <a:pt x="1864" y="163"/>
                    <a:pt x="1531" y="98"/>
                  </a:cubicBezTo>
                  <a:cubicBezTo>
                    <a:pt x="1204" y="34"/>
                    <a:pt x="15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1" name="Google Shape;1383;p34">
              <a:extLst>
                <a:ext uri="{FF2B5EF4-FFF2-40B4-BE49-F238E27FC236}">
                  <a16:creationId xmlns:a16="http://schemas.microsoft.com/office/drawing/2014/main" id="{24A2303A-6B85-AFBE-95FC-B0E93F7B6BFC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B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Google Shape;1384;p34">
              <a:extLst>
                <a:ext uri="{FF2B5EF4-FFF2-40B4-BE49-F238E27FC236}">
                  <a16:creationId xmlns:a16="http://schemas.microsoft.com/office/drawing/2014/main" id="{C0797FB2-2337-1917-3214-C5E930AABB2D}"/>
                </a:ext>
              </a:extLst>
            </p:cNvPr>
            <p:cNvSpPr/>
            <p:nvPr/>
          </p:nvSpPr>
          <p:spPr>
            <a:xfrm>
              <a:off x="930450" y="4380653"/>
              <a:ext cx="368651" cy="720967"/>
            </a:xfrm>
            <a:custGeom>
              <a:avLst/>
              <a:gdLst/>
              <a:ahLst/>
              <a:cxnLst/>
              <a:rect l="l" t="t" r="r" b="b"/>
              <a:pathLst>
                <a:path w="8937" h="17478" extrusionOk="0">
                  <a:moveTo>
                    <a:pt x="8657" y="0"/>
                  </a:moveTo>
                  <a:lnTo>
                    <a:pt x="0" y="17076"/>
                  </a:lnTo>
                  <a:lnTo>
                    <a:pt x="280" y="17478"/>
                  </a:lnTo>
                  <a:lnTo>
                    <a:pt x="8936" y="402"/>
                  </a:lnTo>
                  <a:lnTo>
                    <a:pt x="8657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Google Shape;1385;p34">
              <a:extLst>
                <a:ext uri="{FF2B5EF4-FFF2-40B4-BE49-F238E27FC236}">
                  <a16:creationId xmlns:a16="http://schemas.microsoft.com/office/drawing/2014/main" id="{8E7D5C03-3C94-B7F5-2F31-18246E926F1D}"/>
                </a:ext>
              </a:extLst>
            </p:cNvPr>
            <p:cNvSpPr/>
            <p:nvPr/>
          </p:nvSpPr>
          <p:spPr>
            <a:xfrm>
              <a:off x="1287551" y="4380653"/>
              <a:ext cx="522761" cy="60266"/>
            </a:xfrm>
            <a:custGeom>
              <a:avLst/>
              <a:gdLst/>
              <a:ahLst/>
              <a:cxnLst/>
              <a:rect l="l" t="t" r="r" b="b"/>
              <a:pathLst>
                <a:path w="12673" h="1461" extrusionOk="0">
                  <a:moveTo>
                    <a:pt x="0" y="0"/>
                  </a:moveTo>
                  <a:lnTo>
                    <a:pt x="279" y="402"/>
                  </a:lnTo>
                  <a:lnTo>
                    <a:pt x="12672" y="1461"/>
                  </a:lnTo>
                  <a:lnTo>
                    <a:pt x="12393" y="1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Google Shape;1386;p34">
              <a:extLst>
                <a:ext uri="{FF2B5EF4-FFF2-40B4-BE49-F238E27FC236}">
                  <a16:creationId xmlns:a16="http://schemas.microsoft.com/office/drawing/2014/main" id="{B1F27E4A-E720-BD12-7629-1B8187C2FA13}"/>
                </a:ext>
              </a:extLst>
            </p:cNvPr>
            <p:cNvSpPr/>
            <p:nvPr/>
          </p:nvSpPr>
          <p:spPr>
            <a:xfrm>
              <a:off x="1659420" y="4700711"/>
              <a:ext cx="36176" cy="43931"/>
            </a:xfrm>
            <a:custGeom>
              <a:avLst/>
              <a:gdLst/>
              <a:ahLst/>
              <a:cxnLst/>
              <a:rect l="l" t="t" r="r" b="b"/>
              <a:pathLst>
                <a:path w="877" h="1065" extrusionOk="0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107" y="39"/>
                    <a:pt x="242" y="100"/>
                  </a:cubicBezTo>
                  <a:cubicBezTo>
                    <a:pt x="466" y="203"/>
                    <a:pt x="594" y="296"/>
                    <a:pt x="665" y="356"/>
                  </a:cubicBezTo>
                  <a:cubicBezTo>
                    <a:pt x="765" y="443"/>
                    <a:pt x="828" y="565"/>
                    <a:pt x="854" y="723"/>
                  </a:cubicBezTo>
                  <a:cubicBezTo>
                    <a:pt x="874" y="853"/>
                    <a:pt x="864" y="972"/>
                    <a:pt x="858" y="1044"/>
                  </a:cubicBezTo>
                  <a:lnTo>
                    <a:pt x="858" y="1065"/>
                  </a:lnTo>
                  <a:cubicBezTo>
                    <a:pt x="861" y="1058"/>
                    <a:pt x="861" y="1051"/>
                    <a:pt x="862" y="1044"/>
                  </a:cubicBezTo>
                  <a:cubicBezTo>
                    <a:pt x="868" y="972"/>
                    <a:pt x="876" y="852"/>
                    <a:pt x="855" y="723"/>
                  </a:cubicBezTo>
                  <a:cubicBezTo>
                    <a:pt x="831" y="564"/>
                    <a:pt x="768" y="441"/>
                    <a:pt x="666" y="354"/>
                  </a:cubicBezTo>
                  <a:cubicBezTo>
                    <a:pt x="539" y="245"/>
                    <a:pt x="367" y="155"/>
                    <a:pt x="243" y="98"/>
                  </a:cubicBezTo>
                  <a:cubicBezTo>
                    <a:pt x="109" y="36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74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dirty="0">
                <a:latin typeface="Roboto Black" panose="02000000000000000000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47">
            <a:extLst>
              <a:ext uri="{FF2B5EF4-FFF2-40B4-BE49-F238E27FC236}">
                <a16:creationId xmlns:a16="http://schemas.microsoft.com/office/drawing/2014/main" id="{4F73A1EF-C115-27DE-011A-4FC2DE2E3A7C}"/>
              </a:ext>
            </a:extLst>
          </p:cNvPr>
          <p:cNvGrpSpPr/>
          <p:nvPr/>
        </p:nvGrpSpPr>
        <p:grpSpPr>
          <a:xfrm>
            <a:off x="981841" y="1528511"/>
            <a:ext cx="2705975" cy="1723708"/>
            <a:chOff x="169" y="1920"/>
            <a:chExt cx="2197" cy="1279"/>
          </a:xfrm>
        </p:grpSpPr>
        <p:grpSp>
          <p:nvGrpSpPr>
            <p:cNvPr id="108" name="Group 48">
              <a:extLst>
                <a:ext uri="{FF2B5EF4-FFF2-40B4-BE49-F238E27FC236}">
                  <a16:creationId xmlns:a16="http://schemas.microsoft.com/office/drawing/2014/main" id="{705165E1-7106-A368-E594-525CF8695CC9}"/>
                </a:ext>
              </a:extLst>
            </p:cNvPr>
            <p:cNvGrpSpPr/>
            <p:nvPr/>
          </p:nvGrpSpPr>
          <p:grpSpPr>
            <a:xfrm>
              <a:off x="624" y="2256"/>
              <a:ext cx="962" cy="506"/>
              <a:chOff x="624" y="2256"/>
              <a:chExt cx="962" cy="506"/>
            </a:xfrm>
          </p:grpSpPr>
          <p:sp>
            <p:nvSpPr>
              <p:cNvPr id="121" name="Text Box 49">
                <a:extLst>
                  <a:ext uri="{FF2B5EF4-FFF2-40B4-BE49-F238E27FC236}">
                    <a16:creationId xmlns:a16="http://schemas.microsoft.com/office/drawing/2014/main" id="{675318D5-1FF8-92E2-18C4-72C1BF8D16A5}"/>
                  </a:ext>
                </a:extLst>
              </p:cNvPr>
              <p:cNvSpPr txBox="1"/>
              <p:nvPr/>
            </p:nvSpPr>
            <p:spPr>
              <a:xfrm>
                <a:off x="1058" y="2419"/>
                <a:ext cx="52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122" name="Text Box 50">
                <a:extLst>
                  <a:ext uri="{FF2B5EF4-FFF2-40B4-BE49-F238E27FC236}">
                    <a16:creationId xmlns:a16="http://schemas.microsoft.com/office/drawing/2014/main" id="{94276162-032C-BE85-EBE4-9F78F3C1E731}"/>
                  </a:ext>
                </a:extLst>
              </p:cNvPr>
              <p:cNvSpPr txBox="1"/>
              <p:nvPr/>
            </p:nvSpPr>
            <p:spPr>
              <a:xfrm>
                <a:off x="624" y="2400"/>
                <a:ext cx="384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123" name="Text Box 51">
                <a:extLst>
                  <a:ext uri="{FF2B5EF4-FFF2-40B4-BE49-F238E27FC236}">
                    <a16:creationId xmlns:a16="http://schemas.microsoft.com/office/drawing/2014/main" id="{660F513B-D0FF-71F7-1CA5-0A04C77FBCFC}"/>
                  </a:ext>
                </a:extLst>
              </p:cNvPr>
              <p:cNvSpPr txBox="1"/>
              <p:nvPr/>
            </p:nvSpPr>
            <p:spPr>
              <a:xfrm>
                <a:off x="855" y="2256"/>
                <a:ext cx="28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</p:grpSp>
        <p:grpSp>
          <p:nvGrpSpPr>
            <p:cNvPr id="109" name="Group 53">
              <a:extLst>
                <a:ext uri="{FF2B5EF4-FFF2-40B4-BE49-F238E27FC236}">
                  <a16:creationId xmlns:a16="http://schemas.microsoft.com/office/drawing/2014/main" id="{F437BF07-1E58-2FA3-D6BF-DFFCD76E733F}"/>
                </a:ext>
              </a:extLst>
            </p:cNvPr>
            <p:cNvGrpSpPr/>
            <p:nvPr/>
          </p:nvGrpSpPr>
          <p:grpSpPr>
            <a:xfrm>
              <a:off x="169" y="1920"/>
              <a:ext cx="2197" cy="1279"/>
              <a:chOff x="170" y="1919"/>
              <a:chExt cx="2197" cy="1279"/>
            </a:xfrm>
          </p:grpSpPr>
          <p:sp>
            <p:nvSpPr>
              <p:cNvPr id="111" name="Text Box 55">
                <a:extLst>
                  <a:ext uri="{FF2B5EF4-FFF2-40B4-BE49-F238E27FC236}">
                    <a16:creationId xmlns:a16="http://schemas.microsoft.com/office/drawing/2014/main" id="{B984A15D-A1E0-52F1-4177-2735E7FE853E}"/>
                  </a:ext>
                </a:extLst>
              </p:cNvPr>
              <p:cNvSpPr txBox="1"/>
              <p:nvPr/>
            </p:nvSpPr>
            <p:spPr>
              <a:xfrm>
                <a:off x="1455" y="2424"/>
                <a:ext cx="289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O</a:t>
                </a:r>
              </a:p>
            </p:txBody>
          </p:sp>
          <p:sp>
            <p:nvSpPr>
              <p:cNvPr id="112" name="Text Box 56">
                <a:extLst>
                  <a:ext uri="{FF2B5EF4-FFF2-40B4-BE49-F238E27FC236}">
                    <a16:creationId xmlns:a16="http://schemas.microsoft.com/office/drawing/2014/main" id="{B4570DDC-6A63-C0E3-0493-9716E62B6B73}"/>
                  </a:ext>
                </a:extLst>
              </p:cNvPr>
              <p:cNvSpPr txBox="1"/>
              <p:nvPr/>
            </p:nvSpPr>
            <p:spPr>
              <a:xfrm>
                <a:off x="170" y="2391"/>
                <a:ext cx="52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3" name="Text Box 57">
                <a:extLst>
                  <a:ext uri="{FF2B5EF4-FFF2-40B4-BE49-F238E27FC236}">
                    <a16:creationId xmlns:a16="http://schemas.microsoft.com/office/drawing/2014/main" id="{D6950398-8994-DBEA-F2FB-601B89C6DC8A}"/>
                  </a:ext>
                </a:extLst>
              </p:cNvPr>
              <p:cNvSpPr txBox="1"/>
              <p:nvPr/>
            </p:nvSpPr>
            <p:spPr>
              <a:xfrm rot="5400000">
                <a:off x="777" y="2143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14" name="Text Box 58">
                <a:extLst>
                  <a:ext uri="{FF2B5EF4-FFF2-40B4-BE49-F238E27FC236}">
                    <a16:creationId xmlns:a16="http://schemas.microsoft.com/office/drawing/2014/main" id="{F4F70B7A-712C-00F1-C69A-408C0518D98D}"/>
                  </a:ext>
                </a:extLst>
              </p:cNvPr>
              <p:cNvSpPr txBox="1"/>
              <p:nvPr/>
            </p:nvSpPr>
            <p:spPr>
              <a:xfrm>
                <a:off x="604" y="1919"/>
                <a:ext cx="315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5" name="Text Box 59">
                <a:extLst>
                  <a:ext uri="{FF2B5EF4-FFF2-40B4-BE49-F238E27FC236}">
                    <a16:creationId xmlns:a16="http://schemas.microsoft.com/office/drawing/2014/main" id="{ED44401E-E524-21E8-6CFB-E986AC4B1C5C}"/>
                  </a:ext>
                </a:extLst>
              </p:cNvPr>
              <p:cNvSpPr txBox="1"/>
              <p:nvPr/>
            </p:nvSpPr>
            <p:spPr>
              <a:xfrm>
                <a:off x="597" y="2851"/>
                <a:ext cx="52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6" name="Text Box 60">
                <a:extLst>
                  <a:ext uri="{FF2B5EF4-FFF2-40B4-BE49-F238E27FC236}">
                    <a16:creationId xmlns:a16="http://schemas.microsoft.com/office/drawing/2014/main" id="{C3C9B936-AE9D-EE65-6C78-77B68C6D4F71}"/>
                  </a:ext>
                </a:extLst>
              </p:cNvPr>
              <p:cNvSpPr txBox="1"/>
              <p:nvPr/>
            </p:nvSpPr>
            <p:spPr>
              <a:xfrm>
                <a:off x="1938" y="2431"/>
                <a:ext cx="429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17" name="Text Box 61">
                <a:extLst>
                  <a:ext uri="{FF2B5EF4-FFF2-40B4-BE49-F238E27FC236}">
                    <a16:creationId xmlns:a16="http://schemas.microsoft.com/office/drawing/2014/main" id="{BF178D08-5CE5-355D-DDDE-D328C9394AA9}"/>
                  </a:ext>
                </a:extLst>
              </p:cNvPr>
              <p:cNvSpPr txBox="1"/>
              <p:nvPr/>
            </p:nvSpPr>
            <p:spPr>
              <a:xfrm>
                <a:off x="1726" y="2284"/>
                <a:ext cx="28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19" name="Text Box 63">
                <a:extLst>
                  <a:ext uri="{FF2B5EF4-FFF2-40B4-BE49-F238E27FC236}">
                    <a16:creationId xmlns:a16="http://schemas.microsoft.com/office/drawing/2014/main" id="{17D666EE-45CD-330E-B5B3-98F14F2B7CCB}"/>
                  </a:ext>
                </a:extLst>
              </p:cNvPr>
              <p:cNvSpPr txBox="1"/>
              <p:nvPr/>
            </p:nvSpPr>
            <p:spPr>
              <a:xfrm rot="5400000">
                <a:off x="769" y="2641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120" name="Text Box 64">
                <a:extLst>
                  <a:ext uri="{FF2B5EF4-FFF2-40B4-BE49-F238E27FC236}">
                    <a16:creationId xmlns:a16="http://schemas.microsoft.com/office/drawing/2014/main" id="{EAAB02C4-F357-42C9-6608-2C0E18B53177}"/>
                  </a:ext>
                </a:extLst>
              </p:cNvPr>
              <p:cNvSpPr txBox="1"/>
              <p:nvPr/>
            </p:nvSpPr>
            <p:spPr>
              <a:xfrm>
                <a:off x="384" y="2256"/>
                <a:ext cx="28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0" name="Text Box 57">
                <a:extLst>
                  <a:ext uri="{FF2B5EF4-FFF2-40B4-BE49-F238E27FC236}">
                    <a16:creationId xmlns:a16="http://schemas.microsoft.com/office/drawing/2014/main" id="{68DB970C-DC67-33DB-D6D1-7DB5A1D6F193}"/>
                  </a:ext>
                </a:extLst>
              </p:cNvPr>
              <p:cNvSpPr txBox="1"/>
              <p:nvPr/>
            </p:nvSpPr>
            <p:spPr>
              <a:xfrm rot="5400000">
                <a:off x="1245" y="2147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1" name="Text Box 58">
                <a:extLst>
                  <a:ext uri="{FF2B5EF4-FFF2-40B4-BE49-F238E27FC236}">
                    <a16:creationId xmlns:a16="http://schemas.microsoft.com/office/drawing/2014/main" id="{B00E3DFC-91DD-246C-B646-7E341568AFF3}"/>
                  </a:ext>
                </a:extLst>
              </p:cNvPr>
              <p:cNvSpPr txBox="1"/>
              <p:nvPr/>
            </p:nvSpPr>
            <p:spPr>
              <a:xfrm>
                <a:off x="1072" y="1923"/>
                <a:ext cx="315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212" name="Text Box 59">
                <a:extLst>
                  <a:ext uri="{FF2B5EF4-FFF2-40B4-BE49-F238E27FC236}">
                    <a16:creationId xmlns:a16="http://schemas.microsoft.com/office/drawing/2014/main" id="{0AFC986F-1CC6-79B2-1BF2-99CD15478DC0}"/>
                  </a:ext>
                </a:extLst>
              </p:cNvPr>
              <p:cNvSpPr txBox="1"/>
              <p:nvPr/>
            </p:nvSpPr>
            <p:spPr>
              <a:xfrm>
                <a:off x="1065" y="2855"/>
                <a:ext cx="364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213" name="Text Box 63">
                <a:extLst>
                  <a:ext uri="{FF2B5EF4-FFF2-40B4-BE49-F238E27FC236}">
                    <a16:creationId xmlns:a16="http://schemas.microsoft.com/office/drawing/2014/main" id="{2FEC835E-28AB-E384-C7B8-006D228F078F}"/>
                  </a:ext>
                </a:extLst>
              </p:cNvPr>
              <p:cNvSpPr txBox="1"/>
              <p:nvPr/>
            </p:nvSpPr>
            <p:spPr>
              <a:xfrm rot="5400000">
                <a:off x="1228" y="2645"/>
                <a:ext cx="288" cy="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  <p:sp>
            <p:nvSpPr>
              <p:cNvPr id="214" name="Text Box 61">
                <a:extLst>
                  <a:ext uri="{FF2B5EF4-FFF2-40B4-BE49-F238E27FC236}">
                    <a16:creationId xmlns:a16="http://schemas.microsoft.com/office/drawing/2014/main" id="{AED2202F-50ED-D822-557F-75D624D12E01}"/>
                  </a:ext>
                </a:extLst>
              </p:cNvPr>
              <p:cNvSpPr txBox="1"/>
              <p:nvPr/>
            </p:nvSpPr>
            <p:spPr>
              <a:xfrm>
                <a:off x="1274" y="2298"/>
                <a:ext cx="288" cy="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800">
                  <a:spcBef>
                    <a:spcPct val="50000"/>
                  </a:spcBef>
                  <a:buClrTx/>
                </a:pPr>
                <a:r>
                  <a:rPr lang="en-US" altLang="zh-TW" sz="24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_</a:t>
                </a: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B263E66-E6D2-FB7E-2EEB-2886F5CA2A80}"/>
              </a:ext>
            </a:extLst>
          </p:cNvPr>
          <p:cNvGrpSpPr/>
          <p:nvPr/>
        </p:nvGrpSpPr>
        <p:grpSpPr>
          <a:xfrm>
            <a:off x="433493" y="401723"/>
            <a:ext cx="4198035" cy="406233"/>
            <a:chOff x="413377" y="357075"/>
            <a:chExt cx="4198035" cy="406233"/>
          </a:xfrm>
        </p:grpSpPr>
        <p:sp>
          <p:nvSpPr>
            <p:cNvPr id="168" name="Google Shape;1778;p36">
              <a:extLst>
                <a:ext uri="{FF2B5EF4-FFF2-40B4-BE49-F238E27FC236}">
                  <a16:creationId xmlns:a16="http://schemas.microsoft.com/office/drawing/2014/main" id="{395054FA-55DF-4343-7040-E78A37660672}"/>
                </a:ext>
              </a:extLst>
            </p:cNvPr>
            <p:cNvSpPr txBox="1">
              <a:spLocks/>
            </p:cNvSpPr>
            <p:nvPr/>
          </p:nvSpPr>
          <p:spPr>
            <a:xfrm>
              <a:off x="750227" y="357075"/>
              <a:ext cx="3861185" cy="397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15000"/>
                </a:lnSpc>
                <a:buClr>
                  <a:schemeClr val="dk1"/>
                </a:buClr>
                <a:buSzPts val="2400"/>
                <a:buFont typeface="DM Sans"/>
                <a:buNone/>
                <a:defRPr sz="2300">
                  <a:solidFill>
                    <a:schemeClr val="dk1"/>
                  </a:solidFill>
                  <a:latin typeface="Fira Sans Condensed Black" panose="020B0A03050000020004" pitchFamily="34" charset="0"/>
                  <a:ea typeface="Fira Sans Condensed Black" panose="020B0A03050000020004" pitchFamily="34" charset="0"/>
                  <a:cs typeface="Fira Sans Condensed Black" panose="020B0A03050000020004" pitchFamily="34" charset="0"/>
                  <a:sym typeface="Londrina Solid"/>
                </a:defRPr>
              </a:lvl1pPr>
              <a:lvl2pPr marL="914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indent="-317500">
                <a:buClr>
                  <a:schemeClr val="dk1"/>
                </a:buClr>
                <a:buSzPts val="2400"/>
                <a:buFont typeface="DM Sans"/>
                <a:buNone/>
                <a:defRPr sz="2400" b="1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2B0759"/>
                  </a:solidFill>
                </a:rPr>
                <a:t>I. </a:t>
              </a:r>
              <a:r>
                <a:rPr lang="en-US" sz="2000" dirty="0" err="1">
                  <a:solidFill>
                    <a:srgbClr val="2B0759"/>
                  </a:solidFill>
                </a:rPr>
                <a:t>Công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Thức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Và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Đặc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Điểm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Cấu</a:t>
              </a:r>
              <a:r>
                <a:rPr lang="en-US" sz="2000" dirty="0">
                  <a:solidFill>
                    <a:srgbClr val="2B0759"/>
                  </a:solidFill>
                </a:rPr>
                <a:t> </a:t>
              </a:r>
              <a:r>
                <a:rPr lang="en-US" sz="2000" dirty="0" err="1">
                  <a:solidFill>
                    <a:srgbClr val="2B0759"/>
                  </a:solidFill>
                </a:rPr>
                <a:t>Tạo</a:t>
              </a:r>
              <a:endParaRPr lang="en-US" sz="2000" dirty="0">
                <a:solidFill>
                  <a:srgbClr val="2B0759"/>
                </a:solidFill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0FBF65F-D36C-12E5-1FA3-5977C2DF03EE}"/>
                </a:ext>
              </a:extLst>
            </p:cNvPr>
            <p:cNvGrpSpPr/>
            <p:nvPr/>
          </p:nvGrpSpPr>
          <p:grpSpPr>
            <a:xfrm>
              <a:off x="413377" y="374711"/>
              <a:ext cx="388597" cy="388597"/>
              <a:chOff x="1400606" y="1159912"/>
              <a:chExt cx="841306" cy="841306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65D47B1-6F15-8762-4CC0-17D083926AA6}"/>
                  </a:ext>
                </a:extLst>
              </p:cNvPr>
              <p:cNvSpPr/>
              <p:nvPr/>
            </p:nvSpPr>
            <p:spPr>
              <a:xfrm>
                <a:off x="1400606" y="1159912"/>
                <a:ext cx="841306" cy="84130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71" name="Google Shape;3612;p69">
                <a:extLst>
                  <a:ext uri="{FF2B5EF4-FFF2-40B4-BE49-F238E27FC236}">
                    <a16:creationId xmlns:a16="http://schemas.microsoft.com/office/drawing/2014/main" id="{26D85C00-41CE-3E46-2C2D-06CBCEAB76CC}"/>
                  </a:ext>
                </a:extLst>
              </p:cNvPr>
              <p:cNvGrpSpPr/>
              <p:nvPr/>
            </p:nvGrpSpPr>
            <p:grpSpPr>
              <a:xfrm>
                <a:off x="1545900" y="1319438"/>
                <a:ext cx="545228" cy="545785"/>
                <a:chOff x="1168455" y="1254939"/>
                <a:chExt cx="325867" cy="326200"/>
              </a:xfrm>
            </p:grpSpPr>
            <p:grpSp>
              <p:nvGrpSpPr>
                <p:cNvPr id="172" name="Google Shape;3613;p69">
                  <a:extLst>
                    <a:ext uri="{FF2B5EF4-FFF2-40B4-BE49-F238E27FC236}">
                      <a16:creationId xmlns:a16="http://schemas.microsoft.com/office/drawing/2014/main" id="{BDC519F6-73B3-9AA5-F04C-AE60CEB63314}"/>
                    </a:ext>
                  </a:extLst>
                </p:cNvPr>
                <p:cNvGrpSpPr/>
                <p:nvPr/>
              </p:nvGrpSpPr>
              <p:grpSpPr>
                <a:xfrm>
                  <a:off x="1216975" y="1294084"/>
                  <a:ext cx="234660" cy="250706"/>
                  <a:chOff x="803195" y="586094"/>
                  <a:chExt cx="399286" cy="426589"/>
                </a:xfrm>
              </p:grpSpPr>
              <p:sp>
                <p:nvSpPr>
                  <p:cNvPr id="200" name="Google Shape;3614;p69">
                    <a:extLst>
                      <a:ext uri="{FF2B5EF4-FFF2-40B4-BE49-F238E27FC236}">
                        <a16:creationId xmlns:a16="http://schemas.microsoft.com/office/drawing/2014/main" id="{FDDA06C5-66E3-F5D7-2D07-CC5E0B6DDC86}"/>
                      </a:ext>
                    </a:extLst>
                  </p:cNvPr>
                  <p:cNvSpPr/>
                  <p:nvPr/>
                </p:nvSpPr>
                <p:spPr>
                  <a:xfrm>
                    <a:off x="989756" y="586094"/>
                    <a:ext cx="21613" cy="149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13" h="149021" extrusionOk="0">
                        <a:moveTo>
                          <a:pt x="8537" y="149021"/>
                        </a:moveTo>
                        <a:cubicBezTo>
                          <a:pt x="8437" y="149021"/>
                          <a:pt x="8338" y="149020"/>
                          <a:pt x="8237" y="149016"/>
                        </a:cubicBezTo>
                        <a:cubicBezTo>
                          <a:pt x="3527" y="148853"/>
                          <a:pt x="-158" y="144904"/>
                          <a:pt x="5" y="140195"/>
                        </a:cubicBezTo>
                        <a:lnTo>
                          <a:pt x="4556" y="8237"/>
                        </a:lnTo>
                        <a:cubicBezTo>
                          <a:pt x="4715" y="3629"/>
                          <a:pt x="8501" y="0"/>
                          <a:pt x="13076" y="0"/>
                        </a:cubicBezTo>
                        <a:cubicBezTo>
                          <a:pt x="13176" y="0"/>
                          <a:pt x="13275" y="1"/>
                          <a:pt x="13376" y="5"/>
                        </a:cubicBezTo>
                        <a:cubicBezTo>
                          <a:pt x="18086" y="168"/>
                          <a:pt x="21772" y="4117"/>
                          <a:pt x="21608" y="8826"/>
                        </a:cubicBezTo>
                        <a:lnTo>
                          <a:pt x="17057" y="140784"/>
                        </a:lnTo>
                        <a:cubicBezTo>
                          <a:pt x="16898" y="145392"/>
                          <a:pt x="13112" y="149021"/>
                          <a:pt x="8537" y="1490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Google Shape;3615;p69">
                    <a:extLst>
                      <a:ext uri="{FF2B5EF4-FFF2-40B4-BE49-F238E27FC236}">
                        <a16:creationId xmlns:a16="http://schemas.microsoft.com/office/drawing/2014/main" id="{78501E72-DE91-5080-BEA9-82EE60C9CF2B}"/>
                      </a:ext>
                    </a:extLst>
                  </p:cNvPr>
                  <p:cNvSpPr/>
                  <p:nvPr/>
                </p:nvSpPr>
                <p:spPr>
                  <a:xfrm>
                    <a:off x="835045" y="627047"/>
                    <a:ext cx="126270" cy="1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270" h="126270" extrusionOk="0">
                        <a:moveTo>
                          <a:pt x="117739" y="126270"/>
                        </a:moveTo>
                        <a:cubicBezTo>
                          <a:pt x="115557" y="126270"/>
                          <a:pt x="113372" y="125438"/>
                          <a:pt x="111705" y="123772"/>
                        </a:cubicBezTo>
                        <a:lnTo>
                          <a:pt x="2499" y="14565"/>
                        </a:lnTo>
                        <a:cubicBezTo>
                          <a:pt x="-833" y="11232"/>
                          <a:pt x="-833" y="5830"/>
                          <a:pt x="2499" y="2498"/>
                        </a:cubicBezTo>
                        <a:cubicBezTo>
                          <a:pt x="5832" y="-833"/>
                          <a:pt x="11234" y="-833"/>
                          <a:pt x="14566" y="2498"/>
                        </a:cubicBezTo>
                        <a:lnTo>
                          <a:pt x="123772" y="111705"/>
                        </a:lnTo>
                        <a:cubicBezTo>
                          <a:pt x="127104" y="115038"/>
                          <a:pt x="127104" y="120439"/>
                          <a:pt x="123772" y="123771"/>
                        </a:cubicBezTo>
                        <a:cubicBezTo>
                          <a:pt x="122107" y="125438"/>
                          <a:pt x="119922" y="126270"/>
                          <a:pt x="117739" y="12627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3616;p69">
                    <a:extLst>
                      <a:ext uri="{FF2B5EF4-FFF2-40B4-BE49-F238E27FC236}">
                        <a16:creationId xmlns:a16="http://schemas.microsoft.com/office/drawing/2014/main" id="{4E2AE615-8A63-A5C6-027A-A3F195C6C475}"/>
                      </a:ext>
                    </a:extLst>
                  </p:cNvPr>
                  <p:cNvSpPr/>
                  <p:nvPr/>
                </p:nvSpPr>
                <p:spPr>
                  <a:xfrm>
                    <a:off x="803195" y="781756"/>
                    <a:ext cx="135370" cy="21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70" h="21612" extrusionOk="0">
                        <a:moveTo>
                          <a:pt x="126844" y="21613"/>
                        </a:moveTo>
                        <a:cubicBezTo>
                          <a:pt x="126732" y="21613"/>
                          <a:pt x="126622" y="21611"/>
                          <a:pt x="126511" y="21606"/>
                        </a:cubicBezTo>
                        <a:lnTo>
                          <a:pt x="8203" y="17056"/>
                        </a:lnTo>
                        <a:cubicBezTo>
                          <a:pt x="3493" y="16875"/>
                          <a:pt x="-175" y="12912"/>
                          <a:pt x="6" y="8203"/>
                        </a:cubicBezTo>
                        <a:cubicBezTo>
                          <a:pt x="187" y="3494"/>
                          <a:pt x="4199" y="-169"/>
                          <a:pt x="8859" y="6"/>
                        </a:cubicBezTo>
                        <a:lnTo>
                          <a:pt x="127167" y="4557"/>
                        </a:lnTo>
                        <a:cubicBezTo>
                          <a:pt x="131877" y="4738"/>
                          <a:pt x="135545" y="8701"/>
                          <a:pt x="135364" y="13409"/>
                        </a:cubicBezTo>
                        <a:cubicBezTo>
                          <a:pt x="135186" y="18007"/>
                          <a:pt x="131404" y="21613"/>
                          <a:pt x="126844" y="216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" name="Google Shape;3617;p69">
                    <a:extLst>
                      <a:ext uri="{FF2B5EF4-FFF2-40B4-BE49-F238E27FC236}">
                        <a16:creationId xmlns:a16="http://schemas.microsoft.com/office/drawing/2014/main" id="{6A4089A7-6658-A42A-60D4-504A83953596}"/>
                      </a:ext>
                    </a:extLst>
                  </p:cNvPr>
                  <p:cNvSpPr/>
                  <p:nvPr/>
                </p:nvSpPr>
                <p:spPr>
                  <a:xfrm>
                    <a:off x="1039808" y="590645"/>
                    <a:ext cx="162673" cy="162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73" h="162671" extrusionOk="0">
                        <a:moveTo>
                          <a:pt x="8533" y="162672"/>
                        </a:moveTo>
                        <a:cubicBezTo>
                          <a:pt x="6350" y="162672"/>
                          <a:pt x="4165" y="161839"/>
                          <a:pt x="2499" y="160174"/>
                        </a:cubicBezTo>
                        <a:cubicBezTo>
                          <a:pt x="-833" y="156841"/>
                          <a:pt x="-833" y="151439"/>
                          <a:pt x="2499" y="148107"/>
                        </a:cubicBezTo>
                        <a:lnTo>
                          <a:pt x="148108" y="2498"/>
                        </a:lnTo>
                        <a:cubicBezTo>
                          <a:pt x="151441" y="-833"/>
                          <a:pt x="156843" y="-833"/>
                          <a:pt x="160175" y="2498"/>
                        </a:cubicBezTo>
                        <a:cubicBezTo>
                          <a:pt x="163507" y="5831"/>
                          <a:pt x="163507" y="11233"/>
                          <a:pt x="160175" y="14565"/>
                        </a:cubicBezTo>
                        <a:lnTo>
                          <a:pt x="14566" y="160174"/>
                        </a:lnTo>
                        <a:cubicBezTo>
                          <a:pt x="12900" y="161839"/>
                          <a:pt x="10716" y="162672"/>
                          <a:pt x="8533" y="1626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" name="Google Shape;3618;p69">
                    <a:extLst>
                      <a:ext uri="{FF2B5EF4-FFF2-40B4-BE49-F238E27FC236}">
                        <a16:creationId xmlns:a16="http://schemas.microsoft.com/office/drawing/2014/main" id="{551857E5-6539-62D0-B78D-E9FBE4690C58}"/>
                      </a:ext>
                    </a:extLst>
                  </p:cNvPr>
                  <p:cNvSpPr/>
                  <p:nvPr/>
                </p:nvSpPr>
                <p:spPr>
                  <a:xfrm>
                    <a:off x="1053456" y="799957"/>
                    <a:ext cx="135376" cy="58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76" h="58017" extrusionOk="0">
                        <a:moveTo>
                          <a:pt x="126843" y="58018"/>
                        </a:moveTo>
                        <a:cubicBezTo>
                          <a:pt x="125917" y="58018"/>
                          <a:pt x="124975" y="57865"/>
                          <a:pt x="124052" y="57547"/>
                        </a:cubicBezTo>
                        <a:lnTo>
                          <a:pt x="5744" y="16595"/>
                        </a:lnTo>
                        <a:cubicBezTo>
                          <a:pt x="1292" y="15053"/>
                          <a:pt x="-1069" y="10194"/>
                          <a:pt x="471" y="5742"/>
                        </a:cubicBezTo>
                        <a:cubicBezTo>
                          <a:pt x="2013" y="1290"/>
                          <a:pt x="6870" y="-1066"/>
                          <a:pt x="11325" y="469"/>
                        </a:cubicBezTo>
                        <a:lnTo>
                          <a:pt x="129632" y="41422"/>
                        </a:lnTo>
                        <a:cubicBezTo>
                          <a:pt x="134084" y="42964"/>
                          <a:pt x="136446" y="47824"/>
                          <a:pt x="134905" y="52276"/>
                        </a:cubicBezTo>
                        <a:cubicBezTo>
                          <a:pt x="133684" y="55805"/>
                          <a:pt x="130378" y="58018"/>
                          <a:pt x="126843" y="5801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3619;p69">
                    <a:extLst>
                      <a:ext uri="{FF2B5EF4-FFF2-40B4-BE49-F238E27FC236}">
                        <a16:creationId xmlns:a16="http://schemas.microsoft.com/office/drawing/2014/main" id="{1103A833-4865-CCF4-7CE7-1E5F81C37559}"/>
                      </a:ext>
                    </a:extLst>
                  </p:cNvPr>
                  <p:cNvSpPr/>
                  <p:nvPr/>
                </p:nvSpPr>
                <p:spPr>
                  <a:xfrm>
                    <a:off x="816844" y="831810"/>
                    <a:ext cx="149022" cy="149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22" h="149021" extrusionOk="0">
                        <a:moveTo>
                          <a:pt x="8533" y="149021"/>
                        </a:moveTo>
                        <a:cubicBezTo>
                          <a:pt x="6350" y="149021"/>
                          <a:pt x="4165" y="148189"/>
                          <a:pt x="2499" y="146523"/>
                        </a:cubicBezTo>
                        <a:cubicBezTo>
                          <a:pt x="-833" y="143190"/>
                          <a:pt x="-833" y="137788"/>
                          <a:pt x="2499" y="134457"/>
                        </a:cubicBezTo>
                        <a:lnTo>
                          <a:pt x="134457" y="2498"/>
                        </a:lnTo>
                        <a:cubicBezTo>
                          <a:pt x="137790" y="-833"/>
                          <a:pt x="143192" y="-833"/>
                          <a:pt x="146524" y="2498"/>
                        </a:cubicBezTo>
                        <a:cubicBezTo>
                          <a:pt x="149856" y="5831"/>
                          <a:pt x="149856" y="11233"/>
                          <a:pt x="146524" y="14565"/>
                        </a:cubicBezTo>
                        <a:lnTo>
                          <a:pt x="14566" y="146523"/>
                        </a:lnTo>
                        <a:cubicBezTo>
                          <a:pt x="12900" y="148189"/>
                          <a:pt x="10715" y="149021"/>
                          <a:pt x="8533" y="1490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" name="Google Shape;3620;p69">
                    <a:extLst>
                      <a:ext uri="{FF2B5EF4-FFF2-40B4-BE49-F238E27FC236}">
                        <a16:creationId xmlns:a16="http://schemas.microsoft.com/office/drawing/2014/main" id="{3604D0FF-F27E-D6DF-0A94-DCF561DC22EC}"/>
                      </a:ext>
                    </a:extLst>
                  </p:cNvPr>
                  <p:cNvSpPr/>
                  <p:nvPr/>
                </p:nvSpPr>
                <p:spPr>
                  <a:xfrm>
                    <a:off x="989754" y="845457"/>
                    <a:ext cx="21613" cy="85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13" h="85321" extrusionOk="0">
                        <a:moveTo>
                          <a:pt x="13075" y="85321"/>
                        </a:moveTo>
                        <a:cubicBezTo>
                          <a:pt x="8622" y="85321"/>
                          <a:pt x="4871" y="81866"/>
                          <a:pt x="4570" y="77357"/>
                        </a:cubicBezTo>
                        <a:lnTo>
                          <a:pt x="19" y="9103"/>
                        </a:lnTo>
                        <a:cubicBezTo>
                          <a:pt x="-294" y="4402"/>
                          <a:pt x="3263" y="336"/>
                          <a:pt x="7963" y="22"/>
                        </a:cubicBezTo>
                        <a:cubicBezTo>
                          <a:pt x="12644" y="-317"/>
                          <a:pt x="16730" y="3265"/>
                          <a:pt x="17044" y="7967"/>
                        </a:cubicBezTo>
                        <a:lnTo>
                          <a:pt x="21595" y="76221"/>
                        </a:lnTo>
                        <a:cubicBezTo>
                          <a:pt x="21908" y="80922"/>
                          <a:pt x="18351" y="84988"/>
                          <a:pt x="13650" y="85302"/>
                        </a:cubicBezTo>
                        <a:cubicBezTo>
                          <a:pt x="13457" y="85315"/>
                          <a:pt x="13265" y="85321"/>
                          <a:pt x="13075" y="853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" name="Google Shape;3621;p69">
                    <a:extLst>
                      <a:ext uri="{FF2B5EF4-FFF2-40B4-BE49-F238E27FC236}">
                        <a16:creationId xmlns:a16="http://schemas.microsoft.com/office/drawing/2014/main" id="{6EB9A999-4CDC-ECA7-67AF-51DE362B55CE}"/>
                      </a:ext>
                    </a:extLst>
                  </p:cNvPr>
                  <p:cNvSpPr/>
                  <p:nvPr/>
                </p:nvSpPr>
                <p:spPr>
                  <a:xfrm>
                    <a:off x="1030709" y="831808"/>
                    <a:ext cx="167223" cy="18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23" h="180875" extrusionOk="0">
                        <a:moveTo>
                          <a:pt x="158693" y="180876"/>
                        </a:moveTo>
                        <a:cubicBezTo>
                          <a:pt x="156385" y="180876"/>
                          <a:pt x="154084" y="179945"/>
                          <a:pt x="152402" y="178109"/>
                        </a:cubicBezTo>
                        <a:lnTo>
                          <a:pt x="2243" y="14298"/>
                        </a:lnTo>
                        <a:cubicBezTo>
                          <a:pt x="-942" y="10824"/>
                          <a:pt x="-706" y="5427"/>
                          <a:pt x="2766" y="2244"/>
                        </a:cubicBezTo>
                        <a:cubicBezTo>
                          <a:pt x="6241" y="-942"/>
                          <a:pt x="11639" y="-707"/>
                          <a:pt x="14821" y="2767"/>
                        </a:cubicBezTo>
                        <a:lnTo>
                          <a:pt x="164981" y="166578"/>
                        </a:lnTo>
                        <a:cubicBezTo>
                          <a:pt x="168165" y="170052"/>
                          <a:pt x="167931" y="175449"/>
                          <a:pt x="164457" y="178632"/>
                        </a:cubicBezTo>
                        <a:cubicBezTo>
                          <a:pt x="162818" y="180135"/>
                          <a:pt x="160753" y="180876"/>
                          <a:pt x="158693" y="18087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3" name="Google Shape;3622;p69">
                  <a:extLst>
                    <a:ext uri="{FF2B5EF4-FFF2-40B4-BE49-F238E27FC236}">
                      <a16:creationId xmlns:a16="http://schemas.microsoft.com/office/drawing/2014/main" id="{4C363A96-EAB7-2A9C-240F-C3A4F40B8EF9}"/>
                    </a:ext>
                  </a:extLst>
                </p:cNvPr>
                <p:cNvSpPr/>
                <p:nvPr/>
              </p:nvSpPr>
              <p:spPr>
                <a:xfrm>
                  <a:off x="1289114" y="1371588"/>
                  <a:ext cx="84877" cy="84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71" h="144471" extrusionOk="0">
                      <a:moveTo>
                        <a:pt x="72236" y="0"/>
                      </a:moveTo>
                      <a:cubicBezTo>
                        <a:pt x="32405" y="0"/>
                        <a:pt x="0" y="32405"/>
                        <a:pt x="0" y="72236"/>
                      </a:cubicBezTo>
                      <a:cubicBezTo>
                        <a:pt x="0" y="112067"/>
                        <a:pt x="32405" y="144472"/>
                        <a:pt x="72236" y="144472"/>
                      </a:cubicBezTo>
                      <a:cubicBezTo>
                        <a:pt x="112067" y="144472"/>
                        <a:pt x="144472" y="112067"/>
                        <a:pt x="144472" y="72236"/>
                      </a:cubicBezTo>
                      <a:cubicBezTo>
                        <a:pt x="144472" y="32405"/>
                        <a:pt x="112067" y="0"/>
                        <a:pt x="722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3623;p69">
                  <a:extLst>
                    <a:ext uri="{FF2B5EF4-FFF2-40B4-BE49-F238E27FC236}">
                      <a16:creationId xmlns:a16="http://schemas.microsoft.com/office/drawing/2014/main" id="{FEB968C4-3032-A012-069C-018A4B96D24B}"/>
                    </a:ext>
                  </a:extLst>
                </p:cNvPr>
                <p:cNvSpPr/>
                <p:nvPr/>
              </p:nvSpPr>
              <p:spPr>
                <a:xfrm>
                  <a:off x="1289114" y="1377844"/>
                  <a:ext cx="78622" cy="78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5" h="133825" extrusionOk="0">
                      <a:moveTo>
                        <a:pt x="96125" y="109936"/>
                      </a:moveTo>
                      <a:cubicBezTo>
                        <a:pt x="56294" y="109936"/>
                        <a:pt x="23889" y="77531"/>
                        <a:pt x="23889" y="37700"/>
                      </a:cubicBezTo>
                      <a:cubicBezTo>
                        <a:pt x="23889" y="23894"/>
                        <a:pt x="27789" y="10982"/>
                        <a:pt x="34535" y="0"/>
                      </a:cubicBezTo>
                      <a:cubicBezTo>
                        <a:pt x="13837" y="12718"/>
                        <a:pt x="0" y="35567"/>
                        <a:pt x="0" y="61590"/>
                      </a:cubicBezTo>
                      <a:cubicBezTo>
                        <a:pt x="0" y="101421"/>
                        <a:pt x="32405" y="133825"/>
                        <a:pt x="72236" y="133825"/>
                      </a:cubicBezTo>
                      <a:cubicBezTo>
                        <a:pt x="98259" y="133825"/>
                        <a:pt x="121107" y="119988"/>
                        <a:pt x="133825" y="99290"/>
                      </a:cubicBezTo>
                      <a:cubicBezTo>
                        <a:pt x="122843" y="106036"/>
                        <a:pt x="109932" y="109936"/>
                        <a:pt x="96125" y="10993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3624;p69">
                  <a:extLst>
                    <a:ext uri="{FF2B5EF4-FFF2-40B4-BE49-F238E27FC236}">
                      <a16:creationId xmlns:a16="http://schemas.microsoft.com/office/drawing/2014/main" id="{B3E666D4-3EE2-6CD4-3BDF-E5828862EC67}"/>
                    </a:ext>
                  </a:extLst>
                </p:cNvPr>
                <p:cNvSpPr/>
                <p:nvPr/>
              </p:nvSpPr>
              <p:spPr>
                <a:xfrm>
                  <a:off x="1198202" y="1275327"/>
                  <a:ext cx="58143" cy="5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67" h="98967" extrusionOk="0">
                      <a:moveTo>
                        <a:pt x="49484" y="0"/>
                      </a:moveTo>
                      <a:cubicBezTo>
                        <a:pt x="22198" y="0"/>
                        <a:pt x="0" y="22199"/>
                        <a:pt x="0" y="49484"/>
                      </a:cubicBezTo>
                      <a:cubicBezTo>
                        <a:pt x="0" y="76769"/>
                        <a:pt x="22199" y="98968"/>
                        <a:pt x="49484" y="98968"/>
                      </a:cubicBezTo>
                      <a:cubicBezTo>
                        <a:pt x="76769" y="98968"/>
                        <a:pt x="98968" y="76769"/>
                        <a:pt x="98968" y="49484"/>
                      </a:cubicBezTo>
                      <a:cubicBezTo>
                        <a:pt x="98968" y="22199"/>
                        <a:pt x="76770" y="0"/>
                        <a:pt x="494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3625;p69">
                  <a:extLst>
                    <a:ext uri="{FF2B5EF4-FFF2-40B4-BE49-F238E27FC236}">
                      <a16:creationId xmlns:a16="http://schemas.microsoft.com/office/drawing/2014/main" id="{885BC529-A2F9-D1A0-4354-239AC0A79D15}"/>
                    </a:ext>
                  </a:extLst>
                </p:cNvPr>
                <p:cNvSpPr/>
                <p:nvPr/>
              </p:nvSpPr>
              <p:spPr>
                <a:xfrm>
                  <a:off x="1198203" y="1279714"/>
                  <a:ext cx="53759" cy="5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4" h="91504" extrusionOk="0">
                      <a:moveTo>
                        <a:pt x="65409" y="75578"/>
                      </a:moveTo>
                      <a:cubicBezTo>
                        <a:pt x="38123" y="75578"/>
                        <a:pt x="15925" y="53379"/>
                        <a:pt x="15925" y="26094"/>
                      </a:cubicBezTo>
                      <a:cubicBezTo>
                        <a:pt x="15925" y="16521"/>
                        <a:pt x="18665" y="7582"/>
                        <a:pt x="23390" y="0"/>
                      </a:cubicBezTo>
                      <a:cubicBezTo>
                        <a:pt x="9360" y="8744"/>
                        <a:pt x="0" y="24306"/>
                        <a:pt x="0" y="42020"/>
                      </a:cubicBezTo>
                      <a:cubicBezTo>
                        <a:pt x="0" y="69306"/>
                        <a:pt x="22199" y="91504"/>
                        <a:pt x="49484" y="91504"/>
                      </a:cubicBezTo>
                      <a:cubicBezTo>
                        <a:pt x="67198" y="91504"/>
                        <a:pt x="82761" y="82143"/>
                        <a:pt x="91504" y="68114"/>
                      </a:cubicBezTo>
                      <a:cubicBezTo>
                        <a:pt x="83921" y="72838"/>
                        <a:pt x="74982" y="75578"/>
                        <a:pt x="65409" y="7557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3626;p69">
                  <a:extLst>
                    <a:ext uri="{FF2B5EF4-FFF2-40B4-BE49-F238E27FC236}">
                      <a16:creationId xmlns:a16="http://schemas.microsoft.com/office/drawing/2014/main" id="{2228707D-D802-F08F-159D-897EC4B7918F}"/>
                    </a:ext>
                  </a:extLst>
                </p:cNvPr>
                <p:cNvSpPr/>
                <p:nvPr/>
              </p:nvSpPr>
              <p:spPr>
                <a:xfrm>
                  <a:off x="1433504" y="1254939"/>
                  <a:ext cx="60817" cy="6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19" h="103518" extrusionOk="0">
                      <a:moveTo>
                        <a:pt x="51760" y="0"/>
                      </a:moveTo>
                      <a:cubicBezTo>
                        <a:pt x="23219" y="0"/>
                        <a:pt x="0" y="23219"/>
                        <a:pt x="0" y="51760"/>
                      </a:cubicBezTo>
                      <a:cubicBezTo>
                        <a:pt x="0" y="80300"/>
                        <a:pt x="23219" y="103519"/>
                        <a:pt x="51760" y="103519"/>
                      </a:cubicBezTo>
                      <a:cubicBezTo>
                        <a:pt x="80301" y="103519"/>
                        <a:pt x="103520" y="80299"/>
                        <a:pt x="103520" y="51759"/>
                      </a:cubicBezTo>
                      <a:cubicBezTo>
                        <a:pt x="103520" y="23218"/>
                        <a:pt x="80301" y="0"/>
                        <a:pt x="5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3627;p69">
                  <a:extLst>
                    <a:ext uri="{FF2B5EF4-FFF2-40B4-BE49-F238E27FC236}">
                      <a16:creationId xmlns:a16="http://schemas.microsoft.com/office/drawing/2014/main" id="{253D82BC-6590-FC50-EB30-F8E203706682}"/>
                    </a:ext>
                  </a:extLst>
                </p:cNvPr>
                <p:cNvSpPr/>
                <p:nvPr/>
              </p:nvSpPr>
              <p:spPr>
                <a:xfrm>
                  <a:off x="1433504" y="1260153"/>
                  <a:ext cx="55604" cy="55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" h="94645" extrusionOk="0">
                      <a:moveTo>
                        <a:pt x="65695" y="80710"/>
                      </a:moveTo>
                      <a:cubicBezTo>
                        <a:pt x="37154" y="80710"/>
                        <a:pt x="13935" y="57491"/>
                        <a:pt x="13935" y="28951"/>
                      </a:cubicBezTo>
                      <a:cubicBezTo>
                        <a:pt x="13935" y="18235"/>
                        <a:pt x="17209" y="8268"/>
                        <a:pt x="22809" y="0"/>
                      </a:cubicBezTo>
                      <a:cubicBezTo>
                        <a:pt x="9056" y="9314"/>
                        <a:pt x="0" y="25060"/>
                        <a:pt x="0" y="42885"/>
                      </a:cubicBezTo>
                      <a:cubicBezTo>
                        <a:pt x="0" y="71426"/>
                        <a:pt x="23219" y="94645"/>
                        <a:pt x="51760" y="94645"/>
                      </a:cubicBezTo>
                      <a:cubicBezTo>
                        <a:pt x="69584" y="94645"/>
                        <a:pt x="85331" y="85588"/>
                        <a:pt x="94645" y="71836"/>
                      </a:cubicBezTo>
                      <a:cubicBezTo>
                        <a:pt x="86378" y="77436"/>
                        <a:pt x="76411" y="80710"/>
                        <a:pt x="65695" y="8071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3628;p69">
                  <a:extLst>
                    <a:ext uri="{FF2B5EF4-FFF2-40B4-BE49-F238E27FC236}">
                      <a16:creationId xmlns:a16="http://schemas.microsoft.com/office/drawing/2014/main" id="{D0E838C3-5B81-8A77-C4B1-8FFDA4880D2A}"/>
                    </a:ext>
                  </a:extLst>
                </p:cNvPr>
                <p:cNvSpPr/>
                <p:nvPr/>
              </p:nvSpPr>
              <p:spPr>
                <a:xfrm>
                  <a:off x="1313179" y="1261958"/>
                  <a:ext cx="42104" cy="42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71666" extrusionOk="0">
                      <a:moveTo>
                        <a:pt x="35833" y="0"/>
                      </a:moveTo>
                      <a:cubicBezTo>
                        <a:pt x="16075" y="0"/>
                        <a:pt x="0" y="16075"/>
                        <a:pt x="0" y="35833"/>
                      </a:cubicBezTo>
                      <a:cubicBezTo>
                        <a:pt x="0" y="55592"/>
                        <a:pt x="16075" y="71667"/>
                        <a:pt x="35833" y="71667"/>
                      </a:cubicBezTo>
                      <a:cubicBezTo>
                        <a:pt x="55592" y="71667"/>
                        <a:pt x="71667" y="55592"/>
                        <a:pt x="71667" y="35833"/>
                      </a:cubicBezTo>
                      <a:cubicBezTo>
                        <a:pt x="71667" y="16075"/>
                        <a:pt x="55592" y="0"/>
                        <a:pt x="358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3629;p69">
                  <a:extLst>
                    <a:ext uri="{FF2B5EF4-FFF2-40B4-BE49-F238E27FC236}">
                      <a16:creationId xmlns:a16="http://schemas.microsoft.com/office/drawing/2014/main" id="{D2C19B58-83ED-0A2C-0B65-036DCC413A1E}"/>
                    </a:ext>
                  </a:extLst>
                </p:cNvPr>
                <p:cNvSpPr/>
                <p:nvPr/>
              </p:nvSpPr>
              <p:spPr>
                <a:xfrm>
                  <a:off x="1313179" y="1264254"/>
                  <a:ext cx="38948" cy="3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94" h="67757" extrusionOk="0">
                      <a:moveTo>
                        <a:pt x="50053" y="54676"/>
                      </a:moveTo>
                      <a:cubicBezTo>
                        <a:pt x="30295" y="54676"/>
                        <a:pt x="14220" y="38601"/>
                        <a:pt x="14220" y="18843"/>
                      </a:cubicBezTo>
                      <a:cubicBezTo>
                        <a:pt x="14220" y="11933"/>
                        <a:pt x="16191" y="5478"/>
                        <a:pt x="19592" y="0"/>
                      </a:cubicBezTo>
                      <a:cubicBezTo>
                        <a:pt x="7977" y="5932"/>
                        <a:pt x="0" y="18012"/>
                        <a:pt x="0" y="31925"/>
                      </a:cubicBezTo>
                      <a:cubicBezTo>
                        <a:pt x="0" y="51683"/>
                        <a:pt x="16075" y="67758"/>
                        <a:pt x="35833" y="67758"/>
                      </a:cubicBezTo>
                      <a:cubicBezTo>
                        <a:pt x="48682" y="67758"/>
                        <a:pt x="59969" y="60956"/>
                        <a:pt x="66294" y="50767"/>
                      </a:cubicBezTo>
                      <a:cubicBezTo>
                        <a:pt x="61415" y="53260"/>
                        <a:pt x="55897" y="54676"/>
                        <a:pt x="50053" y="54676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3630;p69">
                  <a:extLst>
                    <a:ext uri="{FF2B5EF4-FFF2-40B4-BE49-F238E27FC236}">
                      <a16:creationId xmlns:a16="http://schemas.microsoft.com/office/drawing/2014/main" id="{EBCFA248-BA04-BBEB-5F08-750325C2314E}"/>
                    </a:ext>
                  </a:extLst>
                </p:cNvPr>
                <p:cNvSpPr/>
                <p:nvPr/>
              </p:nvSpPr>
              <p:spPr>
                <a:xfrm>
                  <a:off x="1430831" y="1422393"/>
                  <a:ext cx="63491" cy="6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69" h="108069" extrusionOk="0">
                      <a:moveTo>
                        <a:pt x="54035" y="0"/>
                      </a:moveTo>
                      <a:cubicBezTo>
                        <a:pt x="24241" y="0"/>
                        <a:pt x="0" y="24241"/>
                        <a:pt x="0" y="54035"/>
                      </a:cubicBezTo>
                      <a:cubicBezTo>
                        <a:pt x="0" y="83829"/>
                        <a:pt x="24241" y="108069"/>
                        <a:pt x="54035" y="108069"/>
                      </a:cubicBezTo>
                      <a:cubicBezTo>
                        <a:pt x="83829" y="108069"/>
                        <a:pt x="108069" y="83829"/>
                        <a:pt x="108069" y="54035"/>
                      </a:cubicBezTo>
                      <a:cubicBezTo>
                        <a:pt x="108069" y="24241"/>
                        <a:pt x="83829" y="0"/>
                        <a:pt x="540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3631;p69">
                  <a:extLst>
                    <a:ext uri="{FF2B5EF4-FFF2-40B4-BE49-F238E27FC236}">
                      <a16:creationId xmlns:a16="http://schemas.microsoft.com/office/drawing/2014/main" id="{B2F1A1BF-24EE-3AA8-7B64-F9F83C671C18}"/>
                    </a:ext>
                  </a:extLst>
                </p:cNvPr>
                <p:cNvSpPr/>
                <p:nvPr/>
              </p:nvSpPr>
              <p:spPr>
                <a:xfrm>
                  <a:off x="1430830" y="1431046"/>
                  <a:ext cx="61846" cy="54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70" h="93342" extrusionOk="0">
                      <a:moveTo>
                        <a:pt x="68254" y="71160"/>
                      </a:moveTo>
                      <a:cubicBezTo>
                        <a:pt x="38460" y="71160"/>
                        <a:pt x="14220" y="46920"/>
                        <a:pt x="14220" y="17126"/>
                      </a:cubicBezTo>
                      <a:cubicBezTo>
                        <a:pt x="14220" y="11140"/>
                        <a:pt x="15213" y="5384"/>
                        <a:pt x="17018" y="0"/>
                      </a:cubicBezTo>
                      <a:cubicBezTo>
                        <a:pt x="6553" y="9860"/>
                        <a:pt x="0" y="23830"/>
                        <a:pt x="0" y="39308"/>
                      </a:cubicBezTo>
                      <a:cubicBezTo>
                        <a:pt x="0" y="69102"/>
                        <a:pt x="24241" y="93343"/>
                        <a:pt x="54035" y="93343"/>
                      </a:cubicBezTo>
                      <a:cubicBezTo>
                        <a:pt x="77843" y="93343"/>
                        <a:pt x="98091" y="77859"/>
                        <a:pt x="105271" y="56434"/>
                      </a:cubicBezTo>
                      <a:cubicBezTo>
                        <a:pt x="95593" y="65554"/>
                        <a:pt x="82570" y="71160"/>
                        <a:pt x="68254" y="71160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3632;p69">
                  <a:extLst>
                    <a:ext uri="{FF2B5EF4-FFF2-40B4-BE49-F238E27FC236}">
                      <a16:creationId xmlns:a16="http://schemas.microsoft.com/office/drawing/2014/main" id="{26FF1BD2-2C2B-7F45-DB41-191F48E2A15D}"/>
                    </a:ext>
                  </a:extLst>
                </p:cNvPr>
                <p:cNvSpPr/>
                <p:nvPr/>
              </p:nvSpPr>
              <p:spPr>
                <a:xfrm>
                  <a:off x="1426486" y="1530351"/>
                  <a:ext cx="50124" cy="5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7" h="85317" extrusionOk="0">
                      <a:moveTo>
                        <a:pt x="42659" y="0"/>
                      </a:moveTo>
                      <a:cubicBezTo>
                        <a:pt x="19136" y="0"/>
                        <a:pt x="0" y="19136"/>
                        <a:pt x="0" y="42659"/>
                      </a:cubicBezTo>
                      <a:cubicBezTo>
                        <a:pt x="0" y="66181"/>
                        <a:pt x="19136" y="85317"/>
                        <a:pt x="42659" y="85317"/>
                      </a:cubicBezTo>
                      <a:cubicBezTo>
                        <a:pt x="66181" y="85317"/>
                        <a:pt x="85317" y="66181"/>
                        <a:pt x="85317" y="42659"/>
                      </a:cubicBezTo>
                      <a:cubicBezTo>
                        <a:pt x="85317" y="19137"/>
                        <a:pt x="66181" y="0"/>
                        <a:pt x="426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3633;p69">
                  <a:extLst>
                    <a:ext uri="{FF2B5EF4-FFF2-40B4-BE49-F238E27FC236}">
                      <a16:creationId xmlns:a16="http://schemas.microsoft.com/office/drawing/2014/main" id="{7FD6407B-DBCF-B8EB-084D-0701F5F41430}"/>
                    </a:ext>
                  </a:extLst>
                </p:cNvPr>
                <p:cNvSpPr/>
                <p:nvPr/>
              </p:nvSpPr>
              <p:spPr>
                <a:xfrm>
                  <a:off x="1426486" y="1533651"/>
                  <a:ext cx="46824" cy="46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00" h="79700" extrusionOk="0">
                      <a:moveTo>
                        <a:pt x="58584" y="63775"/>
                      </a:moveTo>
                      <a:cubicBezTo>
                        <a:pt x="35061" y="63775"/>
                        <a:pt x="15925" y="44640"/>
                        <a:pt x="15925" y="21117"/>
                      </a:cubicBezTo>
                      <a:cubicBezTo>
                        <a:pt x="15925" y="13437"/>
                        <a:pt x="17976" y="6231"/>
                        <a:pt x="21542" y="0"/>
                      </a:cubicBezTo>
                      <a:cubicBezTo>
                        <a:pt x="8687" y="7357"/>
                        <a:pt x="0" y="21200"/>
                        <a:pt x="0" y="37042"/>
                      </a:cubicBezTo>
                      <a:cubicBezTo>
                        <a:pt x="0" y="60565"/>
                        <a:pt x="19136" y="79701"/>
                        <a:pt x="42659" y="79701"/>
                      </a:cubicBezTo>
                      <a:cubicBezTo>
                        <a:pt x="58502" y="79701"/>
                        <a:pt x="72343" y="71013"/>
                        <a:pt x="79701" y="58159"/>
                      </a:cubicBezTo>
                      <a:cubicBezTo>
                        <a:pt x="73469" y="61726"/>
                        <a:pt x="66264" y="63775"/>
                        <a:pt x="58584" y="6377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3634;p69">
                  <a:extLst>
                    <a:ext uri="{FF2B5EF4-FFF2-40B4-BE49-F238E27FC236}">
                      <a16:creationId xmlns:a16="http://schemas.microsoft.com/office/drawing/2014/main" id="{0AE26DB5-0D93-615C-C924-71D2C0221A75}"/>
                    </a:ext>
                  </a:extLst>
                </p:cNvPr>
                <p:cNvSpPr/>
                <p:nvPr/>
              </p:nvSpPr>
              <p:spPr>
                <a:xfrm>
                  <a:off x="1307831" y="1486566"/>
                  <a:ext cx="60817" cy="6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19" h="103519" extrusionOk="0">
                      <a:moveTo>
                        <a:pt x="51760" y="0"/>
                      </a:moveTo>
                      <a:cubicBezTo>
                        <a:pt x="23219" y="0"/>
                        <a:pt x="0" y="23219"/>
                        <a:pt x="0" y="51760"/>
                      </a:cubicBezTo>
                      <a:cubicBezTo>
                        <a:pt x="0" y="80301"/>
                        <a:pt x="23219" y="103520"/>
                        <a:pt x="51760" y="103520"/>
                      </a:cubicBezTo>
                      <a:cubicBezTo>
                        <a:pt x="80300" y="103520"/>
                        <a:pt x="103520" y="80301"/>
                        <a:pt x="103520" y="51760"/>
                      </a:cubicBezTo>
                      <a:cubicBezTo>
                        <a:pt x="103520" y="23219"/>
                        <a:pt x="80300" y="0"/>
                        <a:pt x="517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3635;p69">
                  <a:extLst>
                    <a:ext uri="{FF2B5EF4-FFF2-40B4-BE49-F238E27FC236}">
                      <a16:creationId xmlns:a16="http://schemas.microsoft.com/office/drawing/2014/main" id="{CBB0769D-210D-8DFF-200E-D9572F7CB46B}"/>
                    </a:ext>
                  </a:extLst>
                </p:cNvPr>
                <p:cNvSpPr/>
                <p:nvPr/>
              </p:nvSpPr>
              <p:spPr>
                <a:xfrm>
                  <a:off x="1307831" y="1490934"/>
                  <a:ext cx="56451" cy="5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86" h="96086" extrusionOk="0">
                      <a:moveTo>
                        <a:pt x="69393" y="78454"/>
                      </a:moveTo>
                      <a:cubicBezTo>
                        <a:pt x="40852" y="78454"/>
                        <a:pt x="17633" y="55235"/>
                        <a:pt x="17633" y="26694"/>
                      </a:cubicBezTo>
                      <a:cubicBezTo>
                        <a:pt x="17633" y="16935"/>
                        <a:pt x="20351" y="7799"/>
                        <a:pt x="25066" y="0"/>
                      </a:cubicBezTo>
                      <a:cubicBezTo>
                        <a:pt x="10056" y="9072"/>
                        <a:pt x="0" y="25546"/>
                        <a:pt x="0" y="44326"/>
                      </a:cubicBezTo>
                      <a:cubicBezTo>
                        <a:pt x="0" y="72867"/>
                        <a:pt x="23219" y="96086"/>
                        <a:pt x="51760" y="96086"/>
                      </a:cubicBezTo>
                      <a:cubicBezTo>
                        <a:pt x="70540" y="96086"/>
                        <a:pt x="87014" y="86030"/>
                        <a:pt x="96086" y="71020"/>
                      </a:cubicBezTo>
                      <a:cubicBezTo>
                        <a:pt x="88288" y="75737"/>
                        <a:pt x="79152" y="78454"/>
                        <a:pt x="69393" y="78454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3636;p69">
                  <a:extLst>
                    <a:ext uri="{FF2B5EF4-FFF2-40B4-BE49-F238E27FC236}">
                      <a16:creationId xmlns:a16="http://schemas.microsoft.com/office/drawing/2014/main" id="{7598A7D2-E58C-8EF2-4047-74B2087135FA}"/>
                    </a:ext>
                  </a:extLst>
                </p:cNvPr>
                <p:cNvSpPr/>
                <p:nvPr/>
              </p:nvSpPr>
              <p:spPr>
                <a:xfrm>
                  <a:off x="1168455" y="1504280"/>
                  <a:ext cx="76857" cy="76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1" h="130821" extrusionOk="0">
                      <a:moveTo>
                        <a:pt x="65411" y="0"/>
                      </a:moveTo>
                      <a:cubicBezTo>
                        <a:pt x="29343" y="0"/>
                        <a:pt x="0" y="29343"/>
                        <a:pt x="0" y="65411"/>
                      </a:cubicBezTo>
                      <a:cubicBezTo>
                        <a:pt x="0" y="101478"/>
                        <a:pt x="29343" y="130821"/>
                        <a:pt x="65411" y="130821"/>
                      </a:cubicBezTo>
                      <a:cubicBezTo>
                        <a:pt x="101478" y="130821"/>
                        <a:pt x="130821" y="101478"/>
                        <a:pt x="130821" y="65411"/>
                      </a:cubicBezTo>
                      <a:cubicBezTo>
                        <a:pt x="130821" y="29343"/>
                        <a:pt x="101478" y="0"/>
                        <a:pt x="6541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3637;p69">
                  <a:extLst>
                    <a:ext uri="{FF2B5EF4-FFF2-40B4-BE49-F238E27FC236}">
                      <a16:creationId xmlns:a16="http://schemas.microsoft.com/office/drawing/2014/main" id="{303B5A3D-BD78-E7C2-F236-FEA3612C12BA}"/>
                    </a:ext>
                  </a:extLst>
                </p:cNvPr>
                <p:cNvSpPr/>
                <p:nvPr/>
              </p:nvSpPr>
              <p:spPr>
                <a:xfrm>
                  <a:off x="1168456" y="1511033"/>
                  <a:ext cx="73518" cy="7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37" h="119329" extrusionOk="0">
                      <a:moveTo>
                        <a:pt x="88161" y="92028"/>
                      </a:moveTo>
                      <a:cubicBezTo>
                        <a:pt x="52094" y="92028"/>
                        <a:pt x="22751" y="62685"/>
                        <a:pt x="22751" y="26617"/>
                      </a:cubicBezTo>
                      <a:cubicBezTo>
                        <a:pt x="22751" y="17141"/>
                        <a:pt x="24792" y="8138"/>
                        <a:pt x="28433" y="0"/>
                      </a:cubicBezTo>
                      <a:cubicBezTo>
                        <a:pt x="11276" y="11803"/>
                        <a:pt x="0" y="31566"/>
                        <a:pt x="0" y="53919"/>
                      </a:cubicBezTo>
                      <a:cubicBezTo>
                        <a:pt x="-1" y="89986"/>
                        <a:pt x="29342" y="119329"/>
                        <a:pt x="65409" y="119329"/>
                      </a:cubicBezTo>
                      <a:cubicBezTo>
                        <a:pt x="92002" y="119329"/>
                        <a:pt x="114922" y="103370"/>
                        <a:pt x="125137" y="80536"/>
                      </a:cubicBezTo>
                      <a:cubicBezTo>
                        <a:pt x="114610" y="87776"/>
                        <a:pt x="101876" y="92028"/>
                        <a:pt x="88161" y="92028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3638;p69">
                  <a:extLst>
                    <a:ext uri="{FF2B5EF4-FFF2-40B4-BE49-F238E27FC236}">
                      <a16:creationId xmlns:a16="http://schemas.microsoft.com/office/drawing/2014/main" id="{26F871AA-21CC-8799-2803-8A6293676D4E}"/>
                    </a:ext>
                  </a:extLst>
                </p:cNvPr>
                <p:cNvSpPr/>
                <p:nvPr/>
              </p:nvSpPr>
              <p:spPr>
                <a:xfrm>
                  <a:off x="1171463" y="1382284"/>
                  <a:ext cx="55471" cy="55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18" h="94418" extrusionOk="0">
                      <a:moveTo>
                        <a:pt x="47209" y="0"/>
                      </a:moveTo>
                      <a:cubicBezTo>
                        <a:pt x="21179" y="0"/>
                        <a:pt x="0" y="21179"/>
                        <a:pt x="0" y="47209"/>
                      </a:cubicBezTo>
                      <a:cubicBezTo>
                        <a:pt x="0" y="73240"/>
                        <a:pt x="21179" y="94418"/>
                        <a:pt x="47209" y="94418"/>
                      </a:cubicBezTo>
                      <a:cubicBezTo>
                        <a:pt x="73240" y="94418"/>
                        <a:pt x="94418" y="73240"/>
                        <a:pt x="94418" y="47209"/>
                      </a:cubicBezTo>
                      <a:cubicBezTo>
                        <a:pt x="94418" y="21179"/>
                        <a:pt x="73240" y="0"/>
                        <a:pt x="472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3639;p69">
                  <a:extLst>
                    <a:ext uri="{FF2B5EF4-FFF2-40B4-BE49-F238E27FC236}">
                      <a16:creationId xmlns:a16="http://schemas.microsoft.com/office/drawing/2014/main" id="{B9582F3F-CEFE-EF58-21E7-DDE8F3A4F5C6}"/>
                    </a:ext>
                  </a:extLst>
                </p:cNvPr>
                <p:cNvSpPr/>
                <p:nvPr/>
              </p:nvSpPr>
              <p:spPr>
                <a:xfrm>
                  <a:off x="1171775" y="1387349"/>
                  <a:ext cx="52015" cy="52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9" h="87789" extrusionOk="0">
                      <a:moveTo>
                        <a:pt x="63704" y="71295"/>
                      </a:moveTo>
                      <a:cubicBezTo>
                        <a:pt x="37673" y="71295"/>
                        <a:pt x="16495" y="50116"/>
                        <a:pt x="16495" y="24085"/>
                      </a:cubicBezTo>
                      <a:cubicBezTo>
                        <a:pt x="16495" y="15292"/>
                        <a:pt x="18919" y="7056"/>
                        <a:pt x="23124" y="0"/>
                      </a:cubicBezTo>
                      <a:cubicBezTo>
                        <a:pt x="9291" y="8241"/>
                        <a:pt x="0" y="23343"/>
                        <a:pt x="0" y="40580"/>
                      </a:cubicBezTo>
                      <a:cubicBezTo>
                        <a:pt x="0" y="66611"/>
                        <a:pt x="21179" y="87789"/>
                        <a:pt x="47209" y="87789"/>
                      </a:cubicBezTo>
                      <a:cubicBezTo>
                        <a:pt x="64447" y="87789"/>
                        <a:pt x="79548" y="78497"/>
                        <a:pt x="87789" y="64666"/>
                      </a:cubicBezTo>
                      <a:cubicBezTo>
                        <a:pt x="80733" y="68870"/>
                        <a:pt x="72497" y="71295"/>
                        <a:pt x="63704" y="71295"/>
                      </a:cubicBezTo>
                      <a:close/>
                    </a:path>
                  </a:pathLst>
                </a:custGeom>
                <a:solidFill>
                  <a:srgbClr val="2B0759">
                    <a:alpha val="101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3640;p69">
                  <a:extLst>
                    <a:ext uri="{FF2B5EF4-FFF2-40B4-BE49-F238E27FC236}">
                      <a16:creationId xmlns:a16="http://schemas.microsoft.com/office/drawing/2014/main" id="{4EEC7CA0-E460-A609-B9F9-884322F129E3}"/>
                    </a:ext>
                  </a:extLst>
                </p:cNvPr>
                <p:cNvSpPr/>
                <p:nvPr/>
              </p:nvSpPr>
              <p:spPr>
                <a:xfrm>
                  <a:off x="1326215" y="1383955"/>
                  <a:ext cx="30742" cy="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7" h="52327" extrusionOk="0">
                      <a:moveTo>
                        <a:pt x="52328" y="26164"/>
                      </a:moveTo>
                      <a:cubicBezTo>
                        <a:pt x="52328" y="40614"/>
                        <a:pt x="40614" y="52328"/>
                        <a:pt x="26164" y="52328"/>
                      </a:cubicBezTo>
                      <a:cubicBezTo>
                        <a:pt x="11714" y="52328"/>
                        <a:pt x="0" y="40614"/>
                        <a:pt x="0" y="26164"/>
                      </a:cubicBezTo>
                      <a:cubicBezTo>
                        <a:pt x="0" y="11714"/>
                        <a:pt x="11714" y="0"/>
                        <a:pt x="26164" y="0"/>
                      </a:cubicBezTo>
                      <a:cubicBezTo>
                        <a:pt x="40614" y="0"/>
                        <a:pt x="52328" y="11714"/>
                        <a:pt x="52328" y="26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3641;p69">
                  <a:extLst>
                    <a:ext uri="{FF2B5EF4-FFF2-40B4-BE49-F238E27FC236}">
                      <a16:creationId xmlns:a16="http://schemas.microsoft.com/office/drawing/2014/main" id="{410C1004-1C4D-3FC8-3806-6C8AA099A81A}"/>
                    </a:ext>
                  </a:extLst>
                </p:cNvPr>
                <p:cNvSpPr/>
                <p:nvPr/>
              </p:nvSpPr>
              <p:spPr>
                <a:xfrm>
                  <a:off x="1469268" y="1263630"/>
                  <a:ext cx="14034" cy="1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8" h="23888" extrusionOk="0">
                      <a:moveTo>
                        <a:pt x="23888" y="11944"/>
                      </a:moveTo>
                      <a:cubicBezTo>
                        <a:pt x="23888" y="18541"/>
                        <a:pt x="18541" y="23888"/>
                        <a:pt x="11944" y="23888"/>
                      </a:cubicBezTo>
                      <a:cubicBezTo>
                        <a:pt x="5348" y="23888"/>
                        <a:pt x="0" y="18541"/>
                        <a:pt x="0" y="11944"/>
                      </a:cubicBezTo>
                      <a:cubicBezTo>
                        <a:pt x="0" y="5348"/>
                        <a:pt x="5348" y="0"/>
                        <a:pt x="11944" y="0"/>
                      </a:cubicBezTo>
                      <a:cubicBezTo>
                        <a:pt x="18541" y="0"/>
                        <a:pt x="23888" y="5348"/>
                        <a:pt x="23888" y="11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3642;p69">
                  <a:extLst>
                    <a:ext uri="{FF2B5EF4-FFF2-40B4-BE49-F238E27FC236}">
                      <a16:creationId xmlns:a16="http://schemas.microsoft.com/office/drawing/2014/main" id="{3CD8C2CA-5771-D30C-4951-F38E4FB4A964}"/>
                    </a:ext>
                  </a:extLst>
                </p:cNvPr>
                <p:cNvSpPr/>
                <p:nvPr/>
              </p:nvSpPr>
              <p:spPr>
                <a:xfrm>
                  <a:off x="1336241" y="1268977"/>
                  <a:ext cx="12030" cy="12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7" h="20477" extrusionOk="0">
                      <a:moveTo>
                        <a:pt x="20477" y="10239"/>
                      </a:moveTo>
                      <a:cubicBezTo>
                        <a:pt x="20477" y="15893"/>
                        <a:pt x="15893" y="20477"/>
                        <a:pt x="10239" y="20477"/>
                      </a:cubicBezTo>
                      <a:cubicBezTo>
                        <a:pt x="4584" y="20477"/>
                        <a:pt x="0" y="15893"/>
                        <a:pt x="0" y="10239"/>
                      </a:cubicBezTo>
                      <a:cubicBezTo>
                        <a:pt x="0" y="4584"/>
                        <a:pt x="4584" y="0"/>
                        <a:pt x="10239" y="0"/>
                      </a:cubicBezTo>
                      <a:cubicBezTo>
                        <a:pt x="15893" y="0"/>
                        <a:pt x="20477" y="4584"/>
                        <a:pt x="20477" y="102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3643;p69">
                  <a:extLst>
                    <a:ext uri="{FF2B5EF4-FFF2-40B4-BE49-F238E27FC236}">
                      <a16:creationId xmlns:a16="http://schemas.microsoft.com/office/drawing/2014/main" id="{3EFDAA7D-093D-8970-AAAF-8DD4CEFC52AD}"/>
                    </a:ext>
                  </a:extLst>
                </p:cNvPr>
                <p:cNvSpPr/>
                <p:nvPr/>
              </p:nvSpPr>
              <p:spPr>
                <a:xfrm>
                  <a:off x="1229286" y="1283683"/>
                  <a:ext cx="14703" cy="14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6" h="25026" extrusionOk="0">
                      <a:moveTo>
                        <a:pt x="25027" y="12513"/>
                      </a:moveTo>
                      <a:cubicBezTo>
                        <a:pt x="25027" y="19424"/>
                        <a:pt x="19424" y="25027"/>
                        <a:pt x="12513" y="25027"/>
                      </a:cubicBezTo>
                      <a:cubicBezTo>
                        <a:pt x="5602" y="25027"/>
                        <a:pt x="0" y="19424"/>
                        <a:pt x="0" y="12513"/>
                      </a:cubicBezTo>
                      <a:cubicBezTo>
                        <a:pt x="0" y="5602"/>
                        <a:pt x="5602" y="0"/>
                        <a:pt x="12513" y="0"/>
                      </a:cubicBezTo>
                      <a:cubicBezTo>
                        <a:pt x="19424" y="0"/>
                        <a:pt x="25027" y="5602"/>
                        <a:pt x="25027" y="12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3644;p69">
                  <a:extLst>
                    <a:ext uri="{FF2B5EF4-FFF2-40B4-BE49-F238E27FC236}">
                      <a16:creationId xmlns:a16="http://schemas.microsoft.com/office/drawing/2014/main" id="{48CDDC0E-CC97-873A-5BA9-20E3E13FE336}"/>
                    </a:ext>
                  </a:extLst>
                </p:cNvPr>
                <p:cNvSpPr/>
                <p:nvPr/>
              </p:nvSpPr>
              <p:spPr>
                <a:xfrm>
                  <a:off x="1196684" y="1390798"/>
                  <a:ext cx="17063" cy="1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1" h="27301" extrusionOk="0">
                      <a:moveTo>
                        <a:pt x="27301" y="13651"/>
                      </a:moveTo>
                      <a:cubicBezTo>
                        <a:pt x="27301" y="21190"/>
                        <a:pt x="21190" y="27301"/>
                        <a:pt x="13651" y="27301"/>
                      </a:cubicBezTo>
                      <a:cubicBezTo>
                        <a:pt x="6112" y="27301"/>
                        <a:pt x="0" y="21190"/>
                        <a:pt x="0" y="13651"/>
                      </a:cubicBezTo>
                      <a:cubicBezTo>
                        <a:pt x="0" y="6112"/>
                        <a:pt x="6112" y="0"/>
                        <a:pt x="13651" y="0"/>
                      </a:cubicBezTo>
                      <a:cubicBezTo>
                        <a:pt x="21190" y="0"/>
                        <a:pt x="27301" y="6112"/>
                        <a:pt x="27301" y="136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3645;p69">
                  <a:extLst>
                    <a:ext uri="{FF2B5EF4-FFF2-40B4-BE49-F238E27FC236}">
                      <a16:creationId xmlns:a16="http://schemas.microsoft.com/office/drawing/2014/main" id="{F03BF5BE-3ED6-3283-7943-E31B95705DCC}"/>
                    </a:ext>
                  </a:extLst>
                </p:cNvPr>
                <p:cNvSpPr/>
                <p:nvPr/>
              </p:nvSpPr>
              <p:spPr>
                <a:xfrm>
                  <a:off x="1465926" y="1432754"/>
                  <a:ext cx="16039" cy="16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1" h="27301" extrusionOk="0">
                      <a:moveTo>
                        <a:pt x="27301" y="13651"/>
                      </a:moveTo>
                      <a:cubicBezTo>
                        <a:pt x="27301" y="21190"/>
                        <a:pt x="21190" y="27301"/>
                        <a:pt x="13651" y="27301"/>
                      </a:cubicBezTo>
                      <a:cubicBezTo>
                        <a:pt x="6112" y="27301"/>
                        <a:pt x="0" y="21190"/>
                        <a:pt x="0" y="13651"/>
                      </a:cubicBezTo>
                      <a:cubicBezTo>
                        <a:pt x="0" y="6112"/>
                        <a:pt x="6112" y="0"/>
                        <a:pt x="13651" y="0"/>
                      </a:cubicBezTo>
                      <a:cubicBezTo>
                        <a:pt x="21190" y="0"/>
                        <a:pt x="27301" y="6112"/>
                        <a:pt x="27301" y="136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3646;p69">
                  <a:extLst>
                    <a:ext uri="{FF2B5EF4-FFF2-40B4-BE49-F238E27FC236}">
                      <a16:creationId xmlns:a16="http://schemas.microsoft.com/office/drawing/2014/main" id="{9E660242-4869-7E89-A474-32C96D110E34}"/>
                    </a:ext>
                  </a:extLst>
                </p:cNvPr>
                <p:cNvSpPr/>
                <p:nvPr/>
              </p:nvSpPr>
              <p:spPr>
                <a:xfrm>
                  <a:off x="1342258" y="1496927"/>
                  <a:ext cx="14703" cy="14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6" h="25026" extrusionOk="0">
                      <a:moveTo>
                        <a:pt x="25027" y="12513"/>
                      </a:moveTo>
                      <a:cubicBezTo>
                        <a:pt x="25027" y="19424"/>
                        <a:pt x="19424" y="25027"/>
                        <a:pt x="12513" y="25027"/>
                      </a:cubicBezTo>
                      <a:cubicBezTo>
                        <a:pt x="5602" y="25027"/>
                        <a:pt x="0" y="19424"/>
                        <a:pt x="0" y="12513"/>
                      </a:cubicBezTo>
                      <a:cubicBezTo>
                        <a:pt x="0" y="5602"/>
                        <a:pt x="5602" y="0"/>
                        <a:pt x="12513" y="0"/>
                      </a:cubicBezTo>
                      <a:cubicBezTo>
                        <a:pt x="19424" y="0"/>
                        <a:pt x="25027" y="5602"/>
                        <a:pt x="25027" y="12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3647;p69">
                  <a:extLst>
                    <a:ext uri="{FF2B5EF4-FFF2-40B4-BE49-F238E27FC236}">
                      <a16:creationId xmlns:a16="http://schemas.microsoft.com/office/drawing/2014/main" id="{6DDCEDF6-82EE-F967-8CD9-FACD18BF7534}"/>
                    </a:ext>
                  </a:extLst>
                </p:cNvPr>
                <p:cNvSpPr/>
                <p:nvPr/>
              </p:nvSpPr>
              <p:spPr>
                <a:xfrm>
                  <a:off x="1453224" y="1537705"/>
                  <a:ext cx="14034" cy="1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8" h="23888" extrusionOk="0">
                      <a:moveTo>
                        <a:pt x="23888" y="11944"/>
                      </a:moveTo>
                      <a:cubicBezTo>
                        <a:pt x="23888" y="18541"/>
                        <a:pt x="18541" y="23888"/>
                        <a:pt x="11944" y="23888"/>
                      </a:cubicBezTo>
                      <a:cubicBezTo>
                        <a:pt x="5348" y="23888"/>
                        <a:pt x="0" y="18541"/>
                        <a:pt x="0" y="11944"/>
                      </a:cubicBezTo>
                      <a:cubicBezTo>
                        <a:pt x="0" y="5348"/>
                        <a:pt x="5348" y="0"/>
                        <a:pt x="11944" y="0"/>
                      </a:cubicBezTo>
                      <a:cubicBezTo>
                        <a:pt x="18541" y="0"/>
                        <a:pt x="23888" y="5348"/>
                        <a:pt x="23888" y="11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3648;p69">
                  <a:extLst>
                    <a:ext uri="{FF2B5EF4-FFF2-40B4-BE49-F238E27FC236}">
                      <a16:creationId xmlns:a16="http://schemas.microsoft.com/office/drawing/2014/main" id="{D7A3DD47-4448-EB76-8A5D-27743F6606B8}"/>
                    </a:ext>
                  </a:extLst>
                </p:cNvPr>
                <p:cNvSpPr/>
                <p:nvPr/>
              </p:nvSpPr>
              <p:spPr>
                <a:xfrm>
                  <a:off x="1209231" y="1517650"/>
                  <a:ext cx="18044" cy="18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4" h="30714" extrusionOk="0">
                      <a:moveTo>
                        <a:pt x="30715" y="15357"/>
                      </a:moveTo>
                      <a:cubicBezTo>
                        <a:pt x="30715" y="23839"/>
                        <a:pt x="23839" y="30715"/>
                        <a:pt x="15357" y="30715"/>
                      </a:cubicBezTo>
                      <a:cubicBezTo>
                        <a:pt x="6876" y="30715"/>
                        <a:pt x="0" y="23839"/>
                        <a:pt x="0" y="15357"/>
                      </a:cubicBezTo>
                      <a:cubicBezTo>
                        <a:pt x="0" y="6876"/>
                        <a:pt x="6876" y="0"/>
                        <a:pt x="15357" y="0"/>
                      </a:cubicBezTo>
                      <a:cubicBezTo>
                        <a:pt x="23839" y="0"/>
                        <a:pt x="30715" y="6876"/>
                        <a:pt x="30715" y="153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" name="Text Box 23">
            <a:extLst>
              <a:ext uri="{FF2B5EF4-FFF2-40B4-BE49-F238E27FC236}">
                <a16:creationId xmlns:a16="http://schemas.microsoft.com/office/drawing/2014/main" id="{EDBA214E-961F-DDCE-3B7F-62D9EFDE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40" y="3271094"/>
            <a:ext cx="6939196" cy="5890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None/>
              <a:defRPr sz="3200" b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150000"/>
              </a:lnSpc>
              <a:buClrTx/>
              <a:defRPr/>
            </a:pPr>
            <a:r>
              <a:rPr lang="vi-VN" altLang="en-US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phân tử </a:t>
            </a:r>
            <a:r>
              <a:rPr lang="en-US" altLang="en-US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ethylic alcohol </a:t>
            </a:r>
            <a:r>
              <a:rPr lang="en-US" altLang="en-US" sz="2400" dirty="0" err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lang="en-US" altLang="en-US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TW" sz="2400" dirty="0" err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nhóm</a:t>
            </a:r>
            <a:r>
              <a:rPr lang="vi-VN" altLang="en-US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TW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  <a:sym typeface="+mn-ea"/>
              </a:rPr>
              <a:t>– OH</a:t>
            </a:r>
            <a:endParaRPr lang="en-US" altLang="zh-TW" sz="2400" dirty="0">
              <a:solidFill>
                <a:srgbClr val="F3F3F3">
                  <a:lumMod val="10000"/>
                </a:srgbClr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3" name="Text Box 67">
            <a:extLst>
              <a:ext uri="{FF2B5EF4-FFF2-40B4-BE49-F238E27FC236}">
                <a16:creationId xmlns:a16="http://schemas.microsoft.com/office/drawing/2014/main" id="{E4093945-FDC7-87B4-B63F-15946BC89D4A}"/>
              </a:ext>
            </a:extLst>
          </p:cNvPr>
          <p:cNvSpPr txBox="1"/>
          <p:nvPr/>
        </p:nvSpPr>
        <p:spPr>
          <a:xfrm>
            <a:off x="4307617" y="2306438"/>
            <a:ext cx="312189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None/>
              <a:defRPr sz="3200" b="1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defTabSz="685800">
              <a:buClrTx/>
              <a:defRPr/>
            </a:pPr>
            <a:r>
              <a:rPr lang="en-US" altLang="zh-TW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Viết </a:t>
            </a:r>
            <a:r>
              <a:rPr lang="en-US" altLang="zh-TW" sz="2400" dirty="0" err="1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gọn</a:t>
            </a:r>
            <a:r>
              <a:rPr lang="en-US" altLang="zh-TW" sz="2400" dirty="0">
                <a:solidFill>
                  <a:srgbClr val="F3F3F3">
                    <a:lumMod val="10000"/>
                  </a:srgb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: </a:t>
            </a:r>
            <a:r>
              <a:rPr lang="en-US" altLang="zh-TW" sz="24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C</a:t>
            </a:r>
            <a:r>
              <a:rPr lang="en-US" altLang="zh-TW" sz="2400" baseline="-250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2</a:t>
            </a:r>
            <a:r>
              <a:rPr lang="en-US" altLang="zh-TW" sz="24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H</a:t>
            </a:r>
            <a:r>
              <a:rPr lang="en-US" altLang="zh-TW" sz="2400" baseline="-250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5</a:t>
            </a:r>
            <a:r>
              <a:rPr lang="en-US" altLang="zh-TW" sz="24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OH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825FC861-C4CF-AE0C-4EE5-E6009FFB9D23}"/>
              </a:ext>
            </a:extLst>
          </p:cNvPr>
          <p:cNvSpPr txBox="1"/>
          <p:nvPr/>
        </p:nvSpPr>
        <p:spPr>
          <a:xfrm>
            <a:off x="2503708" y="2238478"/>
            <a:ext cx="1126354" cy="386131"/>
          </a:xfrm>
          <a:prstGeom prst="rect">
            <a:avLst/>
          </a:prstGeom>
          <a:noFill/>
          <a:ln w="44450" cap="flat" cmpd="sng">
            <a:solidFill>
              <a:srgbClr val="01937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685800">
              <a:buClrTx/>
            </a:pPr>
            <a:endParaRPr sz="1909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" name="Text Box 10">
            <a:extLst>
              <a:ext uri="{FF2B5EF4-FFF2-40B4-BE49-F238E27FC236}">
                <a16:creationId xmlns:a16="http://schemas.microsoft.com/office/drawing/2014/main" id="{D5EC41DF-49DC-C8C8-CE10-A5D2C1EC1B14}"/>
              </a:ext>
            </a:extLst>
          </p:cNvPr>
          <p:cNvSpPr txBox="1"/>
          <p:nvPr/>
        </p:nvSpPr>
        <p:spPr>
          <a:xfrm>
            <a:off x="4313716" y="1789588"/>
            <a:ext cx="324640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None/>
              <a:defRPr sz="3200" b="1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defTabSz="685800">
              <a:buClrTx/>
              <a:defRPr/>
            </a:pPr>
            <a:r>
              <a:rPr lang="en-US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Ethylic alcohol </a:t>
            </a:r>
            <a:r>
              <a:rPr lang="en-US" altLang="vi-VN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- ethanol</a:t>
            </a:r>
          </a:p>
        </p:txBody>
      </p:sp>
    </p:spTree>
    <p:extLst>
      <p:ext uri="{BB962C8B-B14F-4D97-AF65-F5344CB8AC3E}">
        <p14:creationId xmlns:p14="http://schemas.microsoft.com/office/powerpoint/2010/main" val="36128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0AA5A7-215A-4E73-FC74-1EA08E6000DA}"/>
              </a:ext>
            </a:extLst>
          </p:cNvPr>
          <p:cNvSpPr/>
          <p:nvPr/>
        </p:nvSpPr>
        <p:spPr>
          <a:xfrm>
            <a:off x="187376" y="217356"/>
            <a:ext cx="8776741" cy="4759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0E6D41-3845-7F81-FDCC-CC66C0D949AA}"/>
              </a:ext>
            </a:extLst>
          </p:cNvPr>
          <p:cNvSpPr/>
          <p:nvPr/>
        </p:nvSpPr>
        <p:spPr>
          <a:xfrm>
            <a:off x="1251333" y="407940"/>
            <a:ext cx="6337156" cy="493201"/>
          </a:xfrm>
          <a:prstGeom prst="roundRect">
            <a:avLst/>
          </a:prstGeom>
          <a:solidFill>
            <a:srgbClr val="FFBA12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8F3F5A4-F71D-7C62-DB10-83FD96B325D4}"/>
              </a:ext>
            </a:extLst>
          </p:cNvPr>
          <p:cNvSpPr txBox="1">
            <a:spLocks noChangeArrowheads="1"/>
          </p:cNvSpPr>
          <p:nvPr/>
        </p:nvSpPr>
        <p:spPr>
          <a:xfrm>
            <a:off x="1217555" y="317346"/>
            <a:ext cx="6404711" cy="689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2345" tIns="31173" rIns="62345" bIns="31173" numCol="1" rtlCol="0" anchor="ctr" anchorCtr="0" compatLnSpc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doni Moda SemiBold"/>
              <a:buNone/>
              <a:defRPr sz="30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odoni Moda SemiBold"/>
              <a:buNone/>
              <a:defRPr sz="3500" b="0" i="0" u="none" strike="noStrike" cap="none">
                <a:solidFill>
                  <a:schemeClr val="lt1"/>
                </a:solidFill>
                <a:latin typeface="Bodoni Moda SemiBold"/>
                <a:ea typeface="Bodoni Moda SemiBold"/>
                <a:cs typeface="Bodoni Moda SemiBold"/>
                <a:sym typeface="Bodoni Moda SemiBold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E4655"/>
              </a:buClr>
              <a:buSzPts val="3000"/>
              <a:buFont typeface="Bodoni Moda SemiBold"/>
              <a:buNone/>
              <a:tabLst/>
              <a:defRPr/>
            </a:pP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So </a:t>
            </a:r>
            <a:r>
              <a:rPr kumimoji="0" lang="en-US" altLang="zh-TW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sánh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 </a:t>
            </a:r>
            <a:r>
              <a:rPr lang="en-US" altLang="zh-TW" sz="2700" b="1" noProof="0" dirty="0">
                <a:solidFill>
                  <a:srgbClr val="01937C"/>
                </a:solidFill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</a:rPr>
              <a:t>ethylic alcohol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 </a:t>
            </a:r>
            <a:r>
              <a:rPr kumimoji="0" lang="en-US" altLang="zh-TW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và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 alkane </a:t>
            </a:r>
            <a:r>
              <a:rPr kumimoji="0" lang="en-US" altLang="zh-TW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cùng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 </a:t>
            </a:r>
            <a:r>
              <a:rPr kumimoji="0" lang="en-US" altLang="zh-TW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số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1937C"/>
                </a:solidFill>
                <a:effectLst/>
                <a:uLnTx/>
                <a:uFillTx/>
                <a:latin typeface="Fira Sans Condensed Black" panose="020B0A03050000020004" pitchFamily="34" charset="0"/>
                <a:ea typeface="PMingLiU" pitchFamily="18" charset="-120"/>
                <a:cs typeface="Times New Roman" panose="02020603050405020304" pitchFamily="18" charset="0"/>
                <a:sym typeface="Bodoni Moda SemiBold"/>
              </a:rPr>
              <a:t> 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9FFB82-CAB1-6778-5110-55D4598F613F}"/>
              </a:ext>
            </a:extLst>
          </p:cNvPr>
          <p:cNvGrpSpPr/>
          <p:nvPr/>
        </p:nvGrpSpPr>
        <p:grpSpPr>
          <a:xfrm>
            <a:off x="3137399" y="1197592"/>
            <a:ext cx="1643770" cy="559279"/>
            <a:chOff x="2807830" y="1675215"/>
            <a:chExt cx="2336800" cy="7457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0061D7-0BDF-0C83-E4FF-1D97BADF72F8}"/>
                </a:ext>
              </a:extLst>
            </p:cNvPr>
            <p:cNvSpPr/>
            <p:nvPr/>
          </p:nvSpPr>
          <p:spPr>
            <a:xfrm>
              <a:off x="2807830" y="1675215"/>
              <a:ext cx="2336800" cy="745705"/>
            </a:xfrm>
            <a:prstGeom prst="roundRect">
              <a:avLst/>
            </a:prstGeom>
            <a:solidFill>
              <a:srgbClr val="B6C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A5AD3CE7-3AEA-3DEE-C70F-9E0AFB7E7C04}"/>
                </a:ext>
              </a:extLst>
            </p:cNvPr>
            <p:cNvSpPr txBox="1"/>
            <p:nvPr/>
          </p:nvSpPr>
          <p:spPr>
            <a:xfrm>
              <a:off x="3678734" y="1694734"/>
              <a:ext cx="549174" cy="6155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altLang="zh-TW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2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H</a:t>
              </a:r>
              <a:r>
                <a:rPr kumimoji="0" lang="en-US" altLang="zh-TW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6</a:t>
              </a:r>
            </a:p>
          </p:txBody>
        </p:sp>
      </p:grpSp>
      <p:sp>
        <p:nvSpPr>
          <p:cNvPr id="14" name="Rectangle 9">
            <a:extLst>
              <a:ext uri="{FF2B5EF4-FFF2-40B4-BE49-F238E27FC236}">
                <a16:creationId xmlns:a16="http://schemas.microsoft.com/office/drawing/2014/main" id="{47AD4A3E-A78F-FB35-FD3D-0FABA6D55F2A}"/>
              </a:ext>
            </a:extLst>
          </p:cNvPr>
          <p:cNvSpPr/>
          <p:nvPr/>
        </p:nvSpPr>
        <p:spPr>
          <a:xfrm>
            <a:off x="3299600" y="3563503"/>
            <a:ext cx="1416147" cy="36368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C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H</a:t>
            </a:r>
            <a:endParaRPr kumimoji="0" lang="zh-TW" altLang="en-US" sz="225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itchFamily="18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6A4A191-7D6B-55BD-FC76-3FEF282EB5D2}"/>
              </a:ext>
            </a:extLst>
          </p:cNvPr>
          <p:cNvSpPr/>
          <p:nvPr/>
        </p:nvSpPr>
        <p:spPr>
          <a:xfrm>
            <a:off x="632035" y="4377935"/>
            <a:ext cx="1727200" cy="369332"/>
          </a:xfrm>
          <a:prstGeom prst="rect">
            <a:avLst/>
          </a:prstGeom>
          <a:solidFill>
            <a:srgbClr val="01937C"/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NT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kết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C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PMingLiU" pitchFamily="18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9F8FAFB3-331C-ECFE-297B-F2F3AFEC5CBF}"/>
              </a:ext>
            </a:extLst>
          </p:cNvPr>
          <p:cNvSpPr txBox="1"/>
          <p:nvPr/>
        </p:nvSpPr>
        <p:spPr>
          <a:xfrm>
            <a:off x="5778435" y="4027358"/>
            <a:ext cx="2410400" cy="70115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defPPr>
              <a:defRPr lang="en-US"/>
            </a:defPPr>
            <a:lvl1pPr algn="ctr">
              <a:lnSpc>
                <a:spcPct val="90000"/>
              </a:lnSpc>
              <a:buNone/>
              <a:defRPr sz="3000">
                <a:latin typeface="#9Slide03 Arima Madurai Black" panose="00000A00000000000000" pitchFamily="2" charset="0"/>
                <a:ea typeface="PMingLiU" pitchFamily="18" charset="-120"/>
                <a:cs typeface="#9Slide03 Arima Madurai Black" panose="00000A00000000000000" pitchFamily="2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-OH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kết trực tiếp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C</a:t>
            </a:r>
            <a:endParaRPr kumimoji="0" lang="zh-TW" altLang="en-US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itchFamily="18" charset="-12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5846D5-FEEE-8CD5-7130-4D4CA7F8CDAA}"/>
              </a:ext>
            </a:extLst>
          </p:cNvPr>
          <p:cNvGrpSpPr/>
          <p:nvPr/>
        </p:nvGrpSpPr>
        <p:grpSpPr>
          <a:xfrm>
            <a:off x="5952803" y="1231523"/>
            <a:ext cx="1991963" cy="561706"/>
            <a:chOff x="7371922" y="1675215"/>
            <a:chExt cx="2336800" cy="7489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BDE6E5-47A0-E832-CB89-B23402E85581}"/>
                </a:ext>
              </a:extLst>
            </p:cNvPr>
            <p:cNvSpPr/>
            <p:nvPr/>
          </p:nvSpPr>
          <p:spPr>
            <a:xfrm>
              <a:off x="7371922" y="1675215"/>
              <a:ext cx="2336800" cy="745705"/>
            </a:xfrm>
            <a:prstGeom prst="roundRect">
              <a:avLst/>
            </a:prstGeom>
            <a:solidFill>
              <a:srgbClr val="0C8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555BE877-204E-54D1-3C14-63228965382D}"/>
                </a:ext>
              </a:extLst>
            </p:cNvPr>
            <p:cNvSpPr txBox="1"/>
            <p:nvPr/>
          </p:nvSpPr>
          <p:spPr>
            <a:xfrm>
              <a:off x="7617687" y="1808603"/>
              <a:ext cx="1892690" cy="6155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altLang="zh-TW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2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H</a:t>
              </a:r>
              <a:r>
                <a:rPr kumimoji="0" lang="en-US" altLang="zh-TW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5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pitchFamily="18" charset="-120"/>
                  <a:cs typeface="Calibri" panose="020F0502020204030204" pitchFamily="34" charset="0"/>
                  <a:sym typeface="Arial"/>
                </a:rPr>
                <a:t>OH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D4C1121-4CDA-C2BA-678A-FB8254A16EEA}"/>
              </a:ext>
            </a:extLst>
          </p:cNvPr>
          <p:cNvSpPr txBox="1"/>
          <p:nvPr/>
        </p:nvSpPr>
        <p:spPr>
          <a:xfrm>
            <a:off x="632035" y="3582748"/>
            <a:ext cx="1341999" cy="369332"/>
          </a:xfrm>
          <a:prstGeom prst="rect">
            <a:avLst/>
          </a:prstGeom>
          <a:solidFill>
            <a:srgbClr val="01937C"/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Thành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phần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4" descr="Công thức Cấu tạo của C2H6 theo chương trình mới">
            <a:extLst>
              <a:ext uri="{FF2B5EF4-FFF2-40B4-BE49-F238E27FC236}">
                <a16:creationId xmlns:a16="http://schemas.microsoft.com/office/drawing/2014/main" id="{FE589567-51B9-39FA-74EA-F34E2C03E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67"/>
          <a:stretch/>
        </p:blipFill>
        <p:spPr bwMode="auto">
          <a:xfrm>
            <a:off x="2950959" y="1970329"/>
            <a:ext cx="2080218" cy="1338418"/>
          </a:xfrm>
          <a:prstGeom prst="rect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>
            <a:noFill/>
          </a:ln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306C4F92-E929-49F9-1CCC-A7C890E5080F}"/>
              </a:ext>
            </a:extLst>
          </p:cNvPr>
          <p:cNvSpPr/>
          <p:nvPr/>
        </p:nvSpPr>
        <p:spPr>
          <a:xfrm>
            <a:off x="6275562" y="3563503"/>
            <a:ext cx="1416147" cy="36368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C, H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O</a:t>
            </a:r>
            <a:endParaRPr kumimoji="0" lang="zh-TW" altLang="en-US" sz="225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itchFamily="18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21DCBC42-BABA-192C-8471-FF875931B45F}"/>
              </a:ext>
            </a:extLst>
          </p:cNvPr>
          <p:cNvSpPr txBox="1"/>
          <p:nvPr/>
        </p:nvSpPr>
        <p:spPr>
          <a:xfrm>
            <a:off x="2863635" y="4203632"/>
            <a:ext cx="2410400" cy="70115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defPPr>
              <a:defRPr lang="en-US"/>
            </a:defPPr>
            <a:lvl1pPr algn="ctr">
              <a:lnSpc>
                <a:spcPct val="90000"/>
              </a:lnSpc>
              <a:buNone/>
              <a:defRPr sz="3000">
                <a:latin typeface="#9Slide03 Arima Madurai Black" panose="00000A00000000000000" pitchFamily="2" charset="0"/>
                <a:ea typeface="PMingLiU" pitchFamily="18" charset="-120"/>
                <a:cs typeface="#9Slide03 Arima Madurai Black" panose="00000A00000000000000" pitchFamily="2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-H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kết trực tiếp </a:t>
            </a:r>
            <a:r>
              <a:rPr kumimoji="0" lang="en-US" altLang="zh-TW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TW" sz="22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-120"/>
                <a:cs typeface="Calibri" panose="020F0502020204030204" pitchFamily="34" charset="0"/>
                <a:sym typeface="Arial"/>
              </a:rPr>
              <a:t>C</a:t>
            </a:r>
            <a:endParaRPr kumimoji="0" lang="zh-TW" altLang="en-US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itchFamily="18" charset="-12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85BD87-91FA-7E27-547C-1D6291C79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03" y="1954781"/>
            <a:ext cx="2345353" cy="14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15" grpId="0" animBg="1"/>
      <p:bldP spid="16" grpId="0"/>
      <p:bldP spid="21" grpId="0" animBg="1"/>
      <p:bldP spid="23" grpId="0"/>
      <p:bldP spid="24" grpId="0"/>
    </p:bldLst>
  </p:timing>
</p:sld>
</file>

<file path=ppt/theme/theme1.xml><?xml version="1.0" encoding="utf-8"?>
<a:theme xmlns:a="http://schemas.openxmlformats.org/drawingml/2006/main" name="Happy Back to School in Spain! by Slidesgo">
  <a:themeElements>
    <a:clrScheme name="Simple Light">
      <a:dk1>
        <a:srgbClr val="191919"/>
      </a:dk1>
      <a:lt1>
        <a:srgbClr val="FDC300"/>
      </a:lt1>
      <a:dk2>
        <a:srgbClr val="FCDB8B"/>
      </a:dk2>
      <a:lt2>
        <a:srgbClr val="FDE5AB"/>
      </a:lt2>
      <a:accent1>
        <a:srgbClr val="0086F7"/>
      </a:accent1>
      <a:accent2>
        <a:srgbClr val="E45B1C"/>
      </a:accent2>
      <a:accent3>
        <a:srgbClr val="D7AEAC"/>
      </a:accent3>
      <a:accent4>
        <a:srgbClr val="86D3B1"/>
      </a:accent4>
      <a:accent5>
        <a:srgbClr val="7895F4"/>
      </a:accent5>
      <a:accent6>
        <a:srgbClr val="445DC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hysical Sciences - Science - 6th grade by Slidesgo">
  <a:themeElements>
    <a:clrScheme name="Simple Light">
      <a:dk1>
        <a:srgbClr val="FFFFFF"/>
      </a:dk1>
      <a:lt1>
        <a:srgbClr val="2B0759"/>
      </a:lt1>
      <a:dk2>
        <a:srgbClr val="FF77B1"/>
      </a:dk2>
      <a:lt2>
        <a:srgbClr val="FFAA5B"/>
      </a:lt2>
      <a:accent1>
        <a:srgbClr val="9ACED4"/>
      </a:accent1>
      <a:accent2>
        <a:srgbClr val="BAF9FF"/>
      </a:accent2>
      <a:accent3>
        <a:srgbClr val="9075FE"/>
      </a:accent3>
      <a:accent4>
        <a:srgbClr val="360970"/>
      </a:accent4>
      <a:accent5>
        <a:srgbClr val="50EAD4"/>
      </a:accent5>
      <a:accent6>
        <a:srgbClr val="DFE3D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hysical Sciences - Science - 6th grade by Slidesgo">
  <a:themeElements>
    <a:clrScheme name="Simple Light">
      <a:dk1>
        <a:srgbClr val="FFFFFF"/>
      </a:dk1>
      <a:lt1>
        <a:srgbClr val="2B0759"/>
      </a:lt1>
      <a:dk2>
        <a:srgbClr val="FF77B1"/>
      </a:dk2>
      <a:lt2>
        <a:srgbClr val="FFAA5B"/>
      </a:lt2>
      <a:accent1>
        <a:srgbClr val="9ACED4"/>
      </a:accent1>
      <a:accent2>
        <a:srgbClr val="BAF9FF"/>
      </a:accent2>
      <a:accent3>
        <a:srgbClr val="9075FE"/>
      </a:accent3>
      <a:accent4>
        <a:srgbClr val="360970"/>
      </a:accent4>
      <a:accent5>
        <a:srgbClr val="50EAD4"/>
      </a:accent5>
      <a:accent6>
        <a:srgbClr val="DFE3D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1528</Words>
  <Application>Microsoft Office PowerPoint</Application>
  <PresentationFormat>On-screen Show (16:9)</PresentationFormat>
  <Paragraphs>193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8" baseType="lpstr">
      <vt:lpstr>Cambria Math</vt:lpstr>
      <vt:lpstr>Montserrat</vt:lpstr>
      <vt:lpstr>Mandali</vt:lpstr>
      <vt:lpstr>Nunito Light</vt:lpstr>
      <vt:lpstr>Archivo Black</vt:lpstr>
      <vt:lpstr>Roboto Black</vt:lpstr>
      <vt:lpstr>Anaheim</vt:lpstr>
      <vt:lpstr>Fira Sans Condensed Black</vt:lpstr>
      <vt:lpstr>Open Sans</vt:lpstr>
      <vt:lpstr>Baloo 2</vt:lpstr>
      <vt:lpstr>Arial</vt:lpstr>
      <vt:lpstr>Calibri</vt:lpstr>
      <vt:lpstr>Lato Light</vt:lpstr>
      <vt:lpstr>Times New Roman</vt:lpstr>
      <vt:lpstr>DM Sans</vt:lpstr>
      <vt:lpstr>Londrina Solid</vt:lpstr>
      <vt:lpstr>Yeseva One</vt:lpstr>
      <vt:lpstr>Bodoni Moda SemiBold</vt:lpstr>
      <vt:lpstr>Fira Sans Condensed</vt:lpstr>
      <vt:lpstr>Happy Back to School in Spain! by Slidesgo</vt:lpstr>
      <vt:lpstr>Physical Sciences - Science - 6th grade by Slidesgo</vt:lpstr>
      <vt:lpstr>1_Physical Sciences - Science - 6th grade by Slidesgo</vt:lpstr>
      <vt:lpstr>PowerPoint Presentation</vt:lpstr>
      <vt:lpstr>PowerPoint Presentation</vt:lpstr>
      <vt:lpstr>BÀI 26 ETHYLIC ALCOHOL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4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</dc:creator>
  <cp:lastModifiedBy>Administrator</cp:lastModifiedBy>
  <cp:revision>37</cp:revision>
  <dcterms:modified xsi:type="dcterms:W3CDTF">2025-02-28T12:48:23Z</dcterms:modified>
</cp:coreProperties>
</file>